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A10D-57DA-4CA5-AEBB-C50A90A5B500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4" idx="4"/>
            <a:endCxn id="5" idx="0"/>
          </p:cNvCxnSpPr>
          <p:nvPr/>
        </p:nvCxnSpPr>
        <p:spPr>
          <a:xfrm rot="16200000" flipH="1">
            <a:off x="3276600" y="1905000"/>
            <a:ext cx="2362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1524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1242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228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34290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9906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-All courses</a:t>
            </a:r>
          </a:p>
          <a:p>
            <a:r>
              <a:rPr lang="en-US" dirty="0" smtClean="0"/>
              <a:t>-All classrooms</a:t>
            </a:r>
          </a:p>
          <a:p>
            <a:r>
              <a:rPr lang="en-US" dirty="0" smtClean="0"/>
              <a:t>-All times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3886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-Which courses</a:t>
            </a:r>
          </a:p>
          <a:p>
            <a:r>
              <a:rPr lang="en-US" dirty="0" smtClean="0"/>
              <a:t>-Which lecturers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2667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Merged DB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1600" y="12192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Course DB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39624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 DB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990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-Constraints</a:t>
            </a:r>
          </a:p>
        </p:txBody>
      </p:sp>
      <p:cxnSp>
        <p:nvCxnSpPr>
          <p:cNvPr id="17" name="Elbow Connector 16"/>
          <p:cNvCxnSpPr>
            <a:stCxn id="6" idx="4"/>
            <a:endCxn id="12" idx="0"/>
          </p:cNvCxnSpPr>
          <p:nvPr/>
        </p:nvCxnSpPr>
        <p:spPr>
          <a:xfrm rot="5400000">
            <a:off x="838200" y="1752600"/>
            <a:ext cx="1828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1"/>
            <a:endCxn id="12" idx="2"/>
          </p:cNvCxnSpPr>
          <p:nvPr/>
        </p:nvCxnSpPr>
        <p:spPr>
          <a:xfrm rot="10800000">
            <a:off x="1752600" y="3505200"/>
            <a:ext cx="18288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4" idx="2"/>
          </p:cNvCxnSpPr>
          <p:nvPr/>
        </p:nvCxnSpPr>
        <p:spPr>
          <a:xfrm flipV="1">
            <a:off x="2438400" y="457200"/>
            <a:ext cx="11430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467600" y="1143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DB</a:t>
            </a:r>
            <a:endParaRPr lang="en-US" dirty="0"/>
          </a:p>
        </p:txBody>
      </p:sp>
      <p:cxnSp>
        <p:nvCxnSpPr>
          <p:cNvPr id="25" name="Shape 24"/>
          <p:cNvCxnSpPr>
            <a:stCxn id="4" idx="6"/>
            <a:endCxn id="22" idx="0"/>
          </p:cNvCxnSpPr>
          <p:nvPr/>
        </p:nvCxnSpPr>
        <p:spPr>
          <a:xfrm>
            <a:off x="5257800" y="457200"/>
            <a:ext cx="28956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86400" y="152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Algorithm</a:t>
            </a:r>
          </a:p>
        </p:txBody>
      </p:sp>
      <p:cxnSp>
        <p:nvCxnSpPr>
          <p:cNvPr id="28" name="Elbow Connector 27"/>
          <p:cNvCxnSpPr>
            <a:stCxn id="7" idx="0"/>
            <a:endCxn id="22" idx="2"/>
          </p:cNvCxnSpPr>
          <p:nvPr/>
        </p:nvCxnSpPr>
        <p:spPr>
          <a:xfrm rot="5400000" flipH="1" flipV="1">
            <a:off x="7429500" y="27051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9000" y="2743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Signs up for courses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5000" y="56388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Final Flow chart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54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0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229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90800" y="3657600"/>
            <a:ext cx="44196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Oval 4"/>
          <p:cNvSpPr/>
          <p:nvPr/>
        </p:nvSpPr>
        <p:spPr>
          <a:xfrm>
            <a:off x="31242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4191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0" y="3886200"/>
            <a:ext cx="1371600" cy="14478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Courses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Catalogue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56388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25" name="Elbow Connector 24"/>
          <p:cNvCxnSpPr>
            <a:stCxn id="7" idx="4"/>
            <a:endCxn id="61" idx="0"/>
          </p:cNvCxnSpPr>
          <p:nvPr/>
        </p:nvCxnSpPr>
        <p:spPr>
          <a:xfrm rot="16200000" flipH="1">
            <a:off x="2743200" y="609600"/>
            <a:ext cx="1066800" cy="3048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4"/>
            <a:endCxn id="61" idx="0"/>
          </p:cNvCxnSpPr>
          <p:nvPr/>
        </p:nvCxnSpPr>
        <p:spPr>
          <a:xfrm rot="16200000" flipH="1">
            <a:off x="3848100" y="1714500"/>
            <a:ext cx="1066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4"/>
            <a:endCxn id="61" idx="0"/>
          </p:cNvCxnSpPr>
          <p:nvPr/>
        </p:nvCxnSpPr>
        <p:spPr>
          <a:xfrm rot="5400000">
            <a:off x="4876800" y="1524000"/>
            <a:ext cx="1066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3400" y="2133600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Elbow Connector 45"/>
          <p:cNvCxnSpPr>
            <a:stCxn id="12" idx="3"/>
            <a:endCxn id="13" idx="1"/>
          </p:cNvCxnSpPr>
          <p:nvPr/>
        </p:nvCxnSpPr>
        <p:spPr>
          <a:xfrm>
            <a:off x="4648200" y="4610100"/>
            <a:ext cx="6858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8" idx="0"/>
            <a:endCxn id="12" idx="2"/>
          </p:cNvCxnSpPr>
          <p:nvPr/>
        </p:nvCxnSpPr>
        <p:spPr>
          <a:xfrm rot="5400000" flipH="1" flipV="1">
            <a:off x="3657600" y="5334000"/>
            <a:ext cx="6096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4"/>
            <a:endCxn id="61" idx="0"/>
          </p:cNvCxnSpPr>
          <p:nvPr/>
        </p:nvCxnSpPr>
        <p:spPr>
          <a:xfrm rot="5400000">
            <a:off x="5829300" y="571500"/>
            <a:ext cx="1066800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590800" y="2667000"/>
            <a:ext cx="441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Interface: User Portal</a:t>
            </a:r>
            <a:endParaRPr lang="en-US" b="1" dirty="0"/>
          </a:p>
        </p:txBody>
      </p:sp>
      <p:cxnSp>
        <p:nvCxnSpPr>
          <p:cNvPr id="69" name="Elbow Connector 68"/>
          <p:cNvCxnSpPr>
            <a:stCxn id="61" idx="2"/>
            <a:endCxn id="12" idx="0"/>
          </p:cNvCxnSpPr>
          <p:nvPr/>
        </p:nvCxnSpPr>
        <p:spPr>
          <a:xfrm rot="5400000">
            <a:off x="3886200" y="3276600"/>
            <a:ext cx="990600" cy="838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05000" y="762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Architecture Diagram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Lazaro</dc:creator>
  <cp:lastModifiedBy>Justin</cp:lastModifiedBy>
  <cp:revision>14</cp:revision>
  <dcterms:created xsi:type="dcterms:W3CDTF">2010-10-07T23:51:36Z</dcterms:created>
  <dcterms:modified xsi:type="dcterms:W3CDTF">2010-11-08T00:56:48Z</dcterms:modified>
</cp:coreProperties>
</file>