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0000F-8161-4F1A-9A99-76B85638961A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AF1B-AE64-47B1-A978-E4DC819D2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A7DB-CFE6-4D7C-91C6-B652598507D3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nut 48"/>
          <p:cNvSpPr/>
          <p:nvPr/>
        </p:nvSpPr>
        <p:spPr>
          <a:xfrm>
            <a:off x="47244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1485899" y="4762495"/>
            <a:ext cx="3886200" cy="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3401" y="3352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1" y="2971795"/>
            <a:ext cx="208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(ID, password)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76300" y="4762495"/>
            <a:ext cx="388620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5601" y="3352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200404" y="4800599"/>
            <a:ext cx="3962400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146" y="2983463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requestInfo</a:t>
            </a:r>
            <a:r>
              <a:rPr lang="en-US" dirty="0" smtClean="0"/>
              <a:t> (ID)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562601" y="4800593"/>
            <a:ext cx="3962402" cy="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1" y="3352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2983463"/>
            <a:ext cx="16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getUserInfo</a:t>
            </a:r>
            <a:r>
              <a:rPr lang="en-US" dirty="0" smtClean="0"/>
              <a:t>(ID)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257801" y="42656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6401" y="3581400"/>
            <a:ext cx="162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courseSched</a:t>
            </a:r>
            <a:r>
              <a:rPr lang="en-US" dirty="0" smtClean="0"/>
              <a:t>))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2819401" y="42671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533401" y="42656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3401" y="53324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400" y="4876800"/>
            <a:ext cx="23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selectCourse</a:t>
            </a:r>
            <a:r>
              <a:rPr lang="en-US" dirty="0" smtClean="0"/>
              <a:t>(</a:t>
            </a:r>
            <a:r>
              <a:rPr lang="en-US" dirty="0" err="1" smtClean="0"/>
              <a:t>courseID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95601" y="53339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57801" y="53339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95601" y="4648200"/>
            <a:ext cx="212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updateStudSchedule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76468" y="4572000"/>
            <a:ext cx="1309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storeCourse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courseID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5181602" y="6324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31" idx="3"/>
            <a:endCxn id="35" idx="3"/>
          </p:cNvCxnSpPr>
          <p:nvPr/>
        </p:nvCxnSpPr>
        <p:spPr>
          <a:xfrm>
            <a:off x="6885865" y="4895166"/>
            <a:ext cx="578436" cy="1066800"/>
          </a:xfrm>
          <a:prstGeom prst="bentConnector3">
            <a:avLst>
              <a:gd name="adj1" fmla="val 13952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57800" y="5638800"/>
            <a:ext cx="220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returnScheduleStatus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scheduleStatus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27654" y="5333995"/>
            <a:ext cx="1146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</a:p>
          <a:p>
            <a:r>
              <a:rPr lang="en-US" dirty="0" smtClean="0"/>
              <a:t>Master</a:t>
            </a:r>
          </a:p>
          <a:p>
            <a:r>
              <a:rPr lang="en-US" dirty="0" smtClean="0"/>
              <a:t>Course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courseID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2819401" y="6324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457200" y="6324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lock Arc 45"/>
          <p:cNvSpPr/>
          <p:nvPr/>
        </p:nvSpPr>
        <p:spPr>
          <a:xfrm>
            <a:off x="2140415" y="1154668"/>
            <a:ext cx="1143000" cy="914400"/>
          </a:xfrm>
          <a:prstGeom prst="blockArc">
            <a:avLst>
              <a:gd name="adj1" fmla="val 10800000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Minus 47"/>
          <p:cNvSpPr/>
          <p:nvPr/>
        </p:nvSpPr>
        <p:spPr>
          <a:xfrm>
            <a:off x="4267200" y="1295400"/>
            <a:ext cx="5334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rved Up Arrow 46"/>
          <p:cNvSpPr/>
          <p:nvPr/>
        </p:nvSpPr>
        <p:spPr>
          <a:xfrm>
            <a:off x="2140415" y="1611868"/>
            <a:ext cx="1216152" cy="533400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Donut 49"/>
          <p:cNvSpPr/>
          <p:nvPr/>
        </p:nvSpPr>
        <p:spPr>
          <a:xfrm>
            <a:off x="72390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Minus 50"/>
          <p:cNvSpPr/>
          <p:nvPr/>
        </p:nvSpPr>
        <p:spPr>
          <a:xfrm>
            <a:off x="6781800" y="1840468"/>
            <a:ext cx="18288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911815" y="2286000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Portal/Website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719099" y="22860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837255" y="228600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362200" y="144959"/>
            <a:ext cx="4425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Student – Figure 1</a:t>
            </a:r>
            <a:endParaRPr lang="en-US" sz="4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200400" y="3581400"/>
            <a:ext cx="162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courseSched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85051" y="3581400"/>
            <a:ext cx="162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courseSched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971800" y="5638800"/>
            <a:ext cx="220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returnScheduleStatus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scheduleStatus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33400" y="5638800"/>
            <a:ext cx="220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returnScheduleStatus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scheduleStatus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6" name="Minus 85"/>
          <p:cNvSpPr/>
          <p:nvPr/>
        </p:nvSpPr>
        <p:spPr>
          <a:xfrm rot="16200000">
            <a:off x="3657600" y="1295400"/>
            <a:ext cx="12192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37405" y="144959"/>
            <a:ext cx="782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Program Administrator– Figure 2</a:t>
            </a:r>
            <a:endParaRPr lang="en-US" sz="4400" b="1" dirty="0"/>
          </a:p>
        </p:txBody>
      </p:sp>
      <p:sp>
        <p:nvSpPr>
          <p:cNvPr id="57" name="Block Arc 56"/>
          <p:cNvSpPr/>
          <p:nvPr/>
        </p:nvSpPr>
        <p:spPr>
          <a:xfrm>
            <a:off x="2140415" y="762000"/>
            <a:ext cx="924610" cy="826532"/>
          </a:xfrm>
          <a:prstGeom prst="blockArc">
            <a:avLst>
              <a:gd name="adj1" fmla="val 10890722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Up Arrow 58"/>
          <p:cNvSpPr/>
          <p:nvPr/>
        </p:nvSpPr>
        <p:spPr>
          <a:xfrm>
            <a:off x="2140415" y="1219200"/>
            <a:ext cx="983785" cy="369332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Donut 59"/>
          <p:cNvSpPr/>
          <p:nvPr/>
        </p:nvSpPr>
        <p:spPr>
          <a:xfrm>
            <a:off x="6781800" y="914400"/>
            <a:ext cx="609600" cy="468868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Minus 60"/>
          <p:cNvSpPr/>
          <p:nvPr/>
        </p:nvSpPr>
        <p:spPr>
          <a:xfrm>
            <a:off x="6477000" y="1291590"/>
            <a:ext cx="1219200" cy="25574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11815" y="1664732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Portal/Website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495800" y="15240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61825" y="15356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-2171698" y="4381498"/>
            <a:ext cx="464819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1" y="26654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4801" y="1979612"/>
            <a:ext cx="152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/>
              <a:t>ID, password)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rot="16200000" flipH="1">
            <a:off x="228602" y="4419597"/>
            <a:ext cx="4571996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90801" y="26654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2552703" y="4457698"/>
            <a:ext cx="4648199" cy="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35346" y="2296075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requestInfo</a:t>
            </a:r>
            <a:r>
              <a:rPr lang="en-US" dirty="0" smtClean="0"/>
              <a:t> (ID)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838702" y="4381498"/>
            <a:ext cx="480059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953001" y="26654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05400" y="2296075"/>
            <a:ext cx="16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getUserInfo</a:t>
            </a:r>
            <a:r>
              <a:rPr lang="en-US" dirty="0" smtClean="0"/>
              <a:t>(ID)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953001" y="3578219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08699" y="2894012"/>
            <a:ext cx="220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returnScheduleStatus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courseStatus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10800000">
            <a:off x="2514601" y="35798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28601" y="3578219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28601" y="43418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28600" y="3657600"/>
            <a:ext cx="170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enterCourseInfo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courseInfo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590801" y="43433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953000" y="5221069"/>
            <a:ext cx="218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storeCourseDatabase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courseInfo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4876802" y="6627806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2514601" y="6627806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0800000">
            <a:off x="152400" y="6627806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8600" y="5257800"/>
            <a:ext cx="2437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requestSubmitDatabase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databaseStatus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670299" y="2894012"/>
            <a:ext cx="220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returnScheduleStatus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04800" y="289401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returnSchedule</a:t>
            </a:r>
            <a:endParaRPr lang="en-US" dirty="0" smtClean="0"/>
          </a:p>
          <a:p>
            <a:r>
              <a:rPr lang="en-US" dirty="0" smtClean="0"/>
              <a:t>Status(</a:t>
            </a:r>
            <a:r>
              <a:rPr lang="en-US" dirty="0" err="1" smtClean="0"/>
              <a:t>courseStatus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15672" y="3657600"/>
            <a:ext cx="170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enterCourseInfo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573387" y="5257800"/>
            <a:ext cx="2227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returnDatabaseStatus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databaseStatus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28601" y="59436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5946786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submitSchedule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finalSchedule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590800" y="59451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810723" y="594678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submitSchedule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finalSchedule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953000" y="59451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2923" y="5946781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lockSchedule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finalSchedule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667497" y="4457699"/>
            <a:ext cx="4648202" cy="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239000" y="2665412"/>
            <a:ext cx="1905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7239000" y="3579812"/>
            <a:ext cx="17526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15200" y="4418012"/>
            <a:ext cx="16764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7239002" y="6627811"/>
            <a:ext cx="16763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239000" y="5945188"/>
            <a:ext cx="1600199" cy="159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onut 149"/>
          <p:cNvSpPr/>
          <p:nvPr/>
        </p:nvSpPr>
        <p:spPr>
          <a:xfrm>
            <a:off x="8686800" y="685800"/>
            <a:ext cx="304800" cy="62865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Minus 150"/>
          <p:cNvSpPr/>
          <p:nvPr/>
        </p:nvSpPr>
        <p:spPr>
          <a:xfrm>
            <a:off x="8509000" y="838200"/>
            <a:ext cx="177800" cy="3429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Minus 151"/>
          <p:cNvSpPr/>
          <p:nvPr/>
        </p:nvSpPr>
        <p:spPr>
          <a:xfrm rot="16200000">
            <a:off x="8077200" y="914400"/>
            <a:ext cx="914400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077200" y="144780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54" name="Donut 153"/>
          <p:cNvSpPr/>
          <p:nvPr/>
        </p:nvSpPr>
        <p:spPr>
          <a:xfrm>
            <a:off x="4876800" y="838200"/>
            <a:ext cx="304800" cy="62865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Minus 154"/>
          <p:cNvSpPr/>
          <p:nvPr/>
        </p:nvSpPr>
        <p:spPr>
          <a:xfrm>
            <a:off x="4699000" y="990600"/>
            <a:ext cx="177800" cy="3429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Minus 155"/>
          <p:cNvSpPr/>
          <p:nvPr/>
        </p:nvSpPr>
        <p:spPr>
          <a:xfrm rot="16200000">
            <a:off x="4267200" y="1066800"/>
            <a:ext cx="914400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7391400" y="3732212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runAlgorithm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courseInfo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4953000" y="44180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0800000">
            <a:off x="7315200" y="5181600"/>
            <a:ext cx="16763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391400" y="4495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retFinished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finalSchedule</a:t>
            </a:r>
            <a:r>
              <a:rPr lang="en-US" dirty="0" smtClean="0"/>
              <a:t>)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rot="10800000">
            <a:off x="4953000" y="5181600"/>
            <a:ext cx="2209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10800000">
            <a:off x="2514601" y="51816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10800000">
            <a:off x="152400" y="51816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2362200" y="144959"/>
            <a:ext cx="451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Lecturer – Figure 3</a:t>
            </a:r>
            <a:endParaRPr lang="en-US" sz="4400" b="1" dirty="0"/>
          </a:p>
        </p:txBody>
      </p:sp>
      <p:sp>
        <p:nvSpPr>
          <p:cNvPr id="42" name="Donut 41"/>
          <p:cNvSpPr/>
          <p:nvPr/>
        </p:nvSpPr>
        <p:spPr>
          <a:xfrm>
            <a:off x="47244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2140415" y="1154668"/>
            <a:ext cx="1143000" cy="914400"/>
          </a:xfrm>
          <a:prstGeom prst="blockArc">
            <a:avLst>
              <a:gd name="adj1" fmla="val 10800000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Minus 43"/>
          <p:cNvSpPr/>
          <p:nvPr/>
        </p:nvSpPr>
        <p:spPr>
          <a:xfrm>
            <a:off x="4267200" y="1295400"/>
            <a:ext cx="5334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rved Up Arrow 44"/>
          <p:cNvSpPr/>
          <p:nvPr/>
        </p:nvSpPr>
        <p:spPr>
          <a:xfrm>
            <a:off x="2140415" y="1611868"/>
            <a:ext cx="1216152" cy="533400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Donut 52"/>
          <p:cNvSpPr/>
          <p:nvPr/>
        </p:nvSpPr>
        <p:spPr>
          <a:xfrm>
            <a:off x="72390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Minus 53"/>
          <p:cNvSpPr/>
          <p:nvPr/>
        </p:nvSpPr>
        <p:spPr>
          <a:xfrm>
            <a:off x="6781800" y="1840468"/>
            <a:ext cx="18288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11815" y="2286000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Portal/Website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19099" y="22860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37255" y="228600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8" name="Minus 57"/>
          <p:cNvSpPr/>
          <p:nvPr/>
        </p:nvSpPr>
        <p:spPr>
          <a:xfrm rot="16200000">
            <a:off x="3657600" y="1295400"/>
            <a:ext cx="12192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-1485899" y="4762495"/>
            <a:ext cx="3886200" cy="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3401" y="3352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9601" y="2971795"/>
            <a:ext cx="208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(ID, password)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876300" y="4762495"/>
            <a:ext cx="388620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95601" y="3352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200404" y="4800599"/>
            <a:ext cx="3962400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40146" y="2983463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requestInfo</a:t>
            </a:r>
            <a:r>
              <a:rPr lang="en-US" dirty="0" smtClean="0"/>
              <a:t> (ID)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5562601" y="4800593"/>
            <a:ext cx="3962402" cy="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257801" y="3352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10200" y="2983463"/>
            <a:ext cx="16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getUserInfo</a:t>
            </a:r>
            <a:r>
              <a:rPr lang="en-US" dirty="0" smtClean="0"/>
              <a:t>(ID)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5257801" y="42656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6401" y="3581400"/>
            <a:ext cx="201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returnLectSchedule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lectSched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rot="10800000">
            <a:off x="2819401" y="42671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33401" y="42656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3401" y="53324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3400" y="4876800"/>
            <a:ext cx="22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enterLectInfo</a:t>
            </a:r>
            <a:r>
              <a:rPr lang="en-US" dirty="0" smtClean="0"/>
              <a:t>(</a:t>
            </a:r>
            <a:r>
              <a:rPr lang="en-US" dirty="0" err="1" smtClean="0"/>
              <a:t>lectInfo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895601" y="53339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57801" y="53339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76468" y="4572000"/>
            <a:ext cx="1309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storeCourse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lectInfo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0800000">
            <a:off x="5181602" y="6324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57800" y="5638800"/>
            <a:ext cx="2056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returnLectureStatus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lectStatus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 rot="10800000">
            <a:off x="2819401" y="6324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457200" y="6324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888408" y="4876800"/>
            <a:ext cx="22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enterLectInfo</a:t>
            </a:r>
            <a:r>
              <a:rPr lang="en-US" dirty="0" smtClean="0"/>
              <a:t>(</a:t>
            </a:r>
            <a:r>
              <a:rPr lang="en-US" dirty="0" err="1" smtClean="0"/>
              <a:t>lectInfo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048000" y="5638800"/>
            <a:ext cx="2056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returnLectureStatus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lectStatus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87188" y="5638800"/>
            <a:ext cx="2056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returnLectureStatus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lectStatus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200400" y="3581400"/>
            <a:ext cx="201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returnLectSchedule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lectSched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85800" y="3581400"/>
            <a:ext cx="201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returnLectSchedule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lectSched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37405" y="144959"/>
            <a:ext cx="6799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Program Manager – Figure 4</a:t>
            </a:r>
            <a:endParaRPr lang="en-US" sz="4400" b="1" dirty="0"/>
          </a:p>
        </p:txBody>
      </p:sp>
      <p:sp>
        <p:nvSpPr>
          <p:cNvPr id="56" name="Donut 55"/>
          <p:cNvSpPr/>
          <p:nvPr/>
        </p:nvSpPr>
        <p:spPr>
          <a:xfrm>
            <a:off x="47244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lock Arc 56"/>
          <p:cNvSpPr/>
          <p:nvPr/>
        </p:nvSpPr>
        <p:spPr>
          <a:xfrm>
            <a:off x="2140415" y="1154668"/>
            <a:ext cx="1143000" cy="914400"/>
          </a:xfrm>
          <a:prstGeom prst="blockArc">
            <a:avLst>
              <a:gd name="adj1" fmla="val 10800000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Minus 57"/>
          <p:cNvSpPr/>
          <p:nvPr/>
        </p:nvSpPr>
        <p:spPr>
          <a:xfrm>
            <a:off x="4267200" y="1295400"/>
            <a:ext cx="5334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rved Up Arrow 58"/>
          <p:cNvSpPr/>
          <p:nvPr/>
        </p:nvSpPr>
        <p:spPr>
          <a:xfrm>
            <a:off x="2140415" y="1611868"/>
            <a:ext cx="1216152" cy="533400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Donut 59"/>
          <p:cNvSpPr/>
          <p:nvPr/>
        </p:nvSpPr>
        <p:spPr>
          <a:xfrm>
            <a:off x="72390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Minus 60"/>
          <p:cNvSpPr/>
          <p:nvPr/>
        </p:nvSpPr>
        <p:spPr>
          <a:xfrm>
            <a:off x="6781800" y="1840468"/>
            <a:ext cx="18288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11815" y="2286000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Portal/Website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19099" y="22860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37255" y="228600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5" name="Minus 64"/>
          <p:cNvSpPr/>
          <p:nvPr/>
        </p:nvSpPr>
        <p:spPr>
          <a:xfrm rot="16200000">
            <a:off x="3657600" y="1295400"/>
            <a:ext cx="12192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-1485899" y="4762495"/>
            <a:ext cx="3886200" cy="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33401" y="3352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9601" y="2971795"/>
            <a:ext cx="208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(ID, password)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876300" y="4762495"/>
            <a:ext cx="388620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95601" y="3352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3200404" y="4800599"/>
            <a:ext cx="3962400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40146" y="2983463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requestInfo</a:t>
            </a:r>
            <a:r>
              <a:rPr lang="en-US" dirty="0" smtClean="0"/>
              <a:t> (ID)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5562601" y="4800593"/>
            <a:ext cx="3962402" cy="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57801" y="3352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10200" y="2983463"/>
            <a:ext cx="16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getUserInfo</a:t>
            </a:r>
            <a:r>
              <a:rPr lang="en-US" dirty="0" smtClean="0"/>
              <a:t>(ID)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257801" y="42656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13499" y="3581400"/>
            <a:ext cx="1809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returnDeptStatus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deptStatus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10800000">
            <a:off x="2819401" y="42671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533401" y="42656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3401" y="51800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33400" y="4495800"/>
            <a:ext cx="2052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modifyCourseSched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SchedInfo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895601" y="5181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257801" y="5181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5181602" y="5943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31395" y="5257800"/>
            <a:ext cx="224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retCourseSchedStatus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schedStatus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rot="10800000">
            <a:off x="2819401" y="5943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0800000">
            <a:off x="457200" y="59435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33401" y="66278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3400" y="5943605"/>
            <a:ext cx="21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submitDeptSchedule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DeptSchedule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895600" y="6629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257800" y="6629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77723" y="5943600"/>
            <a:ext cx="2043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lockDeptSchedule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finalDeptSchedule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24200" y="3581400"/>
            <a:ext cx="1809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returnDeptStatus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deptStatus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1266" y="3581400"/>
            <a:ext cx="1809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returnDeptStatus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deptStatus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6650" y="4495800"/>
            <a:ext cx="2052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modifyCourseSched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SchedInfo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57800" y="4459069"/>
            <a:ext cx="2052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modifyCourseSched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SchedInfo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71800" y="5257800"/>
            <a:ext cx="224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retCourseSchedStatus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schedStatus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3400" y="5257800"/>
            <a:ext cx="224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retCourseSchedStatus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schedStatus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895600" y="5943600"/>
            <a:ext cx="2140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submitDeptSchedule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DeptSchedule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250</Words>
  <Application>Microsoft Office PowerPoint</Application>
  <PresentationFormat>On-screen Show (4:3)</PresentationFormat>
  <Paragraphs>117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17</cp:revision>
  <dcterms:created xsi:type="dcterms:W3CDTF">2010-11-07T23:30:59Z</dcterms:created>
  <dcterms:modified xsi:type="dcterms:W3CDTF">2010-11-08T23:08:51Z</dcterms:modified>
</cp:coreProperties>
</file>