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224E-B441-47F1-A036-58C67EA5E872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914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</a:t>
            </a:r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14800" y="10668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Manager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3962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Lecturers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 course groups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24384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 Individual Courses &amp; High Level Course details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5144869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Submits constraints and course requirements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16200000">
            <a:off x="914401" y="3124201"/>
            <a:ext cx="495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MyCourses</a:t>
            </a:r>
            <a:r>
              <a:rPr lang="en-US" b="1" dirty="0" smtClean="0"/>
              <a:t> System</a:t>
            </a:r>
            <a:endParaRPr lang="en-US" b="1" dirty="0"/>
          </a:p>
        </p:txBody>
      </p:sp>
      <p:sp>
        <p:nvSpPr>
          <p:cNvPr id="106" name="Rounded Rectangle 105"/>
          <p:cNvSpPr/>
          <p:nvPr/>
        </p:nvSpPr>
        <p:spPr>
          <a:xfrm>
            <a:off x="4114800" y="42672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Lecturers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 rot="16200000">
            <a:off x="4267200" y="3124200"/>
            <a:ext cx="495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Courses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038600" y="5562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course details</a:t>
            </a:r>
            <a:endParaRPr lang="en-US" dirty="0"/>
          </a:p>
        </p:txBody>
      </p:sp>
      <p:cxnSp>
        <p:nvCxnSpPr>
          <p:cNvPr id="135" name="Shape 134"/>
          <p:cNvCxnSpPr>
            <a:stCxn id="4" idx="3"/>
            <a:endCxn id="25" idx="0"/>
          </p:cNvCxnSpPr>
          <p:nvPr/>
        </p:nvCxnSpPr>
        <p:spPr>
          <a:xfrm>
            <a:off x="2133600" y="1447800"/>
            <a:ext cx="990601" cy="1943101"/>
          </a:xfrm>
          <a:prstGeom prst="bentConnector5">
            <a:avLst>
              <a:gd name="adj1" fmla="val 23077"/>
              <a:gd name="adj2" fmla="val 100127"/>
              <a:gd name="adj3" fmla="val 76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hape 136"/>
          <p:cNvCxnSpPr>
            <a:stCxn id="8" idx="3"/>
            <a:endCxn id="25" idx="0"/>
          </p:cNvCxnSpPr>
          <p:nvPr/>
        </p:nvCxnSpPr>
        <p:spPr>
          <a:xfrm flipV="1">
            <a:off x="2133600" y="3390901"/>
            <a:ext cx="990601" cy="1104899"/>
          </a:xfrm>
          <a:prstGeom prst="bentConnector5">
            <a:avLst>
              <a:gd name="adj1" fmla="val 23077"/>
              <a:gd name="adj2" fmla="val 100779"/>
              <a:gd name="adj3" fmla="val 76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138"/>
          <p:cNvCxnSpPr>
            <a:stCxn id="7" idx="3"/>
            <a:endCxn id="107" idx="0"/>
          </p:cNvCxnSpPr>
          <p:nvPr/>
        </p:nvCxnSpPr>
        <p:spPr>
          <a:xfrm>
            <a:off x="5334000" y="1600200"/>
            <a:ext cx="1143000" cy="1790700"/>
          </a:xfrm>
          <a:prstGeom prst="bentConnector5">
            <a:avLst>
              <a:gd name="adj1" fmla="val 20000"/>
              <a:gd name="adj2" fmla="val 100275"/>
              <a:gd name="adj3" fmla="val 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06" idx="3"/>
            <a:endCxn id="107" idx="0"/>
          </p:cNvCxnSpPr>
          <p:nvPr/>
        </p:nvCxnSpPr>
        <p:spPr>
          <a:xfrm flipV="1">
            <a:off x="5334000" y="3390900"/>
            <a:ext cx="1143000" cy="1409700"/>
          </a:xfrm>
          <a:prstGeom prst="bentConnector5">
            <a:avLst>
              <a:gd name="adj1" fmla="val 20000"/>
              <a:gd name="adj2" fmla="val 99215"/>
              <a:gd name="adj3" fmla="val 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7620000" y="28956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543801" y="4267200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Signs up for courses</a:t>
            </a:r>
            <a:endParaRPr lang="en-US" dirty="0"/>
          </a:p>
        </p:txBody>
      </p:sp>
      <p:cxnSp>
        <p:nvCxnSpPr>
          <p:cNvPr id="158" name="Straight Arrow Connector 157"/>
          <p:cNvCxnSpPr>
            <a:stCxn id="107" idx="2"/>
            <a:endCxn id="148" idx="1"/>
          </p:cNvCxnSpPr>
          <p:nvPr/>
        </p:nvCxnSpPr>
        <p:spPr>
          <a:xfrm>
            <a:off x="7010400" y="33909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Justin</cp:lastModifiedBy>
  <cp:revision>6</cp:revision>
  <dcterms:created xsi:type="dcterms:W3CDTF">2010-09-30T05:43:05Z</dcterms:created>
  <dcterms:modified xsi:type="dcterms:W3CDTF">2010-09-30T06:52:58Z</dcterms:modified>
</cp:coreProperties>
</file>