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1469-F807-4523-905A-AE79628DD923}" type="datetimeFigureOut">
              <a:rPr lang="en-US" smtClean="0"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95BE-4B68-478F-807F-07112CD42C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1469-F807-4523-905A-AE79628DD923}" type="datetimeFigureOut">
              <a:rPr lang="en-US" smtClean="0"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95BE-4B68-478F-807F-07112CD42C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1469-F807-4523-905A-AE79628DD923}" type="datetimeFigureOut">
              <a:rPr lang="en-US" smtClean="0"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95BE-4B68-478F-807F-07112CD42C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1469-F807-4523-905A-AE79628DD923}" type="datetimeFigureOut">
              <a:rPr lang="en-US" smtClean="0"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95BE-4B68-478F-807F-07112CD42C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1469-F807-4523-905A-AE79628DD923}" type="datetimeFigureOut">
              <a:rPr lang="en-US" smtClean="0"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95BE-4B68-478F-807F-07112CD42C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1469-F807-4523-905A-AE79628DD923}" type="datetimeFigureOut">
              <a:rPr lang="en-US" smtClean="0"/>
              <a:t>3/6/2011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95BE-4B68-478F-807F-07112CD42C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1469-F807-4523-905A-AE79628DD923}" type="datetimeFigureOut">
              <a:rPr lang="en-US" smtClean="0"/>
              <a:t>3/6/2011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95BE-4B68-478F-807F-07112CD42C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1469-F807-4523-905A-AE79628DD923}" type="datetimeFigureOut">
              <a:rPr lang="en-US" smtClean="0"/>
              <a:t>3/6/2011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95BE-4B68-478F-807F-07112CD42C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1469-F807-4523-905A-AE79628DD923}" type="datetimeFigureOut">
              <a:rPr lang="en-US" smtClean="0"/>
              <a:t>3/6/2011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95BE-4B68-478F-807F-07112CD42C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1469-F807-4523-905A-AE79628DD923}" type="datetimeFigureOut">
              <a:rPr lang="en-US" smtClean="0"/>
              <a:t>3/6/2011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95BE-4B68-478F-807F-07112CD42C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1469-F807-4523-905A-AE79628DD923}" type="datetimeFigureOut">
              <a:rPr lang="en-US" smtClean="0"/>
              <a:t>3/6/2011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95BE-4B68-478F-807F-07112CD42C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91469-F807-4523-905A-AE79628DD923}" type="datetimeFigureOut">
              <a:rPr lang="en-US" smtClean="0"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495BE-4B68-478F-807F-07112CD42C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2" y="457200"/>
          <a:ext cx="8762999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857"/>
                <a:gridCol w="1251857"/>
                <a:gridCol w="1251857"/>
                <a:gridCol w="1251857"/>
                <a:gridCol w="1251857"/>
                <a:gridCol w="1251857"/>
                <a:gridCol w="1251857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Sunday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Monday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Tuesday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Wednesday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Thursday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Friday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Saturday</a:t>
                      </a:r>
                      <a:endParaRPr lang="en-US" sz="1600" dirty="0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600" y="3733800"/>
            <a:ext cx="3810000" cy="297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838200"/>
            <a:ext cx="1219200" cy="1371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Name: Host 2</a:t>
            </a:r>
          </a:p>
          <a:p>
            <a:pPr algn="ctr"/>
            <a:r>
              <a:rPr lang="en-US" sz="1200" dirty="0" smtClean="0"/>
              <a:t>TIME: 8AM-2PM</a:t>
            </a:r>
          </a:p>
          <a:p>
            <a:pPr algn="ctr"/>
            <a:r>
              <a:rPr lang="en-US" sz="1200" dirty="0" smtClean="0"/>
              <a:t>Position: Host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381000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Shift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71600" y="4724400"/>
            <a:ext cx="1066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1000" y="4724400"/>
            <a:ext cx="772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Position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5254823"/>
            <a:ext cx="937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Start Time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371600" y="5257800"/>
            <a:ext cx="1066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1000" y="5788223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End Time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1371600" y="5791200"/>
            <a:ext cx="1066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1000" y="4191000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Shift Name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1371600" y="4191000"/>
            <a:ext cx="1066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743200" y="2057400"/>
            <a:ext cx="1219200" cy="14478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Name: Busboy 1</a:t>
            </a:r>
          </a:p>
          <a:p>
            <a:pPr algn="ctr"/>
            <a:r>
              <a:rPr lang="en-US" sz="1200" dirty="0" smtClean="0"/>
              <a:t>TIME: 2PM-8PM</a:t>
            </a:r>
          </a:p>
          <a:p>
            <a:pPr algn="ctr"/>
            <a:r>
              <a:rPr lang="en-US" sz="1200" dirty="0" smtClean="0"/>
              <a:t>Position: Busboy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1000" y="6245423"/>
            <a:ext cx="460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Day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1371600" y="6248400"/>
            <a:ext cx="1066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819400" y="6019800"/>
            <a:ext cx="914400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Shift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68746" y="4188023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Color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2895600" y="4495800"/>
            <a:ext cx="685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495800" y="3733800"/>
            <a:ext cx="130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Toggle View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79842" y="4114800"/>
            <a:ext cx="5378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Day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9842" y="4572000"/>
            <a:ext cx="71641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Week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457200" y="1828800"/>
            <a:ext cx="8382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971800" y="3124200"/>
            <a:ext cx="8382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572000" y="5791200"/>
            <a:ext cx="1524000" cy="609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Save Schedule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477000" y="5791200"/>
            <a:ext cx="1524000" cy="609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Submit Schedule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96000" y="3733800"/>
            <a:ext cx="28194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248400" y="3810000"/>
            <a:ext cx="2627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Configuration Information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248400" y="4191000"/>
            <a:ext cx="942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Days open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7239000" y="4191000"/>
            <a:ext cx="10668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248401" y="4734580"/>
            <a:ext cx="990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Hours of Operation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7239000" y="4813757"/>
            <a:ext cx="1066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239000" y="4191000"/>
            <a:ext cx="1023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Everyday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239000" y="4800600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8AM-9PM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228600" y="76200"/>
            <a:ext cx="3276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Shift generation – Week View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2" y="609600"/>
          <a:ext cx="8762999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857"/>
                <a:gridCol w="1251857"/>
                <a:gridCol w="1251857"/>
                <a:gridCol w="1251857"/>
                <a:gridCol w="1251857"/>
                <a:gridCol w="1251857"/>
                <a:gridCol w="1251857"/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Sunday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Monday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Tuesday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Wednesday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Thursday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Friday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Saturday</a:t>
                      </a:r>
                      <a:endParaRPr lang="en-US" sz="1600" dirty="0"/>
                    </a:p>
                  </a:txBody>
                  <a:tcPr anchor="ctr"/>
                </a:tc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" y="990600"/>
            <a:ext cx="1219200" cy="1447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Name: Host 1</a:t>
            </a:r>
          </a:p>
          <a:p>
            <a:pPr algn="ctr"/>
            <a:r>
              <a:rPr lang="en-US" sz="1200" dirty="0" smtClean="0"/>
              <a:t>TIME: 8AM-2PM</a:t>
            </a:r>
          </a:p>
          <a:p>
            <a:pPr algn="ctr"/>
            <a:r>
              <a:rPr lang="en-US" sz="1200" dirty="0" smtClean="0"/>
              <a:t>Position: Host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2438400"/>
            <a:ext cx="1219200" cy="12954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Name: Host 2</a:t>
            </a:r>
          </a:p>
          <a:p>
            <a:pPr algn="ctr"/>
            <a:r>
              <a:rPr lang="en-US" sz="1200" dirty="0" smtClean="0"/>
              <a:t>TIME: 2PM-8PM</a:t>
            </a:r>
          </a:p>
          <a:p>
            <a:pPr algn="ctr"/>
            <a:r>
              <a:rPr lang="en-US" sz="1200" dirty="0" smtClean="0"/>
              <a:t>Position: Host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" y="2057400"/>
            <a:ext cx="8382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71800" y="3352800"/>
            <a:ext cx="8382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4191000"/>
            <a:ext cx="3810000" cy="2514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4267200"/>
            <a:ext cx="226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Employee information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0" y="5181600"/>
            <a:ext cx="1066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1000" y="5181600"/>
            <a:ext cx="772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Position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5712023"/>
            <a:ext cx="867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Hr. Salary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524000" y="5715000"/>
            <a:ext cx="1066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1000" y="6245423"/>
            <a:ext cx="1171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Required Hrs.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1524000" y="6248400"/>
            <a:ext cx="1066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1000" y="464820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1524000" y="4648200"/>
            <a:ext cx="1066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819400" y="6019800"/>
            <a:ext cx="914400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Edit Profile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0200" y="4648200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Jane Doe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1600200" y="5181600"/>
            <a:ext cx="520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Host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600200" y="5715000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$12.50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600200" y="624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28600" y="3821668"/>
            <a:ext cx="390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shifts you wish to be assigned for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962400" y="990600"/>
            <a:ext cx="1295400" cy="14478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Name: Host 1</a:t>
            </a:r>
          </a:p>
          <a:p>
            <a:pPr algn="ctr"/>
            <a:r>
              <a:rPr lang="en-US" sz="1200" dirty="0" smtClean="0"/>
              <a:t>TIME: 8AM-2PM</a:t>
            </a:r>
          </a:p>
          <a:p>
            <a:pPr algn="ctr"/>
            <a:r>
              <a:rPr lang="en-US" sz="1200" dirty="0" smtClean="0"/>
              <a:t>Position: Host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191000" y="2057400"/>
            <a:ext cx="8382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257800" y="2438400"/>
            <a:ext cx="1219200" cy="1295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Name: Host 2</a:t>
            </a:r>
          </a:p>
          <a:p>
            <a:pPr algn="ctr"/>
            <a:r>
              <a:rPr lang="en-US" sz="1200" dirty="0" smtClean="0"/>
              <a:t>TIME: 2PM-8PM</a:t>
            </a:r>
          </a:p>
          <a:p>
            <a:pPr algn="ctr"/>
            <a:r>
              <a:rPr lang="en-US" sz="1200" dirty="0" smtClean="0"/>
              <a:t>Position: Host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410200" y="3352800"/>
            <a:ext cx="8382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47800" y="2438400"/>
            <a:ext cx="1295400" cy="1295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Name: Host 2</a:t>
            </a:r>
          </a:p>
          <a:p>
            <a:pPr algn="ctr"/>
            <a:r>
              <a:rPr lang="en-US" sz="1200" dirty="0" smtClean="0"/>
              <a:t>TIME: 2PM-8PM</a:t>
            </a:r>
          </a:p>
          <a:p>
            <a:pPr algn="ctr"/>
            <a:r>
              <a:rPr lang="en-US" sz="1200" dirty="0" smtClean="0"/>
              <a:t>Position: Host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752600" y="3352800"/>
            <a:ext cx="8382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8600" y="2438400"/>
            <a:ext cx="1219200" cy="1295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Name: Host 2</a:t>
            </a:r>
          </a:p>
          <a:p>
            <a:pPr algn="ctr"/>
            <a:r>
              <a:rPr lang="en-US" sz="1200" dirty="0" smtClean="0"/>
              <a:t>TIME: 2PM-8PM</a:t>
            </a:r>
          </a:p>
          <a:p>
            <a:pPr algn="ctr"/>
            <a:r>
              <a:rPr lang="en-US" sz="1200" dirty="0" smtClean="0"/>
              <a:t>Position: Host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57200" y="3352800"/>
            <a:ext cx="8382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743200" y="990600"/>
            <a:ext cx="1219200" cy="14478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Name: Host 1</a:t>
            </a:r>
          </a:p>
          <a:p>
            <a:pPr algn="ctr"/>
            <a:r>
              <a:rPr lang="en-US" sz="1200" dirty="0" smtClean="0"/>
              <a:t>TIME: 8AM-2PM</a:t>
            </a:r>
          </a:p>
          <a:p>
            <a:pPr algn="ctr"/>
            <a:r>
              <a:rPr lang="en-US" sz="1200" dirty="0" smtClean="0"/>
              <a:t>Position: Host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971800" y="2057400"/>
            <a:ext cx="8382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447800" y="990600"/>
            <a:ext cx="1295400" cy="14478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Name: Host 1</a:t>
            </a:r>
          </a:p>
          <a:p>
            <a:pPr algn="ctr"/>
            <a:r>
              <a:rPr lang="en-US" sz="1200" dirty="0" smtClean="0"/>
              <a:t>TIME: 8AM-2PM</a:t>
            </a:r>
          </a:p>
          <a:p>
            <a:pPr algn="ctr"/>
            <a:r>
              <a:rPr lang="en-US" sz="1200" dirty="0" smtClean="0"/>
              <a:t>Position: Host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752600" y="2057400"/>
            <a:ext cx="8382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57800" y="990600"/>
            <a:ext cx="1219200" cy="14478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Name: Host 1</a:t>
            </a:r>
          </a:p>
          <a:p>
            <a:pPr algn="ctr"/>
            <a:r>
              <a:rPr lang="en-US" sz="1200" dirty="0" smtClean="0"/>
              <a:t>TIME: 8AM-2PM</a:t>
            </a:r>
          </a:p>
          <a:p>
            <a:pPr algn="ctr"/>
            <a:r>
              <a:rPr lang="en-US" sz="1200" dirty="0" smtClean="0"/>
              <a:t>Position: Host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5410200" y="2057400"/>
            <a:ext cx="8382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477000" y="990600"/>
            <a:ext cx="1295400" cy="14478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Name: Host 1</a:t>
            </a:r>
          </a:p>
          <a:p>
            <a:pPr algn="ctr"/>
            <a:r>
              <a:rPr lang="en-US" sz="1200" dirty="0" smtClean="0"/>
              <a:t>TIME: 8AM-2PM</a:t>
            </a:r>
          </a:p>
          <a:p>
            <a:pPr algn="ctr"/>
            <a:r>
              <a:rPr lang="en-US" sz="1200" dirty="0" smtClean="0"/>
              <a:t>Position: Host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705600" y="2057400"/>
            <a:ext cx="8382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772400" y="990600"/>
            <a:ext cx="1219200" cy="14478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Name: Host 1</a:t>
            </a:r>
          </a:p>
          <a:p>
            <a:pPr algn="ctr"/>
            <a:r>
              <a:rPr lang="en-US" sz="1200" dirty="0" smtClean="0"/>
              <a:t>TIME: 8AM-2PM</a:t>
            </a:r>
          </a:p>
          <a:p>
            <a:pPr algn="ctr"/>
            <a:r>
              <a:rPr lang="en-US" sz="1200" dirty="0" smtClean="0"/>
              <a:t>Position: Host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8001000" y="2057400"/>
            <a:ext cx="8382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962400" y="2438400"/>
            <a:ext cx="1295400" cy="12954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Name: Host 2</a:t>
            </a:r>
          </a:p>
          <a:p>
            <a:pPr algn="ctr"/>
            <a:r>
              <a:rPr lang="en-US" sz="1200" dirty="0" smtClean="0"/>
              <a:t>TIME: 2PM-8PM</a:t>
            </a:r>
          </a:p>
          <a:p>
            <a:pPr algn="ctr"/>
            <a:r>
              <a:rPr lang="en-US" sz="1200" dirty="0" smtClean="0"/>
              <a:t>Position: Host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191000" y="3352800"/>
            <a:ext cx="8382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77000" y="2438400"/>
            <a:ext cx="1295400" cy="12954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Name: Host 2</a:t>
            </a:r>
          </a:p>
          <a:p>
            <a:pPr algn="ctr"/>
            <a:r>
              <a:rPr lang="en-US" sz="1200" dirty="0" smtClean="0"/>
              <a:t>TIME: 2PM-8PM</a:t>
            </a:r>
          </a:p>
          <a:p>
            <a:pPr algn="ctr"/>
            <a:r>
              <a:rPr lang="en-US" sz="1200" dirty="0" smtClean="0"/>
              <a:t>Position: Host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705600" y="3352800"/>
            <a:ext cx="8382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772400" y="2438400"/>
            <a:ext cx="1219200" cy="12954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Name: Host 2</a:t>
            </a:r>
          </a:p>
          <a:p>
            <a:pPr algn="ctr"/>
            <a:r>
              <a:rPr lang="en-US" sz="1200" dirty="0" smtClean="0"/>
              <a:t>TIME: 2PM-8PM</a:t>
            </a:r>
          </a:p>
          <a:p>
            <a:pPr algn="ctr"/>
            <a:r>
              <a:rPr lang="en-US" sz="1200" dirty="0" smtClean="0"/>
              <a:t>Position: Host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8001000" y="3352800"/>
            <a:ext cx="8382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572000" y="5791200"/>
            <a:ext cx="1524000" cy="609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Save Schedule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477000" y="5791200"/>
            <a:ext cx="1524000" cy="609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Submit Schedule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495800" y="3810000"/>
            <a:ext cx="130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Toggle View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579842" y="4191000"/>
            <a:ext cx="5378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Day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9842" y="4648200"/>
            <a:ext cx="71641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Week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228600" y="152400"/>
            <a:ext cx="2895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Shift Selection – Week view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0" y="601974"/>
          <a:ext cx="6172200" cy="3855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2200"/>
              </a:tblGrid>
              <a:tr h="3581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Monday</a:t>
                      </a:r>
                      <a:endParaRPr lang="en-US" dirty="0"/>
                    </a:p>
                  </a:txBody>
                  <a:tcPr/>
                </a:tc>
              </a:tr>
              <a:tr h="5816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16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16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16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16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16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04800" y="990600"/>
            <a:ext cx="1219200" cy="381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8AM – 10AM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4800" y="1676400"/>
            <a:ext cx="1219200" cy="381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10AM – 12PM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4800" y="2286000"/>
            <a:ext cx="1219200" cy="381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12PM – 2PM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4800" y="2895600"/>
            <a:ext cx="1219200" cy="381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2PM – 4PM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4800" y="3505200"/>
            <a:ext cx="1219200" cy="381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  <a:r>
              <a:rPr lang="en-US" sz="1200" dirty="0" smtClean="0">
                <a:solidFill>
                  <a:schemeClr val="tx1"/>
                </a:solidFill>
              </a:rPr>
              <a:t>PM – 6PM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04800" y="4191000"/>
            <a:ext cx="1219200" cy="381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6PM – 8PM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52600" y="990600"/>
            <a:ext cx="1524000" cy="1828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Name: Host 1</a:t>
            </a:r>
          </a:p>
          <a:p>
            <a:pPr algn="ctr"/>
            <a:r>
              <a:rPr lang="en-US" sz="1200" dirty="0" smtClean="0"/>
              <a:t>Employee: Jane</a:t>
            </a:r>
          </a:p>
          <a:p>
            <a:pPr algn="ctr"/>
            <a:r>
              <a:rPr lang="en-US" sz="1200" dirty="0" smtClean="0"/>
              <a:t>TIME: 8AM-2PM</a:t>
            </a:r>
          </a:p>
          <a:p>
            <a:pPr algn="ctr"/>
            <a:r>
              <a:rPr lang="en-US" sz="1200" dirty="0" smtClean="0"/>
              <a:t>Position: Host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76600" y="990600"/>
            <a:ext cx="1524000" cy="18288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Name: Waiter 1</a:t>
            </a:r>
          </a:p>
          <a:p>
            <a:pPr algn="ctr"/>
            <a:r>
              <a:rPr lang="en-US" sz="1200" dirty="0" smtClean="0"/>
              <a:t>Employee: John</a:t>
            </a:r>
          </a:p>
          <a:p>
            <a:pPr algn="ctr"/>
            <a:r>
              <a:rPr lang="en-US" sz="1200" dirty="0" smtClean="0"/>
              <a:t>TIME: 8AM-2PM</a:t>
            </a:r>
          </a:p>
          <a:p>
            <a:pPr algn="ctr"/>
            <a:r>
              <a:rPr lang="en-US" sz="1200" dirty="0" smtClean="0"/>
              <a:t>Position: Waiter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00600" y="990600"/>
            <a:ext cx="1524000" cy="18288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Name: Waiter 2</a:t>
            </a:r>
          </a:p>
          <a:p>
            <a:pPr algn="ctr"/>
            <a:r>
              <a:rPr lang="en-US" sz="1200" dirty="0" smtClean="0"/>
              <a:t>Employee: James</a:t>
            </a:r>
          </a:p>
          <a:p>
            <a:pPr algn="ctr"/>
            <a:r>
              <a:rPr lang="en-US" sz="1200" dirty="0" smtClean="0"/>
              <a:t>TIME: 8AM-2PM</a:t>
            </a:r>
          </a:p>
          <a:p>
            <a:pPr algn="ctr"/>
            <a:r>
              <a:rPr lang="en-US" sz="1200" dirty="0" smtClean="0"/>
              <a:t>Position: Waiter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24600" y="990600"/>
            <a:ext cx="1524000" cy="18288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Name: Busboy 1</a:t>
            </a:r>
          </a:p>
          <a:p>
            <a:pPr algn="ctr"/>
            <a:r>
              <a:rPr lang="en-US" sz="1200" dirty="0" smtClean="0"/>
              <a:t>Employee: Allen</a:t>
            </a:r>
          </a:p>
          <a:p>
            <a:pPr algn="ctr"/>
            <a:r>
              <a:rPr lang="en-US" sz="1200" dirty="0" smtClean="0"/>
              <a:t>TIME: 8AM-2PM</a:t>
            </a:r>
          </a:p>
          <a:p>
            <a:pPr algn="ctr"/>
            <a:r>
              <a:rPr lang="en-US" sz="1200" dirty="0" smtClean="0"/>
              <a:t>Position: Busboy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52600" y="2819400"/>
            <a:ext cx="1524000" cy="1828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Name: Host 2</a:t>
            </a:r>
          </a:p>
          <a:p>
            <a:pPr algn="ctr"/>
            <a:r>
              <a:rPr lang="en-US" sz="1200" dirty="0" smtClean="0"/>
              <a:t>Employee: Jane</a:t>
            </a:r>
          </a:p>
          <a:p>
            <a:pPr algn="ctr"/>
            <a:r>
              <a:rPr lang="en-US" sz="1200" dirty="0" smtClean="0"/>
              <a:t>TIME: 2PM-8PM</a:t>
            </a:r>
          </a:p>
          <a:p>
            <a:pPr algn="ctr"/>
            <a:r>
              <a:rPr lang="en-US" sz="1200" dirty="0" smtClean="0"/>
              <a:t>Position: Host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76600" y="2819400"/>
            <a:ext cx="1524000" cy="18288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Name: Waiter 1</a:t>
            </a:r>
          </a:p>
          <a:p>
            <a:pPr algn="ctr"/>
            <a:r>
              <a:rPr lang="en-US" sz="1200" dirty="0" smtClean="0"/>
              <a:t>Employee: Bill</a:t>
            </a:r>
          </a:p>
          <a:p>
            <a:pPr algn="ctr"/>
            <a:r>
              <a:rPr lang="en-US" sz="1200" dirty="0" smtClean="0"/>
              <a:t>TIME: 8AM-2PM</a:t>
            </a:r>
          </a:p>
          <a:p>
            <a:pPr algn="ctr"/>
            <a:r>
              <a:rPr lang="en-US" sz="1200" dirty="0" smtClean="0"/>
              <a:t>Position: Waiter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00600" y="2819400"/>
            <a:ext cx="1524000" cy="18288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Name: Waiter 2</a:t>
            </a:r>
          </a:p>
          <a:p>
            <a:pPr algn="ctr"/>
            <a:r>
              <a:rPr lang="en-US" sz="1200" dirty="0" smtClean="0"/>
              <a:t>Employee: Joanne</a:t>
            </a:r>
          </a:p>
          <a:p>
            <a:pPr algn="ctr"/>
            <a:r>
              <a:rPr lang="en-US" sz="1200" dirty="0" smtClean="0"/>
              <a:t>TIME: 8AM-2PM</a:t>
            </a:r>
          </a:p>
          <a:p>
            <a:pPr algn="ctr"/>
            <a:r>
              <a:rPr lang="en-US" sz="1200" dirty="0" smtClean="0"/>
              <a:t>Position: Waiter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24600" y="2819400"/>
            <a:ext cx="1524000" cy="18288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Name: Busboy 1</a:t>
            </a:r>
          </a:p>
          <a:p>
            <a:pPr algn="ctr"/>
            <a:r>
              <a:rPr lang="en-US" sz="1200" dirty="0" smtClean="0"/>
              <a:t>Employee: Allen</a:t>
            </a:r>
          </a:p>
          <a:p>
            <a:pPr algn="ctr"/>
            <a:r>
              <a:rPr lang="en-US" sz="1200" dirty="0" smtClean="0"/>
              <a:t>TIME: 8AM-2PM</a:t>
            </a:r>
          </a:p>
          <a:p>
            <a:pPr algn="ctr"/>
            <a:r>
              <a:rPr lang="en-US" sz="1200" dirty="0" smtClean="0"/>
              <a:t>Position: Busboy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057400" y="2362200"/>
            <a:ext cx="9906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More Info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581400" y="2362200"/>
            <a:ext cx="9906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More Info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105400" y="2362200"/>
            <a:ext cx="9906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More Info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629400" y="2362200"/>
            <a:ext cx="9906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More Info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629400" y="4191000"/>
            <a:ext cx="9906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More Info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105400" y="4191000"/>
            <a:ext cx="9906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More Info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581400" y="4191000"/>
            <a:ext cx="9906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More Info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057400" y="4191000"/>
            <a:ext cx="9906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More Info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40358" y="4800600"/>
            <a:ext cx="130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Toggle View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24400" y="5181600"/>
            <a:ext cx="1642822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Day </a:t>
            </a:r>
            <a:r>
              <a:rPr lang="en-US" dirty="0" smtClean="0">
                <a:sym typeface="Wingdings" pitchFamily="2" charset="2"/>
              </a:rPr>
              <a:t> Monday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24400" y="5638800"/>
            <a:ext cx="7164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Week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914400" y="5715000"/>
            <a:ext cx="1524000" cy="609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Save Schedule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819400" y="5715000"/>
            <a:ext cx="1524000" cy="609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Submit Schedule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914400" y="4876800"/>
            <a:ext cx="1524000" cy="609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Edit Schedule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819400" y="4876800"/>
            <a:ext cx="1524000" cy="609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Edit Jobs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04800" y="76200"/>
            <a:ext cx="3810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Completed Schedule – Day View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422</Words>
  <Application>Microsoft Office PowerPoint</Application>
  <PresentationFormat>On-screen Show (4:3)</PresentationFormat>
  <Paragraphs>169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Justin</dc:creator>
  <cp:lastModifiedBy>Justin</cp:lastModifiedBy>
  <cp:revision>17</cp:revision>
  <dcterms:created xsi:type="dcterms:W3CDTF">2011-03-07T01:27:38Z</dcterms:created>
  <dcterms:modified xsi:type="dcterms:W3CDTF">2011-03-07T06:04:37Z</dcterms:modified>
</cp:coreProperties>
</file>