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000" autoAdjust="0"/>
  </p:normalViewPr>
  <p:slideViewPr>
    <p:cSldViewPr>
      <p:cViewPr varScale="1">
        <p:scale>
          <a:sx n="73" d="100"/>
          <a:sy n="73" d="100"/>
        </p:scale>
        <p:origin x="-107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5A10D-57DA-4CA5-AEBB-C50A90A5B500}" type="datetimeFigureOut">
              <a:rPr lang="en-US" smtClean="0"/>
              <a:pPr/>
              <a:t>11/17/2010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5540F-2327-4DDF-B3E5-8DD53EE454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5A10D-57DA-4CA5-AEBB-C50A90A5B500}" type="datetimeFigureOut">
              <a:rPr lang="en-US" smtClean="0"/>
              <a:pPr/>
              <a:t>11/17/2010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5540F-2327-4DDF-B3E5-8DD53EE454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5A10D-57DA-4CA5-AEBB-C50A90A5B500}" type="datetimeFigureOut">
              <a:rPr lang="en-US" smtClean="0"/>
              <a:pPr/>
              <a:t>11/17/2010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5540F-2327-4DDF-B3E5-8DD53EE454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5A10D-57DA-4CA5-AEBB-C50A90A5B500}" type="datetimeFigureOut">
              <a:rPr lang="en-US" smtClean="0"/>
              <a:pPr/>
              <a:t>11/17/2010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5540F-2327-4DDF-B3E5-8DD53EE454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5A10D-57DA-4CA5-AEBB-C50A90A5B500}" type="datetimeFigureOut">
              <a:rPr lang="en-US" smtClean="0"/>
              <a:pPr/>
              <a:t>11/17/2010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5540F-2327-4DDF-B3E5-8DD53EE454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5A10D-57DA-4CA5-AEBB-C50A90A5B500}" type="datetimeFigureOut">
              <a:rPr lang="en-US" smtClean="0"/>
              <a:pPr/>
              <a:t>11/17/2010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5540F-2327-4DDF-B3E5-8DD53EE454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5A10D-57DA-4CA5-AEBB-C50A90A5B500}" type="datetimeFigureOut">
              <a:rPr lang="en-US" smtClean="0"/>
              <a:pPr/>
              <a:t>11/17/2010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5540F-2327-4DDF-B3E5-8DD53EE454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5A10D-57DA-4CA5-AEBB-C50A90A5B500}" type="datetimeFigureOut">
              <a:rPr lang="en-US" smtClean="0"/>
              <a:pPr/>
              <a:t>11/17/2010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5540F-2327-4DDF-B3E5-8DD53EE454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5A10D-57DA-4CA5-AEBB-C50A90A5B500}" type="datetimeFigureOut">
              <a:rPr lang="en-US" smtClean="0"/>
              <a:pPr/>
              <a:t>11/17/2010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5540F-2327-4DDF-B3E5-8DD53EE454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5A10D-57DA-4CA5-AEBB-C50A90A5B500}" type="datetimeFigureOut">
              <a:rPr lang="en-US" smtClean="0"/>
              <a:pPr/>
              <a:t>11/17/2010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5540F-2327-4DDF-B3E5-8DD53EE454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5A10D-57DA-4CA5-AEBB-C50A90A5B500}" type="datetimeFigureOut">
              <a:rPr lang="en-US" smtClean="0"/>
              <a:pPr/>
              <a:t>11/17/2010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5540F-2327-4DDF-B3E5-8DD53EE454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B5A10D-57DA-4CA5-AEBB-C50A90A5B500}" type="datetimeFigureOut">
              <a:rPr lang="en-US" smtClean="0"/>
              <a:pPr/>
              <a:t>11/17/2010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35540F-2327-4DDF-B3E5-8DD53EE4541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Elbow Connector 10"/>
          <p:cNvCxnSpPr>
            <a:stCxn id="4" idx="4"/>
            <a:endCxn id="9" idx="0"/>
          </p:cNvCxnSpPr>
          <p:nvPr/>
        </p:nvCxnSpPr>
        <p:spPr>
          <a:xfrm rot="16200000" flipH="1">
            <a:off x="2914650" y="2266950"/>
            <a:ext cx="3124200" cy="1143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3581400" y="152400"/>
            <a:ext cx="16764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Admin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657600" y="3124200"/>
            <a:ext cx="16764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Manager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914400" y="228600"/>
            <a:ext cx="16764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Lecturer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7315200" y="3429000"/>
            <a:ext cx="16764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Student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3505200" y="990600"/>
            <a:ext cx="1905000" cy="1447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Determines:</a:t>
            </a:r>
          </a:p>
          <a:p>
            <a:r>
              <a:rPr lang="en-US" dirty="0" smtClean="0"/>
              <a:t>-All courses</a:t>
            </a:r>
          </a:p>
          <a:p>
            <a:r>
              <a:rPr lang="en-US" dirty="0" smtClean="0"/>
              <a:t>-All classrooms</a:t>
            </a:r>
          </a:p>
          <a:p>
            <a:r>
              <a:rPr lang="en-US" dirty="0" smtClean="0"/>
              <a:t>-All times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3581400" y="3886200"/>
            <a:ext cx="1905000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Determines:</a:t>
            </a:r>
          </a:p>
          <a:p>
            <a:r>
              <a:rPr lang="en-US" dirty="0" smtClean="0"/>
              <a:t>-Which courses</a:t>
            </a:r>
          </a:p>
          <a:p>
            <a:r>
              <a:rPr lang="en-US" dirty="0" smtClean="0"/>
              <a:t>-Which lecturers 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1066800" y="2667000"/>
            <a:ext cx="1371600" cy="838200"/>
          </a:xfrm>
          <a:prstGeom prst="round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Merged DB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5181600" y="1219200"/>
            <a:ext cx="1371600" cy="838200"/>
          </a:xfrm>
          <a:prstGeom prst="round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Master Course DB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5410200" y="3962400"/>
            <a:ext cx="1371600" cy="838200"/>
          </a:xfrm>
          <a:prstGeom prst="round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Quarter DB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838200" y="990600"/>
            <a:ext cx="19050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Determines:</a:t>
            </a:r>
          </a:p>
          <a:p>
            <a:r>
              <a:rPr lang="en-US" dirty="0" smtClean="0"/>
              <a:t>-Constraints</a:t>
            </a:r>
          </a:p>
        </p:txBody>
      </p:sp>
      <p:cxnSp>
        <p:nvCxnSpPr>
          <p:cNvPr id="17" name="Elbow Connector 16"/>
          <p:cNvCxnSpPr>
            <a:stCxn id="6" idx="4"/>
            <a:endCxn id="12" idx="0"/>
          </p:cNvCxnSpPr>
          <p:nvPr/>
        </p:nvCxnSpPr>
        <p:spPr>
          <a:xfrm rot="5400000">
            <a:off x="838200" y="1752600"/>
            <a:ext cx="1828800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hape 18"/>
          <p:cNvCxnSpPr>
            <a:stCxn id="9" idx="1"/>
            <a:endCxn id="12" idx="2"/>
          </p:cNvCxnSpPr>
          <p:nvPr/>
        </p:nvCxnSpPr>
        <p:spPr>
          <a:xfrm rot="10800000">
            <a:off x="1752600" y="3505200"/>
            <a:ext cx="1828800" cy="9525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12" idx="3"/>
            <a:endCxn id="4" idx="2"/>
          </p:cNvCxnSpPr>
          <p:nvPr/>
        </p:nvCxnSpPr>
        <p:spPr>
          <a:xfrm flipV="1">
            <a:off x="2438400" y="457200"/>
            <a:ext cx="1143000" cy="26289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7467600" y="1143000"/>
            <a:ext cx="1371600" cy="838200"/>
          </a:xfrm>
          <a:prstGeom prst="round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Final DB</a:t>
            </a:r>
            <a:endParaRPr lang="en-US" dirty="0"/>
          </a:p>
        </p:txBody>
      </p:sp>
      <p:cxnSp>
        <p:nvCxnSpPr>
          <p:cNvPr id="25" name="Shape 24"/>
          <p:cNvCxnSpPr>
            <a:stCxn id="4" idx="6"/>
            <a:endCxn id="22" idx="0"/>
          </p:cNvCxnSpPr>
          <p:nvPr/>
        </p:nvCxnSpPr>
        <p:spPr>
          <a:xfrm>
            <a:off x="5257800" y="457200"/>
            <a:ext cx="2895600" cy="6858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5486400" y="152400"/>
            <a:ext cx="17526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Runs Algorithm</a:t>
            </a:r>
          </a:p>
        </p:txBody>
      </p:sp>
      <p:cxnSp>
        <p:nvCxnSpPr>
          <p:cNvPr id="28" name="Elbow Connector 27"/>
          <p:cNvCxnSpPr>
            <a:stCxn id="7" idx="0"/>
            <a:endCxn id="22" idx="2"/>
          </p:cNvCxnSpPr>
          <p:nvPr/>
        </p:nvCxnSpPr>
        <p:spPr>
          <a:xfrm rot="5400000" flipH="1" flipV="1">
            <a:off x="7429500" y="2705100"/>
            <a:ext cx="1447800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7239000" y="2743200"/>
            <a:ext cx="17526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Signs up for courses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905000" y="5638800"/>
            <a:ext cx="5715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Final Flow chart</a:t>
            </a:r>
            <a:endParaRPr 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4114800" y="2514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2362200" y="40502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1752600" y="2133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3048000" y="5450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4</a:t>
            </a:r>
            <a:endParaRPr lang="en-US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7620000" y="533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5</a:t>
            </a:r>
            <a:endParaRPr lang="en-US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8229600" y="2133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6</a:t>
            </a:r>
            <a:endParaRPr lang="en-US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590800" y="3657600"/>
            <a:ext cx="4419600" cy="2971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Server</a:t>
            </a:r>
          </a:p>
        </p:txBody>
      </p:sp>
      <p:sp>
        <p:nvSpPr>
          <p:cNvPr id="5" name="Oval 4"/>
          <p:cNvSpPr/>
          <p:nvPr/>
        </p:nvSpPr>
        <p:spPr>
          <a:xfrm>
            <a:off x="3124200" y="990600"/>
            <a:ext cx="16764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Admin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181600" y="990600"/>
            <a:ext cx="16764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Manager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914400" y="990600"/>
            <a:ext cx="16764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Lecturer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7086600" y="990600"/>
            <a:ext cx="16764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Student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3276600" y="4191000"/>
            <a:ext cx="1371600" cy="838200"/>
          </a:xfrm>
          <a:prstGeom prst="round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Django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5334000" y="3886200"/>
            <a:ext cx="1371600" cy="1447800"/>
          </a:xfrm>
          <a:prstGeom prst="round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Database: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Forms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Courses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Catalogue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3276600" y="5638800"/>
            <a:ext cx="1371600" cy="838200"/>
          </a:xfrm>
          <a:prstGeom prst="round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Algorithm</a:t>
            </a:r>
            <a:endParaRPr lang="en-US" dirty="0"/>
          </a:p>
        </p:txBody>
      </p:sp>
      <p:cxnSp>
        <p:nvCxnSpPr>
          <p:cNvPr id="25" name="Elbow Connector 24"/>
          <p:cNvCxnSpPr>
            <a:stCxn id="7" idx="4"/>
            <a:endCxn id="61" idx="0"/>
          </p:cNvCxnSpPr>
          <p:nvPr/>
        </p:nvCxnSpPr>
        <p:spPr>
          <a:xfrm rot="16200000" flipH="1">
            <a:off x="2743200" y="609600"/>
            <a:ext cx="1066800" cy="30480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5" idx="4"/>
            <a:endCxn id="61" idx="0"/>
          </p:cNvCxnSpPr>
          <p:nvPr/>
        </p:nvCxnSpPr>
        <p:spPr>
          <a:xfrm rot="16200000" flipH="1">
            <a:off x="3848100" y="1714500"/>
            <a:ext cx="1066800" cy="8382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6" idx="4"/>
            <a:endCxn id="61" idx="0"/>
          </p:cNvCxnSpPr>
          <p:nvPr/>
        </p:nvCxnSpPr>
        <p:spPr>
          <a:xfrm rot="5400000">
            <a:off x="4876800" y="1524000"/>
            <a:ext cx="1066800" cy="12192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343400" y="2133600"/>
            <a:ext cx="13716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</a:t>
            </a:r>
            <a:endParaRPr lang="en-US" sz="2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6" name="Elbow Connector 45"/>
          <p:cNvCxnSpPr>
            <a:stCxn id="12" idx="3"/>
            <a:endCxn id="13" idx="1"/>
          </p:cNvCxnSpPr>
          <p:nvPr/>
        </p:nvCxnSpPr>
        <p:spPr>
          <a:xfrm>
            <a:off x="4648200" y="4610100"/>
            <a:ext cx="685800" cy="1588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18" idx="0"/>
            <a:endCxn id="12" idx="2"/>
          </p:cNvCxnSpPr>
          <p:nvPr/>
        </p:nvCxnSpPr>
        <p:spPr>
          <a:xfrm rot="5400000" flipH="1" flipV="1">
            <a:off x="3657600" y="5334000"/>
            <a:ext cx="609600" cy="1588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stCxn id="8" idx="4"/>
            <a:endCxn id="61" idx="0"/>
          </p:cNvCxnSpPr>
          <p:nvPr/>
        </p:nvCxnSpPr>
        <p:spPr>
          <a:xfrm rot="5400000">
            <a:off x="5829300" y="571500"/>
            <a:ext cx="1066800" cy="31242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2590800" y="2667000"/>
            <a:ext cx="4419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User Interface: User Portal</a:t>
            </a:r>
            <a:endParaRPr lang="en-US" b="1" dirty="0"/>
          </a:p>
        </p:txBody>
      </p:sp>
      <p:cxnSp>
        <p:nvCxnSpPr>
          <p:cNvPr id="69" name="Elbow Connector 68"/>
          <p:cNvCxnSpPr>
            <a:stCxn id="61" idx="2"/>
            <a:endCxn id="12" idx="0"/>
          </p:cNvCxnSpPr>
          <p:nvPr/>
        </p:nvCxnSpPr>
        <p:spPr>
          <a:xfrm rot="5400000">
            <a:off x="3886200" y="3276600"/>
            <a:ext cx="990600" cy="838200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1905000" y="76200"/>
            <a:ext cx="5715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Architecture Diagram</a:t>
            </a:r>
            <a:endParaRPr lang="en-US" sz="36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71</Words>
  <Application>Microsoft Office PowerPoint</Application>
  <PresentationFormat>On-screen Show (4:3)</PresentationFormat>
  <Paragraphs>40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Justin Lazaro</dc:creator>
  <cp:lastModifiedBy>Justin</cp:lastModifiedBy>
  <cp:revision>21</cp:revision>
  <dcterms:created xsi:type="dcterms:W3CDTF">2010-10-07T23:51:36Z</dcterms:created>
  <dcterms:modified xsi:type="dcterms:W3CDTF">2010-11-18T07:16:44Z</dcterms:modified>
</cp:coreProperties>
</file>