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0000F-8161-4F1A-9A99-76B85638961A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AF1B-AE64-47B1-A978-E4DC819D2D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A7DB-CFE6-4D7C-91C6-B652598507D3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7DE1-F94D-4458-8FA2-77980788C9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nut 48"/>
          <p:cNvSpPr/>
          <p:nvPr/>
        </p:nvSpPr>
        <p:spPr>
          <a:xfrm>
            <a:off x="25908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1485899" y="4762495"/>
            <a:ext cx="3886200" cy="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3401" y="31242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1" y="2438400"/>
            <a:ext cx="1729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, password)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76300" y="4762495"/>
            <a:ext cx="388620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5601" y="31242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200404" y="4800599"/>
            <a:ext cx="3962400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0502" y="2667000"/>
            <a:ext cx="1834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requestInfo</a:t>
            </a:r>
            <a:r>
              <a:rPr lang="en-US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562601" y="4800593"/>
            <a:ext cx="3962402" cy="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57801" y="31242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0" y="2667000"/>
            <a:ext cx="180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getUserInfo</a:t>
            </a:r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257801" y="48752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86401" y="4191000"/>
            <a:ext cx="130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courseSched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2819401" y="4876795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533401" y="48752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9860" y="4953000"/>
            <a:ext cx="1671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selectCourse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, </a:t>
            </a:r>
            <a:r>
              <a:rPr lang="en-US" sz="1400" dirty="0" err="1" smtClean="0"/>
              <a:t>courseID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57801" y="56372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95601" y="4951417"/>
            <a:ext cx="1695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updateStudSchedule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, </a:t>
            </a:r>
            <a:r>
              <a:rPr lang="en-US" sz="1400" dirty="0" err="1" smtClean="0"/>
              <a:t>courseID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76468" y="4875217"/>
            <a:ext cx="1671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storeStudCourse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, </a:t>
            </a:r>
            <a:r>
              <a:rPr lang="en-US" sz="1400" dirty="0" err="1" smtClean="0"/>
              <a:t>courseID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8" name="Minus 47"/>
          <p:cNvSpPr/>
          <p:nvPr/>
        </p:nvSpPr>
        <p:spPr>
          <a:xfrm>
            <a:off x="2133600" y="1295400"/>
            <a:ext cx="5334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Donut 49"/>
          <p:cNvSpPr/>
          <p:nvPr/>
        </p:nvSpPr>
        <p:spPr>
          <a:xfrm>
            <a:off x="72390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1" name="Minus 50"/>
          <p:cNvSpPr/>
          <p:nvPr/>
        </p:nvSpPr>
        <p:spPr>
          <a:xfrm>
            <a:off x="6781800" y="1840468"/>
            <a:ext cx="18288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1911815" y="2286000"/>
            <a:ext cx="1285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Portal/Website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4719099" y="2286000"/>
            <a:ext cx="69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Django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837255" y="2286000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362200" y="144959"/>
            <a:ext cx="4425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Student – Figure 1</a:t>
            </a:r>
            <a:endParaRPr lang="en-US" sz="4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200400" y="4191000"/>
            <a:ext cx="130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courseSched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885051" y="4191000"/>
            <a:ext cx="130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courseSched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6" name="Minus 85"/>
          <p:cNvSpPr/>
          <p:nvPr/>
        </p:nvSpPr>
        <p:spPr>
          <a:xfrm rot="16200000">
            <a:off x="1524000" y="1295400"/>
            <a:ext cx="12192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Block Arc 42"/>
          <p:cNvSpPr/>
          <p:nvPr/>
        </p:nvSpPr>
        <p:spPr>
          <a:xfrm>
            <a:off x="4498848" y="1154668"/>
            <a:ext cx="1143000" cy="914400"/>
          </a:xfrm>
          <a:prstGeom prst="blockArc">
            <a:avLst>
              <a:gd name="adj1" fmla="val 10800000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Curved Up Arrow 43"/>
          <p:cNvSpPr/>
          <p:nvPr/>
        </p:nvSpPr>
        <p:spPr>
          <a:xfrm>
            <a:off x="4498848" y="1611868"/>
            <a:ext cx="1216152" cy="533400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38801" y="3124200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186850" y="3124200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85800" y="3124200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5257800" y="3505201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2819400" y="3506789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33400" y="3505201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2000" y="3593068"/>
            <a:ext cx="1188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getSchedule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33400" y="40370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895600" y="40370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257800" y="40370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95249" y="3581400"/>
            <a:ext cx="1188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getSchedule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562600" y="3581400"/>
            <a:ext cx="1188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getSchedule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819400" y="56388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7200" y="56388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37405" y="144959"/>
            <a:ext cx="782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Program Administrator– Figure 2</a:t>
            </a:r>
            <a:endParaRPr lang="en-US" sz="4400" b="1" dirty="0"/>
          </a:p>
        </p:txBody>
      </p:sp>
      <p:sp>
        <p:nvSpPr>
          <p:cNvPr id="60" name="Donut 59"/>
          <p:cNvSpPr/>
          <p:nvPr/>
        </p:nvSpPr>
        <p:spPr>
          <a:xfrm>
            <a:off x="7391400" y="914400"/>
            <a:ext cx="609600" cy="468868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1" name="Minus 60"/>
          <p:cNvSpPr/>
          <p:nvPr/>
        </p:nvSpPr>
        <p:spPr>
          <a:xfrm>
            <a:off x="7086600" y="1291590"/>
            <a:ext cx="1219200" cy="25574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2521415" y="1664732"/>
            <a:ext cx="1285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Portal/Website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105400" y="1524000"/>
            <a:ext cx="69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Django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171425" y="1535668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-1409697" y="4381498"/>
            <a:ext cx="464819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90602" y="26654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66802" y="1979612"/>
            <a:ext cx="1724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</a:t>
            </a:r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, password)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 rot="16200000" flipH="1">
            <a:off x="990603" y="4419597"/>
            <a:ext cx="4571996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352802" y="26654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3314704" y="4457698"/>
            <a:ext cx="4648199" cy="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2800" y="2209800"/>
            <a:ext cx="1829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requestInfo</a:t>
            </a:r>
            <a:r>
              <a:rPr lang="en-US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5600703" y="4381498"/>
            <a:ext cx="480059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15002" y="26654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867401" y="2209800"/>
            <a:ext cx="14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getRoleID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90602" y="3581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90601" y="4459069"/>
            <a:ext cx="136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enterCourseInfo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352802" y="35829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15001" y="4419600"/>
            <a:ext cx="174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storeCourseDatabase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66801" y="31974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getScheduleStatus</a:t>
            </a:r>
            <a:r>
              <a:rPr lang="en-US" sz="1400" dirty="0" smtClean="0"/>
              <a:t> ()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77673" y="4459069"/>
            <a:ext cx="136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enterCourseInfo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90601" y="5181605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submitSchedule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finalSchedule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572724" y="5181600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submitSchedule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finalSchedule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934924" y="5181600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lockSchedule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finalSchedule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4" name="Donut 153"/>
          <p:cNvSpPr/>
          <p:nvPr/>
        </p:nvSpPr>
        <p:spPr>
          <a:xfrm>
            <a:off x="3276600" y="838200"/>
            <a:ext cx="304800" cy="62865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5" name="Minus 154"/>
          <p:cNvSpPr/>
          <p:nvPr/>
        </p:nvSpPr>
        <p:spPr>
          <a:xfrm>
            <a:off x="3098800" y="990600"/>
            <a:ext cx="177800" cy="3429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" name="Minus 155"/>
          <p:cNvSpPr/>
          <p:nvPr/>
        </p:nvSpPr>
        <p:spPr>
          <a:xfrm rot="16200000">
            <a:off x="2667000" y="1066800"/>
            <a:ext cx="914400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715001" y="3581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lock Arc 64"/>
          <p:cNvSpPr/>
          <p:nvPr/>
        </p:nvSpPr>
        <p:spPr>
          <a:xfrm>
            <a:off x="4883615" y="762000"/>
            <a:ext cx="924610" cy="826532"/>
          </a:xfrm>
          <a:prstGeom prst="blockArc">
            <a:avLst>
              <a:gd name="adj1" fmla="val 10890722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6" name="Curved Up Arrow 85"/>
          <p:cNvSpPr/>
          <p:nvPr/>
        </p:nvSpPr>
        <p:spPr>
          <a:xfrm>
            <a:off x="4883615" y="1219200"/>
            <a:ext cx="983785" cy="369332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52800" y="31974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getScheduleStatus</a:t>
            </a:r>
            <a:r>
              <a:rPr lang="en-US" sz="1400" dirty="0" smtClean="0"/>
              <a:t> ()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867400" y="31974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getScheduleStatus</a:t>
            </a:r>
            <a:r>
              <a:rPr lang="en-US" sz="1400" dirty="0" smtClean="0"/>
              <a:t> ()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5715001" y="4343400"/>
            <a:ext cx="2209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0800000">
            <a:off x="3276602" y="4343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>
            <a:off x="914401" y="4343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29000" y="3657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return</a:t>
            </a:r>
            <a:r>
              <a:rPr lang="en-US" sz="1400" dirty="0" err="1" smtClean="0"/>
              <a:t>ScheduleStatus</a:t>
            </a:r>
            <a:r>
              <a:rPr lang="en-US" sz="1400" dirty="0" smtClean="0"/>
              <a:t> (</a:t>
            </a:r>
            <a:r>
              <a:rPr lang="en-US" sz="1400" dirty="0" err="1" smtClean="0"/>
              <a:t>courseStatus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066800" y="3657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return</a:t>
            </a:r>
            <a:r>
              <a:rPr lang="en-US" sz="1400" dirty="0" err="1" smtClean="0"/>
              <a:t>ScheduleStatus</a:t>
            </a:r>
            <a:r>
              <a:rPr lang="en-US" sz="1400" dirty="0" smtClean="0"/>
              <a:t> (</a:t>
            </a:r>
            <a:r>
              <a:rPr lang="en-US" sz="1400" dirty="0" err="1" smtClean="0"/>
              <a:t>courseStatus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15000" y="3657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return</a:t>
            </a:r>
            <a:r>
              <a:rPr lang="en-US" sz="1400" dirty="0" err="1" smtClean="0"/>
              <a:t>ScheduleStatus</a:t>
            </a:r>
            <a:r>
              <a:rPr lang="en-US" sz="1400" dirty="0" smtClean="0"/>
              <a:t> (</a:t>
            </a:r>
            <a:r>
              <a:rPr lang="en-US" sz="1400" dirty="0" err="1" smtClean="0"/>
              <a:t>courseStatus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990602" y="5864219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352801" y="58658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715001" y="58658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733800" y="2664023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24" name="Straight Arrow Connector 123"/>
          <p:cNvCxnSpPr/>
          <p:nvPr/>
        </p:nvCxnSpPr>
        <p:spPr>
          <a:xfrm rot="10800000">
            <a:off x="5715001" y="3048000"/>
            <a:ext cx="2209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0800000">
            <a:off x="3276602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10800000">
            <a:off x="9144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234147" y="2667000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958547" y="2667000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37405" y="144959"/>
            <a:ext cx="7820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Program Administrator– Figure </a:t>
            </a:r>
            <a:r>
              <a:rPr lang="en-US" sz="4400" b="1" dirty="0" smtClean="0"/>
              <a:t>3</a:t>
            </a:r>
            <a:endParaRPr lang="en-US" sz="4400" b="1" dirty="0"/>
          </a:p>
        </p:txBody>
      </p:sp>
      <p:sp>
        <p:nvSpPr>
          <p:cNvPr id="60" name="Donut 59"/>
          <p:cNvSpPr/>
          <p:nvPr/>
        </p:nvSpPr>
        <p:spPr>
          <a:xfrm>
            <a:off x="6781800" y="914400"/>
            <a:ext cx="609600" cy="468868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1" name="Minus 60"/>
          <p:cNvSpPr/>
          <p:nvPr/>
        </p:nvSpPr>
        <p:spPr>
          <a:xfrm>
            <a:off x="6477000" y="1291590"/>
            <a:ext cx="1219200" cy="25574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1911815" y="1524000"/>
            <a:ext cx="1285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Portal/Website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95800" y="1524000"/>
            <a:ext cx="69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Django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561825" y="1535668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-2171698" y="4381498"/>
            <a:ext cx="464819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8601" y="227432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04801" y="1828800"/>
            <a:ext cx="220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Login(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, password)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 rot="16200000" flipH="1">
            <a:off x="228602" y="4419597"/>
            <a:ext cx="4571996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90801" y="227432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2552703" y="4457698"/>
            <a:ext cx="4648199" cy="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35346" y="1904995"/>
            <a:ext cx="1834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requestInfo</a:t>
            </a:r>
            <a:r>
              <a:rPr lang="en-US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4838702" y="4381498"/>
            <a:ext cx="480059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953001" y="227432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05400" y="1904995"/>
            <a:ext cx="180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getUserInfo</a:t>
            </a:r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953001" y="3883019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08699" y="3198812"/>
            <a:ext cx="1759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returnScheduleStatus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81" name="Straight Arrow Connector 80"/>
          <p:cNvCxnSpPr/>
          <p:nvPr/>
        </p:nvCxnSpPr>
        <p:spPr>
          <a:xfrm rot="10800000">
            <a:off x="2514601" y="388460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28601" y="3883019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28601" y="45704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590801" y="4570412"/>
            <a:ext cx="4648199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670299" y="3198812"/>
            <a:ext cx="1759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returnScheduleStatus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04800" y="32004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returnSchedule</a:t>
            </a:r>
            <a:endParaRPr lang="en-US" sz="1400" dirty="0" smtClean="0"/>
          </a:p>
          <a:p>
            <a:r>
              <a:rPr lang="en-US" sz="1400" dirty="0" smtClean="0"/>
              <a:t>Status(</a:t>
            </a:r>
            <a:r>
              <a:rPr lang="en-US" sz="1400" dirty="0" err="1" smtClean="0"/>
              <a:t>courseStatus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28601" y="59436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6569" y="5344180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submitSchedule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finalSchedule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590800" y="59451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068692" y="5344175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submitSchedule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finalSchedule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953000" y="59451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30892" y="5344175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lockSchedule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finalSchedule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667497" y="4457699"/>
            <a:ext cx="4648202" cy="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15200" y="4570412"/>
            <a:ext cx="16764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77200" y="1688068"/>
            <a:ext cx="911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Algorithm</a:t>
            </a:r>
            <a:endParaRPr lang="en-US" sz="1400" dirty="0"/>
          </a:p>
        </p:txBody>
      </p:sp>
      <p:sp>
        <p:nvSpPr>
          <p:cNvPr id="154" name="Donut 153"/>
          <p:cNvSpPr/>
          <p:nvPr/>
        </p:nvSpPr>
        <p:spPr>
          <a:xfrm>
            <a:off x="2667000" y="838200"/>
            <a:ext cx="304800" cy="62865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5" name="Minus 154"/>
          <p:cNvSpPr/>
          <p:nvPr/>
        </p:nvSpPr>
        <p:spPr>
          <a:xfrm>
            <a:off x="2489200" y="990600"/>
            <a:ext cx="177800" cy="3429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" name="Minus 155"/>
          <p:cNvSpPr/>
          <p:nvPr/>
        </p:nvSpPr>
        <p:spPr>
          <a:xfrm rot="16200000">
            <a:off x="2057400" y="1066800"/>
            <a:ext cx="914400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TextBox 156"/>
          <p:cNvSpPr txBox="1"/>
          <p:nvPr/>
        </p:nvSpPr>
        <p:spPr>
          <a:xfrm>
            <a:off x="7391400" y="3972580"/>
            <a:ext cx="116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runAlgorithm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8" name="Straight Arrow Connector 167"/>
          <p:cNvCxnSpPr/>
          <p:nvPr/>
        </p:nvCxnSpPr>
        <p:spPr>
          <a:xfrm rot="10800000">
            <a:off x="4800600" y="5181600"/>
            <a:ext cx="419099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391400" y="4582180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retFinished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finalSchedule</a:t>
            </a:r>
            <a:r>
              <a:rPr lang="en-US" sz="1400" dirty="0" smtClean="0"/>
              <a:t>)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 rot="10800000">
            <a:off x="2514601" y="51816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rot="10800000">
            <a:off x="152400" y="51816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lock Arc 64"/>
          <p:cNvSpPr/>
          <p:nvPr/>
        </p:nvSpPr>
        <p:spPr>
          <a:xfrm>
            <a:off x="4274015" y="762000"/>
            <a:ext cx="924610" cy="826532"/>
          </a:xfrm>
          <a:prstGeom prst="blockArc">
            <a:avLst>
              <a:gd name="adj1" fmla="val 10890722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6" name="Curved Up Arrow 85"/>
          <p:cNvSpPr/>
          <p:nvPr/>
        </p:nvSpPr>
        <p:spPr>
          <a:xfrm>
            <a:off x="4274015" y="1219200"/>
            <a:ext cx="983785" cy="369332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1" name="Block Arc 90"/>
          <p:cNvSpPr/>
          <p:nvPr/>
        </p:nvSpPr>
        <p:spPr>
          <a:xfrm>
            <a:off x="8160215" y="685800"/>
            <a:ext cx="924610" cy="826532"/>
          </a:xfrm>
          <a:prstGeom prst="blockArc">
            <a:avLst>
              <a:gd name="adj1" fmla="val 10890722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2" name="Curved Up Arrow 91"/>
          <p:cNvSpPr/>
          <p:nvPr/>
        </p:nvSpPr>
        <p:spPr>
          <a:xfrm>
            <a:off x="8160215" y="1143000"/>
            <a:ext cx="983785" cy="369332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19400" y="3972580"/>
            <a:ext cx="116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runAlgorithm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09600" y="3972580"/>
            <a:ext cx="116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runAlgorithm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courseInfo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04800" y="2816423"/>
            <a:ext cx="220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getScheduleStatus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72747" y="2362200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971800" y="2362200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04800" y="2362200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 rot="10800000">
            <a:off x="4876801" y="2743201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0800000">
            <a:off x="2438401" y="2744789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>
            <a:off x="152401" y="2743201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28600" y="3200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590800" y="3200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953000" y="3200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514601" y="2819400"/>
            <a:ext cx="220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getScheduleStatus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029200" y="2819400"/>
            <a:ext cx="220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getScheduleStatus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048000" y="4572000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retFinished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finalSchedule</a:t>
            </a:r>
            <a:r>
              <a:rPr lang="en-US" sz="1400" dirty="0" smtClean="0"/>
              <a:t>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9600" y="4572000"/>
            <a:ext cx="127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retFinished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finalSchedule</a:t>
            </a:r>
            <a:r>
              <a:rPr lang="en-US" sz="1400" dirty="0" smtClean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2362200" y="144959"/>
            <a:ext cx="45161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Lecturer – Figure </a:t>
            </a:r>
            <a:r>
              <a:rPr lang="en-US" sz="4400" b="1" dirty="0" smtClean="0"/>
              <a:t>4</a:t>
            </a:r>
            <a:endParaRPr lang="en-US" sz="4400" b="1" dirty="0"/>
          </a:p>
        </p:txBody>
      </p:sp>
      <p:sp>
        <p:nvSpPr>
          <p:cNvPr id="42" name="Donut 41"/>
          <p:cNvSpPr/>
          <p:nvPr/>
        </p:nvSpPr>
        <p:spPr>
          <a:xfrm>
            <a:off x="25908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4" name="Minus 43"/>
          <p:cNvSpPr/>
          <p:nvPr/>
        </p:nvSpPr>
        <p:spPr>
          <a:xfrm>
            <a:off x="2133600" y="1295400"/>
            <a:ext cx="5334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Donut 52"/>
          <p:cNvSpPr/>
          <p:nvPr/>
        </p:nvSpPr>
        <p:spPr>
          <a:xfrm>
            <a:off x="72390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4" name="Minus 53"/>
          <p:cNvSpPr/>
          <p:nvPr/>
        </p:nvSpPr>
        <p:spPr>
          <a:xfrm>
            <a:off x="6781800" y="1840468"/>
            <a:ext cx="18288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911815" y="2286000"/>
            <a:ext cx="1285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Portal/Website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719099" y="2286000"/>
            <a:ext cx="69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Django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6837255" y="2286000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58" name="Minus 57"/>
          <p:cNvSpPr/>
          <p:nvPr/>
        </p:nvSpPr>
        <p:spPr>
          <a:xfrm rot="16200000">
            <a:off x="1524000" y="1295400"/>
            <a:ext cx="12192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-1485899" y="4762495"/>
            <a:ext cx="3886200" cy="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34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9601" y="2667000"/>
            <a:ext cx="2161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</a:t>
            </a:r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, password)</a:t>
            </a:r>
            <a:endParaRPr lang="en-US" sz="1400" dirty="0"/>
          </a:p>
        </p:txBody>
      </p:sp>
      <p:cxnSp>
        <p:nvCxnSpPr>
          <p:cNvPr id="62" name="Straight Connector 61"/>
          <p:cNvCxnSpPr/>
          <p:nvPr/>
        </p:nvCxnSpPr>
        <p:spPr>
          <a:xfrm rot="5400000">
            <a:off x="876300" y="4762495"/>
            <a:ext cx="388620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8956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200404" y="4800599"/>
            <a:ext cx="3962400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40146" y="2678668"/>
            <a:ext cx="1834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requestInfo</a:t>
            </a:r>
            <a:r>
              <a:rPr lang="en-US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5562601" y="4800593"/>
            <a:ext cx="3962402" cy="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2578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10200" y="2678668"/>
            <a:ext cx="180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getUserInfo</a:t>
            </a:r>
            <a:r>
              <a:rPr lang="en-US" sz="1400" dirty="0" smtClean="0"/>
              <a:t>(</a:t>
            </a:r>
            <a:r>
              <a:rPr lang="en-US" sz="1400" dirty="0" err="1" smtClean="0"/>
              <a:t>personID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5257801" y="4568823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6401" y="4191000"/>
            <a:ext cx="1507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returnLectStatus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 rot="10800000">
            <a:off x="2819401" y="4570411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33401" y="4568823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3401" y="51052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3400" y="4649593"/>
            <a:ext cx="1824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enterLectInfo</a:t>
            </a:r>
            <a:r>
              <a:rPr lang="en-US" sz="1400" dirty="0" smtClean="0"/>
              <a:t>(</a:t>
            </a:r>
            <a:r>
              <a:rPr lang="en-US" sz="1400" dirty="0" err="1" smtClean="0"/>
              <a:t>lectInfo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895601" y="51067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57801" y="51067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576468" y="4648200"/>
            <a:ext cx="180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storeLectInfo</a:t>
            </a:r>
            <a:r>
              <a:rPr lang="en-US" sz="1400" dirty="0" smtClean="0"/>
              <a:t>(</a:t>
            </a:r>
            <a:r>
              <a:rPr lang="en-US" sz="1400" dirty="0" err="1" smtClean="0"/>
              <a:t>lectInfo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148426" y="5943600"/>
            <a:ext cx="2471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returnLectureStatus</a:t>
            </a:r>
            <a:r>
              <a:rPr lang="en-US" sz="1400" dirty="0" smtClean="0"/>
              <a:t>(</a:t>
            </a:r>
            <a:r>
              <a:rPr lang="en-US" sz="1400" dirty="0" err="1" smtClean="0"/>
              <a:t>lectStatus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2888408" y="4649593"/>
            <a:ext cx="1824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enterLectInfo</a:t>
            </a:r>
            <a:r>
              <a:rPr lang="en-US" sz="1400" dirty="0" smtClean="0"/>
              <a:t>(</a:t>
            </a:r>
            <a:r>
              <a:rPr lang="en-US" sz="1400" dirty="0" err="1" smtClean="0"/>
              <a:t>lectInfo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786226" y="6018216"/>
            <a:ext cx="2471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returnLectureStatus</a:t>
            </a:r>
            <a:r>
              <a:rPr lang="en-US" sz="1400" dirty="0" smtClean="0"/>
              <a:t>(</a:t>
            </a:r>
            <a:r>
              <a:rPr lang="en-US" sz="1400" dirty="0" err="1" smtClean="0"/>
              <a:t>lectStatus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14400" y="6019800"/>
            <a:ext cx="149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SubmitLectForm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200400" y="4191000"/>
            <a:ext cx="1507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returnLectStatus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685800" y="4191000"/>
            <a:ext cx="1507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returnLectStatus</a:t>
            </a:r>
            <a:r>
              <a:rPr lang="en-US" sz="1400" dirty="0" smtClean="0"/>
              <a:t>(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1" name="Block Arc 40"/>
          <p:cNvSpPr/>
          <p:nvPr/>
        </p:nvSpPr>
        <p:spPr>
          <a:xfrm>
            <a:off x="4572000" y="1154668"/>
            <a:ext cx="1143000" cy="914400"/>
          </a:xfrm>
          <a:prstGeom prst="blockArc">
            <a:avLst>
              <a:gd name="adj1" fmla="val 10800000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6" name="Curved Up Arrow 45"/>
          <p:cNvSpPr/>
          <p:nvPr/>
        </p:nvSpPr>
        <p:spPr>
          <a:xfrm>
            <a:off x="4572000" y="1611868"/>
            <a:ext cx="1216152" cy="533400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77546" y="3124205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276599" y="3124205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09599" y="3124205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5181600" y="3505206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2743200" y="3506794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457200" y="3505206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09600" y="3657600"/>
            <a:ext cx="220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getLectStatus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33400" y="404157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895600" y="404157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257800" y="4041577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819401" y="3660577"/>
            <a:ext cx="220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getLecttatus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334000" y="3660577"/>
            <a:ext cx="220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getSLectStatus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838200" y="5181600"/>
            <a:ext cx="1507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returnLectStatus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3276600" y="5181600"/>
            <a:ext cx="1507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returnLectStatus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426223" y="5178623"/>
            <a:ext cx="1507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returnLectStatus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5181602" y="5561011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2819401" y="5561011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10800000">
            <a:off x="457200" y="5561011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85801" y="64008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048001" y="64023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410201" y="64023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637405" y="144959"/>
            <a:ext cx="6799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Program Manager – Figure </a:t>
            </a:r>
            <a:r>
              <a:rPr lang="en-US" sz="4400" b="1" dirty="0" smtClean="0"/>
              <a:t>5</a:t>
            </a:r>
            <a:endParaRPr lang="en-US" sz="4400" b="1" dirty="0"/>
          </a:p>
        </p:txBody>
      </p:sp>
      <p:sp>
        <p:nvSpPr>
          <p:cNvPr id="56" name="Donut 55"/>
          <p:cNvSpPr/>
          <p:nvPr/>
        </p:nvSpPr>
        <p:spPr>
          <a:xfrm>
            <a:off x="27432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8" name="Minus 57"/>
          <p:cNvSpPr/>
          <p:nvPr/>
        </p:nvSpPr>
        <p:spPr>
          <a:xfrm>
            <a:off x="2286000" y="1295400"/>
            <a:ext cx="5334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Donut 59"/>
          <p:cNvSpPr/>
          <p:nvPr/>
        </p:nvSpPr>
        <p:spPr>
          <a:xfrm>
            <a:off x="7239000" y="1154668"/>
            <a:ext cx="914400" cy="838200"/>
          </a:xfrm>
          <a:prstGeom prst="donut">
            <a:avLst>
              <a:gd name="adj" fmla="val 1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1" name="Minus 60"/>
          <p:cNvSpPr/>
          <p:nvPr/>
        </p:nvSpPr>
        <p:spPr>
          <a:xfrm>
            <a:off x="6781800" y="1840468"/>
            <a:ext cx="18288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TextBox 61"/>
          <p:cNvSpPr txBox="1"/>
          <p:nvPr/>
        </p:nvSpPr>
        <p:spPr>
          <a:xfrm>
            <a:off x="1911815" y="2286000"/>
            <a:ext cx="1285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Portal/Website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19099" y="2286000"/>
            <a:ext cx="69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Django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837255" y="2286000"/>
            <a:ext cx="866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65" name="Minus 64"/>
          <p:cNvSpPr/>
          <p:nvPr/>
        </p:nvSpPr>
        <p:spPr>
          <a:xfrm rot="16200000">
            <a:off x="1676400" y="1295400"/>
            <a:ext cx="1219200" cy="457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-1485899" y="4762495"/>
            <a:ext cx="3886200" cy="2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334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9601" y="2667000"/>
            <a:ext cx="1657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(ID, password)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876300" y="4762495"/>
            <a:ext cx="388620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956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3200404" y="4800599"/>
            <a:ext cx="3962400" cy="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40146" y="2678668"/>
            <a:ext cx="1331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requestInfo</a:t>
            </a:r>
            <a:r>
              <a:rPr lang="en-US" sz="1400" dirty="0" smtClean="0"/>
              <a:t> (ID)</a:t>
            </a:r>
            <a:endParaRPr lang="en-US" sz="1400" dirty="0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5562601" y="4800593"/>
            <a:ext cx="3962402" cy="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578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10200" y="2678668"/>
            <a:ext cx="130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getUserInfo</a:t>
            </a:r>
            <a:r>
              <a:rPr lang="en-US" sz="1400" dirty="0" smtClean="0"/>
              <a:t>(ID)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5257801" y="48006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257800" y="4111823"/>
            <a:ext cx="2352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returnDeptStatus</a:t>
            </a:r>
            <a:r>
              <a:rPr lang="en-US" sz="1400" dirty="0" smtClean="0"/>
              <a:t>(</a:t>
            </a:r>
            <a:r>
              <a:rPr lang="en-US" sz="1400" dirty="0" err="1" smtClean="0"/>
              <a:t>deptStatus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81" name="Straight Arrow Connector 80"/>
          <p:cNvCxnSpPr/>
          <p:nvPr/>
        </p:nvCxnSpPr>
        <p:spPr>
          <a:xfrm rot="10800000">
            <a:off x="2819401" y="48021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533401" y="48006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3401" y="5483224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7200" y="5102224"/>
            <a:ext cx="246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modifyCourseSched</a:t>
            </a:r>
            <a:r>
              <a:rPr lang="en-US" sz="1400" dirty="0" smtClean="0"/>
              <a:t>(</a:t>
            </a:r>
            <a:r>
              <a:rPr lang="en-US" sz="1400" dirty="0" err="1" smtClean="0"/>
              <a:t>SchedInfo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895601" y="54848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257801" y="54848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33401" y="6627812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3400" y="5943605"/>
            <a:ext cx="170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submitDeptSchedule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DeptSchedule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895600" y="6629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257800" y="6629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77723" y="5943600"/>
            <a:ext cx="162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lockDeptSchedule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finalDeptSchedule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895600" y="4111823"/>
            <a:ext cx="2352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returnDeptStatus</a:t>
            </a:r>
            <a:r>
              <a:rPr lang="en-US" sz="1400" dirty="0" smtClean="0"/>
              <a:t>(</a:t>
            </a:r>
            <a:r>
              <a:rPr lang="en-US" sz="1400" dirty="0" err="1" smtClean="0"/>
              <a:t>deptStatus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4111823"/>
            <a:ext cx="2352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returnDeptStatus</a:t>
            </a:r>
            <a:r>
              <a:rPr lang="en-US" sz="1400" dirty="0" smtClean="0"/>
              <a:t>(</a:t>
            </a:r>
            <a:r>
              <a:rPr lang="en-US" sz="1400" dirty="0" err="1" smtClean="0"/>
              <a:t>deptStatus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792638" y="5102224"/>
            <a:ext cx="246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modifyCourseSched</a:t>
            </a:r>
            <a:r>
              <a:rPr lang="en-US" sz="1400" dirty="0" smtClean="0"/>
              <a:t>(</a:t>
            </a:r>
            <a:r>
              <a:rPr lang="en-US" sz="1400" dirty="0" err="1" smtClean="0"/>
              <a:t>SchedInfo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257800" y="5099247"/>
            <a:ext cx="2465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modifyCourseSched</a:t>
            </a:r>
            <a:r>
              <a:rPr lang="en-US" sz="1400" dirty="0" smtClean="0"/>
              <a:t>(</a:t>
            </a:r>
            <a:r>
              <a:rPr lang="en-US" sz="1400" dirty="0" err="1" smtClean="0"/>
              <a:t>SchedInfo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895600" y="5943600"/>
            <a:ext cx="170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submitDeptSchedule</a:t>
            </a:r>
            <a:endParaRPr lang="en-US" sz="1400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DeptSchedule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4" name="Block Arc 53"/>
          <p:cNvSpPr/>
          <p:nvPr/>
        </p:nvSpPr>
        <p:spPr>
          <a:xfrm>
            <a:off x="4498848" y="1066800"/>
            <a:ext cx="1143000" cy="914400"/>
          </a:xfrm>
          <a:prstGeom prst="blockArc">
            <a:avLst>
              <a:gd name="adj1" fmla="val 10800000"/>
              <a:gd name="adj2" fmla="val 132792"/>
              <a:gd name="adj3" fmla="val 2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5" name="Curved Up Arrow 54"/>
          <p:cNvSpPr/>
          <p:nvPr/>
        </p:nvSpPr>
        <p:spPr>
          <a:xfrm>
            <a:off x="4498848" y="1524000"/>
            <a:ext cx="1216152" cy="533400"/>
          </a:xfrm>
          <a:prstGeom prst="curvedUpArrow">
            <a:avLst>
              <a:gd name="adj1" fmla="val 39674"/>
              <a:gd name="adj2" fmla="val 10259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334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8956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257801" y="30480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577546" y="3124205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276599" y="3124205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09599" y="3124205"/>
            <a:ext cx="1356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returnUI</a:t>
            </a:r>
            <a:r>
              <a:rPr lang="en-US" sz="1400" dirty="0" smtClean="0"/>
              <a:t>(</a:t>
            </a:r>
            <a:r>
              <a:rPr lang="en-US" sz="1400" dirty="0" err="1" smtClean="0"/>
              <a:t>roleID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 rot="10800000">
            <a:off x="5181600" y="3505206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2743200" y="3506794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457200" y="3505206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09600" y="3581400"/>
            <a:ext cx="1333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getDeptStatus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238622" y="3581400"/>
            <a:ext cx="1333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getDeptStatus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638800" y="3581400"/>
            <a:ext cx="1333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getDeptStatus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533400" y="3962400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895600" y="39639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257800" y="3963988"/>
            <a:ext cx="2286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318</Words>
  <Application>Microsoft Office PowerPoint</Application>
  <PresentationFormat>On-screen Show (4:3)</PresentationFormat>
  <Paragraphs>143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28</cp:revision>
  <dcterms:created xsi:type="dcterms:W3CDTF">2010-11-07T23:30:59Z</dcterms:created>
  <dcterms:modified xsi:type="dcterms:W3CDTF">2010-11-18T07:47:32Z</dcterms:modified>
</cp:coreProperties>
</file>