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A10D-57DA-4CA5-AEBB-C50A90A5B500}" type="datetimeFigureOut">
              <a:rPr lang="en-US" smtClean="0"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540F-2327-4DDF-B3E5-8DD53EE454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4" idx="4"/>
            <a:endCxn id="5" idx="0"/>
          </p:cNvCxnSpPr>
          <p:nvPr/>
        </p:nvCxnSpPr>
        <p:spPr>
          <a:xfrm rot="16200000" flipH="1">
            <a:off x="3276600" y="1905000"/>
            <a:ext cx="2362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581400" y="1524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1242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2286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15200" y="34290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200" y="9906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-All courses</a:t>
            </a:r>
          </a:p>
          <a:p>
            <a:r>
              <a:rPr lang="en-US" dirty="0" smtClean="0"/>
              <a:t>-All classrooms</a:t>
            </a:r>
          </a:p>
          <a:p>
            <a:r>
              <a:rPr lang="en-US" dirty="0" smtClean="0"/>
              <a:t>-All times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3886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-Which courses</a:t>
            </a:r>
          </a:p>
          <a:p>
            <a:r>
              <a:rPr lang="en-US" dirty="0" smtClean="0"/>
              <a:t>-Which lecturers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2667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Merged DB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1600" y="12192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Course DB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39624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 DB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38200" y="9906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Determines:</a:t>
            </a:r>
          </a:p>
          <a:p>
            <a:r>
              <a:rPr lang="en-US" dirty="0" smtClean="0"/>
              <a:t>-Constraints</a:t>
            </a:r>
          </a:p>
        </p:txBody>
      </p:sp>
      <p:cxnSp>
        <p:nvCxnSpPr>
          <p:cNvPr id="17" name="Elbow Connector 16"/>
          <p:cNvCxnSpPr>
            <a:stCxn id="6" idx="4"/>
            <a:endCxn id="12" idx="0"/>
          </p:cNvCxnSpPr>
          <p:nvPr/>
        </p:nvCxnSpPr>
        <p:spPr>
          <a:xfrm rot="5400000">
            <a:off x="838200" y="1752600"/>
            <a:ext cx="1828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1"/>
            <a:endCxn id="12" idx="2"/>
          </p:cNvCxnSpPr>
          <p:nvPr/>
        </p:nvCxnSpPr>
        <p:spPr>
          <a:xfrm rot="10800000">
            <a:off x="1752600" y="3505200"/>
            <a:ext cx="1828800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4" idx="2"/>
          </p:cNvCxnSpPr>
          <p:nvPr/>
        </p:nvCxnSpPr>
        <p:spPr>
          <a:xfrm flipV="1">
            <a:off x="2438400" y="457200"/>
            <a:ext cx="1143000" cy="262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67600" y="1143000"/>
            <a:ext cx="1371600" cy="838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DB</a:t>
            </a:r>
            <a:endParaRPr lang="en-US" dirty="0"/>
          </a:p>
        </p:txBody>
      </p:sp>
      <p:cxnSp>
        <p:nvCxnSpPr>
          <p:cNvPr id="25" name="Shape 24"/>
          <p:cNvCxnSpPr>
            <a:stCxn id="4" idx="6"/>
            <a:endCxn id="22" idx="0"/>
          </p:cNvCxnSpPr>
          <p:nvPr/>
        </p:nvCxnSpPr>
        <p:spPr>
          <a:xfrm>
            <a:off x="5257800" y="457200"/>
            <a:ext cx="2895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486400" y="1524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Runs Algorithm</a:t>
            </a:r>
          </a:p>
        </p:txBody>
      </p:sp>
      <p:cxnSp>
        <p:nvCxnSpPr>
          <p:cNvPr id="28" name="Elbow Connector 27"/>
          <p:cNvCxnSpPr>
            <a:stCxn id="7" idx="0"/>
            <a:endCxn id="22" idx="2"/>
          </p:cNvCxnSpPr>
          <p:nvPr/>
        </p:nvCxnSpPr>
        <p:spPr>
          <a:xfrm rot="5400000" flipH="1" flipV="1">
            <a:off x="7429500" y="2705100"/>
            <a:ext cx="1447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9000" y="27432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Signs up for courses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05000" y="5638800"/>
            <a:ext cx="571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Final Flow chart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Lazaro</dc:creator>
  <cp:lastModifiedBy>Justin Lazaro</cp:lastModifiedBy>
  <cp:revision>2</cp:revision>
  <dcterms:created xsi:type="dcterms:W3CDTF">2010-10-07T23:51:36Z</dcterms:created>
  <dcterms:modified xsi:type="dcterms:W3CDTF">2010-10-08T00:06:19Z</dcterms:modified>
</cp:coreProperties>
</file>