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224E-B441-47F1-A036-58C67EA5E872}" type="datetimeFigureOut">
              <a:rPr lang="en-US" smtClean="0"/>
              <a:t>9/29/2010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81C5-9F54-409C-86A2-3C53A0CBB3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8600"/>
            <a:ext cx="2057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Program Administrator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2819400"/>
            <a:ext cx="2057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Program Manager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410200" y="2438400"/>
            <a:ext cx="2057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Lecturers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905000"/>
            <a:ext cx="251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course groups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9" idx="0"/>
          </p:cNvCxnSpPr>
          <p:nvPr/>
        </p:nvCxnSpPr>
        <p:spPr>
          <a:xfrm rot="16200000" flipH="1">
            <a:off x="1447383" y="1638717"/>
            <a:ext cx="381000" cy="1515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2"/>
            <a:endCxn id="7" idx="0"/>
          </p:cNvCxnSpPr>
          <p:nvPr/>
        </p:nvCxnSpPr>
        <p:spPr>
          <a:xfrm rot="5400000">
            <a:off x="1365349" y="2471083"/>
            <a:ext cx="545068" cy="1515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2</cp:revision>
  <dcterms:created xsi:type="dcterms:W3CDTF">2010-09-30T05:43:05Z</dcterms:created>
  <dcterms:modified xsi:type="dcterms:W3CDTF">2010-09-30T06:03:04Z</dcterms:modified>
</cp:coreProperties>
</file>