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0086-5940-409A-9A13-0F197F148C3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1D50-537E-489E-9528-96FC079C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0086-5940-409A-9A13-0F197F148C3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1D50-537E-489E-9528-96FC079C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0086-5940-409A-9A13-0F197F148C3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1D50-537E-489E-9528-96FC079C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0086-5940-409A-9A13-0F197F148C3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1D50-537E-489E-9528-96FC079C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0086-5940-409A-9A13-0F197F148C3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1D50-537E-489E-9528-96FC079C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0086-5940-409A-9A13-0F197F148C3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1D50-537E-489E-9528-96FC079C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0086-5940-409A-9A13-0F197F148C3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1D50-537E-489E-9528-96FC079C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0086-5940-409A-9A13-0F197F148C3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1D50-537E-489E-9528-96FC079C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0086-5940-409A-9A13-0F197F148C3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1D50-537E-489E-9528-96FC079C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0086-5940-409A-9A13-0F197F148C3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1D50-537E-489E-9528-96FC079C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0086-5940-409A-9A13-0F197F148C3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1D50-537E-489E-9528-96FC079C8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4000" t="2000" r="2000" b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0086-5940-409A-9A13-0F197F148C3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1D50-537E-489E-9528-96FC079C82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98600" y="2187720"/>
            <a:ext cx="8152920" cy="185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dirty="0">
                <a:solidFill>
                  <a:srgbClr val="31859C"/>
                </a:solidFill>
                <a:latin typeface="Times New Roman"/>
              </a:rPr>
              <a:t>Title of </a:t>
            </a:r>
            <a:r>
              <a:rPr lang="en-IN" sz="4000" b="1" dirty="0" smtClean="0">
                <a:solidFill>
                  <a:srgbClr val="31859C"/>
                </a:solidFill>
                <a:latin typeface="Times New Roman"/>
              </a:rPr>
              <a:t>Summer Internship</a:t>
            </a:r>
          </a:p>
          <a:p>
            <a:pPr algn="ctr">
              <a:lnSpc>
                <a:spcPct val="100000"/>
              </a:lnSpc>
            </a:pPr>
            <a:r>
              <a:rPr lang="en-IN" sz="4000" b="1" dirty="0" smtClean="0">
                <a:solidFill>
                  <a:srgbClr val="31859C"/>
                </a:solidFill>
                <a:latin typeface="Times New Roman"/>
              </a:rPr>
              <a:t>(Working project /module given in internship period)</a:t>
            </a:r>
            <a:endParaRPr dirty="0"/>
          </a:p>
        </p:txBody>
      </p:sp>
      <p:sp>
        <p:nvSpPr>
          <p:cNvPr id="40" name="CustomShape 2"/>
          <p:cNvSpPr/>
          <p:nvPr/>
        </p:nvSpPr>
        <p:spPr>
          <a:xfrm>
            <a:off x="762000" y="4572000"/>
            <a:ext cx="7772040" cy="136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Times New Roman"/>
              </a:rPr>
              <a:t>Presented </a:t>
            </a:r>
            <a:r>
              <a:rPr lang="en-IN" sz="2400" b="1" dirty="0" smtClean="0">
                <a:solidFill>
                  <a:srgbClr val="000000"/>
                </a:solidFill>
                <a:latin typeface="Times New Roman"/>
              </a:rPr>
              <a:t>By				             Guide Name: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IN" sz="2000" dirty="0" smtClean="0">
                <a:solidFill>
                  <a:srgbClr val="000000"/>
                </a:solidFill>
                <a:latin typeface="Times New Roman"/>
              </a:rPr>
              <a:t>Name </a:t>
            </a:r>
            <a:r>
              <a:rPr lang="en-IN" sz="2000" dirty="0">
                <a:solidFill>
                  <a:srgbClr val="000000"/>
                </a:solidFill>
                <a:latin typeface="Times New Roman"/>
              </a:rPr>
              <a:t>of Student1(</a:t>
            </a:r>
            <a:r>
              <a:rPr lang="en-IN" sz="2000" dirty="0" err="1">
                <a:solidFill>
                  <a:srgbClr val="000000"/>
                </a:solidFill>
                <a:latin typeface="Times New Roman"/>
              </a:rPr>
              <a:t>Enrollment</a:t>
            </a:r>
            <a:r>
              <a:rPr lang="en-IN" sz="2000" dirty="0">
                <a:solidFill>
                  <a:srgbClr val="000000"/>
                </a:solidFill>
                <a:latin typeface="Times New Roman"/>
              </a:rPr>
              <a:t> No</a:t>
            </a:r>
            <a:r>
              <a:rPr lang="en-IN" sz="2000" dirty="0" smtClean="0">
                <a:solidFill>
                  <a:srgbClr val="000000"/>
                </a:solidFill>
                <a:latin typeface="Times New Roman"/>
              </a:rPr>
              <a:t>)                                Name of Faculty</a:t>
            </a:r>
            <a:endParaRPr sz="2400" dirty="0"/>
          </a:p>
        </p:txBody>
      </p:sp>
      <p:sp>
        <p:nvSpPr>
          <p:cNvPr id="41" name="CustomShape 3"/>
          <p:cNvSpPr/>
          <p:nvPr/>
        </p:nvSpPr>
        <p:spPr>
          <a:xfrm>
            <a:off x="762120" y="5719320"/>
            <a:ext cx="7772040" cy="851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4"/>
          <p:cNvSpPr/>
          <p:nvPr/>
        </p:nvSpPr>
        <p:spPr>
          <a:xfrm>
            <a:off x="533520" y="228600"/>
            <a:ext cx="800064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Times New Roman"/>
              </a:rPr>
              <a:t>GANDHINAGAR INSTITUTE OF </a:t>
            </a:r>
            <a:r>
              <a:rPr lang="en-IN" sz="2400" b="1" dirty="0" smtClean="0">
                <a:solidFill>
                  <a:srgbClr val="000000"/>
                </a:solidFill>
                <a:latin typeface="Times New Roman"/>
              </a:rPr>
              <a:t>TECHNOLOGY</a:t>
            </a:r>
            <a:endParaRPr dirty="0"/>
          </a:p>
        </p:txBody>
      </p:sp>
      <p:sp>
        <p:nvSpPr>
          <p:cNvPr id="43" name="CustomShape 5"/>
          <p:cNvSpPr/>
          <p:nvPr/>
        </p:nvSpPr>
        <p:spPr>
          <a:xfrm>
            <a:off x="762120" y="838080"/>
            <a:ext cx="777204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1" dirty="0" smtClean="0">
                <a:solidFill>
                  <a:srgbClr val="000000"/>
                </a:solidFill>
                <a:latin typeface="Times New Roman"/>
              </a:rPr>
              <a:t>Computer</a:t>
            </a:r>
            <a:r>
              <a:rPr lang="en-IN" sz="2000" b="1" dirty="0" smtClean="0">
                <a:solidFill>
                  <a:srgbClr val="000000"/>
                </a:solidFill>
                <a:latin typeface="Times New Roman"/>
              </a:rPr>
              <a:t> Engineering </a:t>
            </a:r>
            <a:r>
              <a:rPr lang="en-IN" b="1" dirty="0" smtClean="0">
                <a:solidFill>
                  <a:srgbClr val="000000"/>
                </a:solidFill>
                <a:latin typeface="Times New Roman"/>
              </a:rPr>
              <a:t>Department</a:t>
            </a:r>
            <a:endParaRPr dirty="0"/>
          </a:p>
        </p:txBody>
      </p:sp>
      <p:sp>
        <p:nvSpPr>
          <p:cNvPr id="44" name="CustomShape 6"/>
          <p:cNvSpPr/>
          <p:nvPr/>
        </p:nvSpPr>
        <p:spPr>
          <a:xfrm>
            <a:off x="762120" y="1219320"/>
            <a:ext cx="777204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/>
              </a:rPr>
              <a:t>Academic Year: </a:t>
            </a:r>
            <a:r>
              <a:rPr lang="en-IN" sz="2000" dirty="0" smtClean="0">
                <a:solidFill>
                  <a:srgbClr val="000000"/>
                </a:solidFill>
                <a:latin typeface="Times New Roman"/>
              </a:rPr>
              <a:t>2022 </a:t>
            </a:r>
            <a:r>
              <a:rPr lang="en-IN" sz="200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IN" sz="2000" dirty="0" smtClean="0">
                <a:solidFill>
                  <a:srgbClr val="000000"/>
                </a:solidFill>
                <a:latin typeface="Times New Roman"/>
              </a:rPr>
              <a:t>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682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31859C"/>
                </a:solidFill>
                <a:latin typeface="Times New Roman"/>
              </a:rPr>
              <a:t>Outline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457200" y="1295280"/>
            <a:ext cx="8229240" cy="5147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Introduction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 with result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Pictures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101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31859C"/>
                </a:solidFill>
                <a:latin typeface="Times New Roman"/>
              </a:rPr>
              <a:t>Introduction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457200" y="1295280"/>
            <a:ext cx="8229240" cy="5147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Give the introduction about your Project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Use only “Times new roman font” in the content size of font must be 24 pt.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Use only two color for font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20257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84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- 1  Overview of Android</dc:title>
  <dc:creator>Administrator</dc:creator>
  <cp:lastModifiedBy>student</cp:lastModifiedBy>
  <cp:revision>28</cp:revision>
  <dcterms:created xsi:type="dcterms:W3CDTF">2020-12-15T03:15:21Z</dcterms:created>
  <dcterms:modified xsi:type="dcterms:W3CDTF">2022-09-01T20:14:03Z</dcterms:modified>
</cp:coreProperties>
</file>