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9753600" cx="130048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Black"/>
      <p:bold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21" Type="http://schemas.openxmlformats.org/officeDocument/2006/relationships/font" Target="fonts/HelveticaNeueLight-boldItalic.fntdata"/><Relationship Id="rId13" Type="http://schemas.openxmlformats.org/officeDocument/2006/relationships/font" Target="fonts/LatoBlack-boldItalic.fntdata"/><Relationship Id="rId12" Type="http://schemas.openxmlformats.org/officeDocument/2006/relationships/font" Target="fonts/Lato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bold.fntdata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3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podtytuł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tat">
  <p:cSld name="Cyta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djęcie">
  <p:cSld name="Zdjęci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>
  <p:cSld name="Pust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(na górze)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(na środku)">
  <p:cSld name="Tytuł (na środku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djęcie (poziomo)">
  <p:cSld name="Zdjęcie (poziomo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djęcie (pionowo)">
  <p:cSld name="Zdjęcie (pionowo)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punktory">
  <p:cSld name="Tytuł i punktor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punktory ze zdjęciem">
  <p:cSld name="Tytuł i punktory ze zdjęcie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619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nktory">
  <p:cSld name="Punktor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djęcie (3 sztuki)">
  <p:cSld name="Zdjęcie (3 sztuki)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550" y="9069722"/>
            <a:ext cx="446075" cy="3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1012800" y="8990900"/>
            <a:ext cx="1992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@beardaway</a:t>
            </a:r>
            <a:endParaRPr b="0" i="0" sz="24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550" y="9018197"/>
            <a:ext cx="446075" cy="3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1012800" y="8939375"/>
            <a:ext cx="1992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D9EEB"/>
                </a:solidFill>
                <a:highlight>
                  <a:srgbClr val="FFFFFF"/>
                </a:highlight>
                <a:latin typeface="Lato Black"/>
                <a:ea typeface="Lato Black"/>
                <a:cs typeface="Lato Black"/>
                <a:sym typeface="Lato Black"/>
              </a:rPr>
              <a:t>@beardaway</a:t>
            </a:r>
            <a:endParaRPr b="0" i="0" sz="2400" u="none" cap="none" strike="noStrike">
              <a:solidFill>
                <a:srgbClr val="6D9EEB"/>
              </a:solidFill>
              <a:highlight>
                <a:srgbClr val="FFFFFF"/>
              </a:highlight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" y="2504563"/>
            <a:ext cx="6328202" cy="474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531438" y="2929325"/>
            <a:ext cx="68406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Yo!</a:t>
            </a:r>
            <a:endParaRPr b="0" i="0" sz="50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I’m</a:t>
            </a:r>
            <a:r>
              <a:rPr b="0" i="0" lang="en-US" sz="5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b="0" i="0" lang="en-US" sz="5000" u="none" cap="none" strike="noStrike">
                <a:solidFill>
                  <a:srgbClr val="FFFFFF"/>
                </a:solidFill>
                <a:highlight>
                  <a:srgbClr val="E06666"/>
                </a:highlight>
                <a:latin typeface="Lato Black"/>
                <a:ea typeface="Lato Black"/>
                <a:cs typeface="Lato Black"/>
                <a:sym typeface="Lato Black"/>
              </a:rPr>
              <a:t>Conrad</a:t>
            </a:r>
            <a:endParaRPr b="0" i="0" sz="5000" u="none" cap="none" strike="noStrike">
              <a:solidFill>
                <a:srgbClr val="FFFFFF"/>
              </a:solidFill>
              <a:highlight>
                <a:srgbClr val="E06666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Dev advocate by day. Hacker by night.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17" y="4868399"/>
            <a:ext cx="681000" cy="84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5"/>
          <p:cNvCxnSpPr/>
          <p:nvPr/>
        </p:nvCxnSpPr>
        <p:spPr>
          <a:xfrm flipH="1" rot="10800000">
            <a:off x="9219692" y="4878749"/>
            <a:ext cx="3785100" cy="63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550" y="9018197"/>
            <a:ext cx="446075" cy="3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1012800" y="8939375"/>
            <a:ext cx="1992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D9EEB"/>
                </a:solidFill>
                <a:highlight>
                  <a:srgbClr val="FFFFFF"/>
                </a:highlight>
                <a:latin typeface="Lato Black"/>
                <a:ea typeface="Lato Black"/>
                <a:cs typeface="Lato Black"/>
                <a:sym typeface="Lato Black"/>
              </a:rPr>
              <a:t>@beardaway</a:t>
            </a:r>
            <a:endParaRPr b="0" i="0" sz="2400" u="none" cap="none" strike="noStrike">
              <a:solidFill>
                <a:srgbClr val="6D9EEB"/>
              </a:solidFill>
              <a:highlight>
                <a:srgbClr val="FFFFFF"/>
              </a:highlight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