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438900" cx="11430000"/>
  <p:notesSz cx="11430000" cy="6438900"/>
  <p:embeddedFontLst>
    <p:embeddedFont>
      <p:font typeface="DM Sans Medium"/>
      <p:regular r:id="rId14"/>
      <p:bold r:id="rId15"/>
      <p:italic r:id="rId16"/>
      <p:boldItalic r:id="rId17"/>
    </p:embeddedFont>
    <p:embeddedFont>
      <p:font typeface="Int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Int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DMSansMedium-bold.fntdata"/><Relationship Id="rId14" Type="http://schemas.openxmlformats.org/officeDocument/2006/relationships/font" Target="fonts/DMSansMedium-regular.fntdata"/><Relationship Id="rId17" Type="http://schemas.openxmlformats.org/officeDocument/2006/relationships/font" Target="fonts/DMSansMedium-boldItalic.fntdata"/><Relationship Id="rId16" Type="http://schemas.openxmlformats.org/officeDocument/2006/relationships/font" Target="fonts/DMSans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bold.fntdata"/><Relationship Id="rId6" Type="http://schemas.openxmlformats.org/officeDocument/2006/relationships/slide" Target="slides/slide1.xml"/><Relationship Id="rId18" Type="http://schemas.openxmlformats.org/officeDocument/2006/relationships/font" Target="fonts/In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/>
            </a:lvl1pPr>
            <a:lvl2pPr indent="0" lvl="1" algn="r">
              <a:spcBef>
                <a:spcPts val="0"/>
              </a:spcBef>
              <a:buNone/>
              <a:defRPr/>
            </a:lvl2pPr>
            <a:lvl3pPr indent="0" lvl="2" algn="r">
              <a:spcBef>
                <a:spcPts val="0"/>
              </a:spcBef>
              <a:buNone/>
              <a:defRPr/>
            </a:lvl3pPr>
            <a:lvl4pPr indent="0" lvl="3" algn="r">
              <a:spcBef>
                <a:spcPts val="0"/>
              </a:spcBef>
              <a:buNone/>
              <a:defRPr/>
            </a:lvl4pPr>
            <a:lvl5pPr indent="0" lvl="4" algn="r">
              <a:spcBef>
                <a:spcPts val="0"/>
              </a:spcBef>
              <a:buNone/>
              <a:defRPr/>
            </a:lvl5pPr>
            <a:lvl6pPr indent="0" lvl="5" algn="r">
              <a:spcBef>
                <a:spcPts val="0"/>
              </a:spcBef>
              <a:buNone/>
              <a:defRPr/>
            </a:lvl6pPr>
            <a:lvl7pPr indent="0" lvl="6" algn="r">
              <a:spcBef>
                <a:spcPts val="0"/>
              </a:spcBef>
              <a:buNone/>
              <a:defRPr/>
            </a:lvl7pPr>
            <a:lvl8pPr indent="0" lvl="7" algn="r">
              <a:spcBef>
                <a:spcPts val="0"/>
              </a:spcBef>
              <a:buNone/>
              <a:defRPr/>
            </a:lvl8pPr>
            <a:lvl9pPr indent="0" lvl="8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600075" y="1992630"/>
            <a:ext cx="5588222" cy="1129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1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Blog Website Development</a:t>
            </a:r>
            <a:endParaRPr/>
          </a:p>
          <a:p>
            <a:pPr indent="0" lvl="0" marL="0" marR="0" rtl="0" algn="l">
              <a:lnSpc>
                <a:spcPct val="1253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Project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600075" y="3356633"/>
            <a:ext cx="6025445" cy="10742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This project creates a functional blog website using HTML, CSS, and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591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JavaScript, focusing on an intuitive user experience. This presentation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591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will cover the project's overview, technical implementation, development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591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process, challenges, and future enhancements.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600075" y="2287905"/>
            <a:ext cx="7000113" cy="59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1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Core Technologies &amp; Key Features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600075" y="3252978"/>
            <a:ext cx="852987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HTML5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4158551" y="3252978"/>
            <a:ext cx="686466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CSS3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7717028" y="3252978"/>
            <a:ext cx="1225891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JavaScript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600075" y="3728108"/>
            <a:ext cx="1857439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Structural foundation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4158551" y="3728108"/>
            <a:ext cx="2631786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Visual components and styling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7717028" y="3728108"/>
            <a:ext cx="1908736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Dynamic functionality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600075" y="1354455"/>
            <a:ext cx="5731383" cy="59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1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User Interface Components</a:t>
            </a:r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1038225" y="2157603"/>
            <a:ext cx="1308830" cy="58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Responsive</a:t>
            </a:r>
            <a:endParaRPr/>
          </a:p>
          <a:p>
            <a:pPr indent="0" lvl="0" marL="0" marR="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Nav Bar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3105150" y="2157603"/>
            <a:ext cx="1066871" cy="58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Featured</a:t>
            </a:r>
            <a:endParaRPr/>
          </a:p>
          <a:p>
            <a:pPr indent="0" lvl="0" marL="0" marR="0" rtl="0" algn="l">
              <a:lnSpc>
                <a:spcPct val="1235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Posts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5172075" y="2157603"/>
            <a:ext cx="1310116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Article Grid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5172075" y="2566058"/>
            <a:ext cx="991902" cy="788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Organized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4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display of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591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articles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1038225" y="2832758"/>
            <a:ext cx="1422985" cy="5122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Easy navigation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4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across devices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3105150" y="2832758"/>
            <a:ext cx="964024" cy="788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Highlights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466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important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591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content</a:t>
            </a:r>
            <a:endParaRPr/>
          </a:p>
        </p:txBody>
      </p:sp>
      <p:sp>
        <p:nvSpPr>
          <p:cNvPr id="48" name="Google Shape;48;p5"/>
          <p:cNvSpPr txBox="1"/>
          <p:nvPr/>
        </p:nvSpPr>
        <p:spPr>
          <a:xfrm>
            <a:off x="1038225" y="4129278"/>
            <a:ext cx="1463992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Social Footer</a:t>
            </a:r>
            <a:endParaRPr/>
          </a:p>
        </p:txBody>
      </p:sp>
      <p:sp>
        <p:nvSpPr>
          <p:cNvPr id="49" name="Google Shape;49;p5"/>
          <p:cNvSpPr txBox="1"/>
          <p:nvPr/>
        </p:nvSpPr>
        <p:spPr>
          <a:xfrm>
            <a:off x="1038225" y="4537734"/>
            <a:ext cx="1301147" cy="5217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Links to social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591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platforms</a:t>
            </a:r>
            <a:endParaRPr/>
          </a:p>
        </p:txBody>
      </p:sp>
      <p:pic>
        <p:nvPicPr>
          <p:cNvPr id="50" name="Google Shape;50;p5" title="Screenshot 2025-03-24 0358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5700" y="0"/>
            <a:ext cx="5024299" cy="635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"/>
          <p:cNvSpPr txBox="1"/>
          <p:nvPr/>
        </p:nvSpPr>
        <p:spPr>
          <a:xfrm>
            <a:off x="600075" y="744855"/>
            <a:ext cx="4247911" cy="59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1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Functional Elements</a:t>
            </a:r>
            <a:endParaRPr/>
          </a:p>
        </p:txBody>
      </p:sp>
      <p:sp>
        <p:nvSpPr>
          <p:cNvPr id="57" name="Google Shape;57;p6"/>
          <p:cNvSpPr txBox="1"/>
          <p:nvPr/>
        </p:nvSpPr>
        <p:spPr>
          <a:xfrm>
            <a:off x="1714500" y="1719453"/>
            <a:ext cx="1892403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Dynamic Loading</a:t>
            </a:r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1714500" y="2127908"/>
            <a:ext cx="1953020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Posts load on demand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1714500" y="2748153"/>
            <a:ext cx="1573506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Article Search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714500" y="3156608"/>
            <a:ext cx="2451912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Easy to find specific content</a:t>
            </a:r>
            <a:endParaRPr/>
          </a:p>
        </p:txBody>
      </p:sp>
      <p:sp>
        <p:nvSpPr>
          <p:cNvPr id="61" name="Google Shape;61;p6"/>
          <p:cNvSpPr txBox="1"/>
          <p:nvPr/>
        </p:nvSpPr>
        <p:spPr>
          <a:xfrm>
            <a:off x="1714500" y="3776853"/>
            <a:ext cx="1732312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Comment Form</a:t>
            </a:r>
            <a:endParaRPr/>
          </a:p>
        </p:txBody>
      </p:sp>
      <p:sp>
        <p:nvSpPr>
          <p:cNvPr id="62" name="Google Shape;62;p6"/>
          <p:cNvSpPr txBox="1"/>
          <p:nvPr/>
        </p:nvSpPr>
        <p:spPr>
          <a:xfrm>
            <a:off x="1714500" y="4185308"/>
            <a:ext cx="2448599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Interactive feedback section</a:t>
            </a:r>
            <a:endParaRPr/>
          </a:p>
        </p:txBody>
      </p:sp>
      <p:sp>
        <p:nvSpPr>
          <p:cNvPr id="63" name="Google Shape;63;p6"/>
          <p:cNvSpPr txBox="1"/>
          <p:nvPr/>
        </p:nvSpPr>
        <p:spPr>
          <a:xfrm>
            <a:off x="1714500" y="4805553"/>
            <a:ext cx="1286970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Like Button</a:t>
            </a:r>
            <a:endParaRPr/>
          </a:p>
        </p:txBody>
      </p:sp>
      <p:sp>
        <p:nvSpPr>
          <p:cNvPr id="64" name="Google Shape;64;p6"/>
          <p:cNvSpPr txBox="1"/>
          <p:nvPr/>
        </p:nvSpPr>
        <p:spPr>
          <a:xfrm>
            <a:off x="1714500" y="5214009"/>
            <a:ext cx="2011058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Simple user interaction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600075" y="868680"/>
            <a:ext cx="4492228" cy="59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1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Design and Approach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1157287" y="1862328"/>
            <a:ext cx="2129218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Mobile-First Design</a:t>
            </a:r>
            <a:endParaRPr/>
          </a:p>
        </p:txBody>
      </p:sp>
      <p:sp>
        <p:nvSpPr>
          <p:cNvPr id="72" name="Google Shape;72;p7"/>
          <p:cNvSpPr txBox="1"/>
          <p:nvPr/>
        </p:nvSpPr>
        <p:spPr>
          <a:xfrm>
            <a:off x="1157287" y="2270783"/>
            <a:ext cx="2576502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Responsive across all devices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1157287" y="2871978"/>
            <a:ext cx="1996773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Consistent Theme</a:t>
            </a: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1157287" y="3280433"/>
            <a:ext cx="2479835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A well-defined color scheme</a:t>
            </a:r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1157287" y="3881628"/>
            <a:ext cx="1442132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Hover States</a:t>
            </a:r>
            <a:endParaRPr/>
          </a:p>
        </p:txBody>
      </p:sp>
      <p:sp>
        <p:nvSpPr>
          <p:cNvPr id="76" name="Google Shape;76;p7"/>
          <p:cNvSpPr txBox="1"/>
          <p:nvPr/>
        </p:nvSpPr>
        <p:spPr>
          <a:xfrm>
            <a:off x="1157287" y="4290084"/>
            <a:ext cx="2214742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Interactive user feedback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1157287" y="4891278"/>
            <a:ext cx="2339030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Readable Typography</a:t>
            </a:r>
            <a:endParaRPr/>
          </a:p>
        </p:txBody>
      </p:sp>
      <p:sp>
        <p:nvSpPr>
          <p:cNvPr id="78" name="Google Shape;78;p7"/>
          <p:cNvSpPr txBox="1"/>
          <p:nvPr/>
        </p:nvSpPr>
        <p:spPr>
          <a:xfrm>
            <a:off x="1157287" y="5299734"/>
            <a:ext cx="2153364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Easy to read for all users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600075" y="2068830"/>
            <a:ext cx="5211889" cy="59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1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Challenges and Solutions</a:t>
            </a:r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600075" y="3043428"/>
            <a:ext cx="2415168" cy="11493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Responsive Design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1594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Consistency across devices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1741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Mobile-first approach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4158551" y="3043428"/>
            <a:ext cx="1926264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Dynamic Content</a:t>
            </a:r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7717028" y="3043428"/>
            <a:ext cx="2399680" cy="7206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Browser Compatibility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1594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Feature consistency</a:t>
            </a:r>
            <a:endParaRPr/>
          </a:p>
        </p:txBody>
      </p:sp>
      <p:sp>
        <p:nvSpPr>
          <p:cNvPr id="88" name="Google Shape;88;p8"/>
          <p:cNvSpPr txBox="1"/>
          <p:nvPr/>
        </p:nvSpPr>
        <p:spPr>
          <a:xfrm>
            <a:off x="4158551" y="3518558"/>
            <a:ext cx="2805785" cy="67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Interactive element management</a:t>
            </a:r>
            <a:endParaRPr/>
          </a:p>
          <a:p>
            <a:pPr indent="0" lvl="0" marL="0" marR="0" rtl="0" algn="l">
              <a:lnSpc>
                <a:spcPct val="120962"/>
              </a:lnSpc>
              <a:spcBef>
                <a:spcPts val="1791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JavaScript data model</a:t>
            </a:r>
            <a:endParaRPr/>
          </a:p>
        </p:txBody>
      </p:sp>
      <p:sp>
        <p:nvSpPr>
          <p:cNvPr id="89" name="Google Shape;89;p8"/>
          <p:cNvSpPr txBox="1"/>
          <p:nvPr/>
        </p:nvSpPr>
        <p:spPr>
          <a:xfrm>
            <a:off x="7717028" y="3947183"/>
            <a:ext cx="2405053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Feature detection &amp; polyfills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9"/>
          <p:cNvSpPr txBox="1"/>
          <p:nvPr/>
        </p:nvSpPr>
        <p:spPr>
          <a:xfrm>
            <a:off x="600075" y="1335405"/>
            <a:ext cx="4587383" cy="59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1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Testing and Validation</a:t>
            </a:r>
            <a:endParaRPr/>
          </a:p>
        </p:txBody>
      </p:sp>
      <p:sp>
        <p:nvSpPr>
          <p:cNvPr id="96" name="Google Shape;96;p9"/>
          <p:cNvSpPr txBox="1"/>
          <p:nvPr/>
        </p:nvSpPr>
        <p:spPr>
          <a:xfrm>
            <a:off x="2525318" y="2538603"/>
            <a:ext cx="1652587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Manual Testing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4708474" y="2555100"/>
            <a:ext cx="215665" cy="289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1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6632372" y="2555100"/>
            <a:ext cx="266971" cy="22418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637" marR="0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2</a:t>
            </a:r>
            <a:endParaRPr/>
          </a:p>
          <a:p>
            <a:pPr indent="0" lvl="0" marL="0" marR="0" rtl="0" algn="l">
              <a:lnSpc>
                <a:spcPct val="131800"/>
              </a:lnSpc>
              <a:spcBef>
                <a:spcPts val="13397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3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7404355" y="2538603"/>
            <a:ext cx="1679805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Cross-Browser</a:t>
            </a:r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2099819" y="2947058"/>
            <a:ext cx="2078098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Across multiple devices</a:t>
            </a:r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7404355" y="2947058"/>
            <a:ext cx="1974915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Ensuring Compatibility</a:t>
            </a:r>
            <a:endParaRPr/>
          </a:p>
        </p:txBody>
      </p:sp>
      <p:sp>
        <p:nvSpPr>
          <p:cNvPr id="102" name="Google Shape;102;p9"/>
          <p:cNvSpPr txBox="1"/>
          <p:nvPr/>
        </p:nvSpPr>
        <p:spPr>
          <a:xfrm>
            <a:off x="2736063" y="4100703"/>
            <a:ext cx="1447490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Accessibility</a:t>
            </a:r>
            <a:endParaRPr/>
          </a:p>
        </p:txBody>
      </p:sp>
      <p:sp>
        <p:nvSpPr>
          <p:cNvPr id="103" name="Google Shape;103;p9"/>
          <p:cNvSpPr txBox="1"/>
          <p:nvPr/>
        </p:nvSpPr>
        <p:spPr>
          <a:xfrm>
            <a:off x="7404355" y="4100703"/>
            <a:ext cx="1793605" cy="317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User Experience</a:t>
            </a:r>
            <a:endParaRPr/>
          </a:p>
        </p:txBody>
      </p:sp>
      <p:sp>
        <p:nvSpPr>
          <p:cNvPr id="104" name="Google Shape;104;p9"/>
          <p:cNvSpPr txBox="1"/>
          <p:nvPr/>
        </p:nvSpPr>
        <p:spPr>
          <a:xfrm>
            <a:off x="2337650" y="4509159"/>
            <a:ext cx="1840637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Audits and validation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4680204" y="4507725"/>
            <a:ext cx="272179" cy="2892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4</a:t>
            </a:r>
            <a:endParaRPr/>
          </a:p>
        </p:txBody>
      </p:sp>
      <p:sp>
        <p:nvSpPr>
          <p:cNvPr id="106" name="Google Shape;106;p9"/>
          <p:cNvSpPr txBox="1"/>
          <p:nvPr/>
        </p:nvSpPr>
        <p:spPr>
          <a:xfrm>
            <a:off x="7404355" y="4509159"/>
            <a:ext cx="1449296" cy="2455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161613"/>
                </a:solidFill>
                <a:latin typeface="Inter"/>
                <a:ea typeface="Inter"/>
                <a:cs typeface="Inter"/>
                <a:sym typeface="Inter"/>
              </a:rPr>
              <a:t>Usability testing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600075" y="2145030"/>
            <a:ext cx="4594241" cy="596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11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Future Enhancements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985837" y="2938653"/>
            <a:ext cx="2430970" cy="120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2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CMS Integration</a:t>
            </a:r>
            <a:endParaRPr/>
          </a:p>
          <a:p>
            <a:pPr indent="0" lvl="0" marL="257175" marR="0" rtl="0" algn="l">
              <a:lnSpc>
                <a:spcPct val="129235"/>
              </a:lnSpc>
              <a:spcBef>
                <a:spcPts val="1327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User Authentication</a:t>
            </a:r>
            <a:endParaRPr/>
          </a:p>
          <a:p>
            <a:pPr indent="0" lvl="0" marL="514350" marR="0" rtl="0" algn="l">
              <a:lnSpc>
                <a:spcPct val="129235"/>
              </a:lnSpc>
              <a:spcBef>
                <a:spcPts val="1252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61613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Database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