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438900" cx="11430000"/>
  <p:notesSz cx="11430000" cy="6438900"/>
  <p:embeddedFontLst>
    <p:embeddedFont>
      <p:font typeface="Patrick Ha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atrick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750093" y="2075973"/>
            <a:ext cx="5268039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Expense Tracker Web Application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750093" y="2985087"/>
            <a:ext cx="5437988" cy="1356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This report outlines the development of an Expense Tracker web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application using HTML, CSS, and JavaScript to manage finances by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inputting expenses/income, categorizing transactions, and viewing a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financial summary.</a:t>
            </a:r>
            <a:endParaRPr/>
          </a:p>
        </p:txBody>
      </p:sp>
      <p:pic>
        <p:nvPicPr>
          <p:cNvPr id="24" name="Google Shape;24;p3" title="Screenshot 2025-03-24 0358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975" y="0"/>
            <a:ext cx="5268026" cy="59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1430000" cy="6599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750093" y="562006"/>
            <a:ext cx="3571113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Implemented Features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446606" y="1671145"/>
            <a:ext cx="995076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Input Form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446606" y="2109295"/>
            <a:ext cx="4889777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Add transactions with details: Description, Amount, Category.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446606" y="2871295"/>
            <a:ext cx="1403985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Transaction List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1446606" y="3299920"/>
            <a:ext cx="394530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Displays recorded transactions in a table format.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446606" y="4061920"/>
            <a:ext cx="1533429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Balance Summary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446606" y="4500070"/>
            <a:ext cx="345667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Shows total balance, income, and expenses.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1446174" y="5262069"/>
            <a:ext cx="1674018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Filtering/Searching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1446174" y="5690694"/>
            <a:ext cx="3216425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Filter transactions by category or type.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750093" y="1799748"/>
            <a:ext cx="5021580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Core Functionality (JavaScript)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750093" y="2889837"/>
            <a:ext cx="171452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Adding Transactions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3372745" y="2889837"/>
            <a:ext cx="1845897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Deleting Transactions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995397" y="2889837"/>
            <a:ext cx="156793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Calculating Totals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8618048" y="2889837"/>
            <a:ext cx="1453491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Data Persistence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750093" y="3404187"/>
            <a:ext cx="1990558" cy="10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Validates input fields;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updates transaction list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dynamically.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3372745" y="3404187"/>
            <a:ext cx="1887474" cy="67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Removes transactions,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updates balance.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5995397" y="3404187"/>
            <a:ext cx="2213014" cy="10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Automatically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calculates/displays total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income, expenses, balance.</a:t>
            </a:r>
            <a:endParaRPr/>
          </a:p>
        </p:txBody>
      </p:sp>
      <p:sp>
        <p:nvSpPr>
          <p:cNvPr id="52" name="Google Shape;52;p5"/>
          <p:cNvSpPr txBox="1"/>
          <p:nvPr/>
        </p:nvSpPr>
        <p:spPr>
          <a:xfrm>
            <a:off x="8618048" y="3404187"/>
            <a:ext cx="1890688" cy="10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Transactions stored in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localStorage for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persistence.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750093" y="1009173"/>
            <a:ext cx="2982610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Technologies Used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1500187" y="1880187"/>
            <a:ext cx="65089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HTML5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500187" y="2318337"/>
            <a:ext cx="903136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Structure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500187" y="3261312"/>
            <a:ext cx="562594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CSS3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1500187" y="3699462"/>
            <a:ext cx="2205728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Styling, Responsive Design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1500187" y="4642437"/>
            <a:ext cx="96293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JavaScript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500187" y="5080587"/>
            <a:ext cx="1856398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Dynamic Functionality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11430000" cy="8455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750093" y="3227356"/>
            <a:ext cx="3451526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Development Process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3965219" y="4317447"/>
            <a:ext cx="830484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Planning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5668264" y="4416850"/>
            <a:ext cx="245754" cy="3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750823" y="4746072"/>
            <a:ext cx="4044983" cy="67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Defined core features, designed UI, decided on data</a:t>
            </a:r>
            <a:endParaRPr/>
          </a:p>
          <a:p>
            <a:pPr indent="0" lvl="0" marL="3111842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structure.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6786564" y="5384247"/>
            <a:ext cx="1373124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Implementation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5654726" y="5493175"/>
            <a:ext cx="272757" cy="134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/>
          </a:p>
          <a:p>
            <a:pPr indent="0" lvl="0" marL="2527" marR="0" rtl="0" algn="l">
              <a:lnSpc>
                <a:spcPct val="137050"/>
              </a:lnSpc>
              <a:spcBef>
                <a:spcPts val="488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3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6786564" y="5822397"/>
            <a:ext cx="371277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HTML structure, CSS styling, JavaScript logic.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4061218" y="6355797"/>
            <a:ext cx="734472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Testing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1000722" y="6784422"/>
            <a:ext cx="3795102" cy="67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Adding/deleting transactions, checking balance</a:t>
            </a:r>
            <a:endParaRPr/>
          </a:p>
          <a:p>
            <a:pPr indent="0" lvl="0" marL="2020786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updates, persistence.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5036350" y="837723"/>
            <a:ext cx="4639675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Challenges Faced &amp; Solutions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6429381" y="1918287"/>
            <a:ext cx="1868399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Dynamic DOM Updates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5496814" y="2130480"/>
            <a:ext cx="302847" cy="3045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27" marR="0" rtl="0" algn="l">
              <a:lnSpc>
                <a:spcPct val="134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/>
          </a:p>
          <a:p>
            <a:pPr indent="0" lvl="0" marL="0" marR="0" rtl="0" algn="l">
              <a:lnSpc>
                <a:spcPct val="134392"/>
              </a:lnSpc>
              <a:spcBef>
                <a:spcPts val="6747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/>
          </a:p>
          <a:p>
            <a:pPr indent="0" lvl="0" marL="3276" marR="0" rtl="0" algn="l">
              <a:lnSpc>
                <a:spcPct val="134392"/>
              </a:lnSpc>
              <a:spcBef>
                <a:spcPts val="6697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3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6429381" y="2356437"/>
            <a:ext cx="410539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Used JavaScript to manipulate the DOM efficiently.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6429371" y="3204162"/>
            <a:ext cx="132726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Data Validation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6429371" y="3642312"/>
            <a:ext cx="3876294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Added form validation checks before processing.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6429374" y="4490037"/>
            <a:ext cx="2418325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LocalStorage Implementation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6429374" y="4928187"/>
            <a:ext cx="4247269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Used JSON.stringify() and JSON.parse() for storage.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0" y="0"/>
            <a:ext cx="11430000" cy="74279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5035486" y="561498"/>
            <a:ext cx="3461813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Future Improvements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5260187" y="1661112"/>
            <a:ext cx="198370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Charts &amp; Visualizations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5260187" y="2089737"/>
            <a:ext cx="3758636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Integrate Chart.js for expense/income trends.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5260187" y="3061287"/>
            <a:ext cx="169995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User Authentication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5260187" y="3489912"/>
            <a:ext cx="3189637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Allow multiple users to track expenses.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5260187" y="4461462"/>
            <a:ext cx="107030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Export Data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5260187" y="4890087"/>
            <a:ext cx="289410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Download transactions as CSV/PDF.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260187" y="5861637"/>
            <a:ext cx="1633513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Mobile App Version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5260187" y="6299787"/>
            <a:ext cx="3368159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Convert to a Progressive Web App (PWA).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5036350" y="1828323"/>
            <a:ext cx="3855291" cy="61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Conclusion &amp; Takeaways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5379250" y="2737437"/>
            <a:ext cx="4443794" cy="67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The Expense Tracker web application meets assignment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requirements.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5379250" y="3499437"/>
            <a:ext cx="5274896" cy="67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The project enhanced understanding of DOM manipulation and data</a:t>
            </a:r>
            <a:endParaRPr/>
          </a:p>
          <a:p>
            <a:pPr indent="0" lvl="0" marL="0" marR="0" rtl="0" algn="l">
              <a:lnSpc>
                <a:spcPct val="134352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persistence.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5378818" y="4261437"/>
            <a:ext cx="5188530" cy="3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Future enhancements can make it more robust and user-friendly.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