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438900" cx="11430000"/>
  <p:notesSz cx="11430000" cy="6438900"/>
  <p:embeddedFontLst>
    <p:embeddedFont>
      <p:font typeface="Outfit ExtraBold"/>
      <p:bold r:id="rId15"/>
    </p:embeddedFont>
    <p:embeddedFont>
      <p:font typeface="Arim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utfitExtraBold-bold.fntdata"/><Relationship Id="rId14" Type="http://schemas.openxmlformats.org/officeDocument/2006/relationships/slide" Target="slides/slide9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Italic.fntdata"/><Relationship Id="rId6" Type="http://schemas.openxmlformats.org/officeDocument/2006/relationships/slide" Target="slides/slide1.xml"/><Relationship Id="rId18" Type="http://schemas.openxmlformats.org/officeDocument/2006/relationships/font" Target="fonts/Arim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/>
            </a:lvl1pPr>
            <a:lvl2pPr indent="0" lvl="1" algn="r">
              <a:spcBef>
                <a:spcPts val="0"/>
              </a:spcBef>
              <a:buNone/>
              <a:defRPr/>
            </a:lvl2pPr>
            <a:lvl3pPr indent="0" lvl="2" algn="r">
              <a:spcBef>
                <a:spcPts val="0"/>
              </a:spcBef>
              <a:buNone/>
              <a:defRPr/>
            </a:lvl3pPr>
            <a:lvl4pPr indent="0" lvl="3" algn="r">
              <a:spcBef>
                <a:spcPts val="0"/>
              </a:spcBef>
              <a:buNone/>
              <a:defRPr/>
            </a:lvl4pPr>
            <a:lvl5pPr indent="0" lvl="4" algn="r">
              <a:spcBef>
                <a:spcPts val="0"/>
              </a:spcBef>
              <a:buNone/>
              <a:defRPr/>
            </a:lvl5pPr>
            <a:lvl6pPr indent="0" lvl="5" algn="r">
              <a:spcBef>
                <a:spcPts val="0"/>
              </a:spcBef>
              <a:buNone/>
              <a:defRPr/>
            </a:lvl6pPr>
            <a:lvl7pPr indent="0" lvl="6" algn="r">
              <a:spcBef>
                <a:spcPts val="0"/>
              </a:spcBef>
              <a:buNone/>
              <a:defRPr/>
            </a:lvl7pPr>
            <a:lvl8pPr indent="0" lvl="7" algn="r">
              <a:spcBef>
                <a:spcPts val="0"/>
              </a:spcBef>
              <a:buNone/>
              <a:defRPr/>
            </a:lvl8pPr>
            <a:lvl9pPr indent="0" lvl="8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4886325" y="2398776"/>
            <a:ext cx="5941409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Sports Buddy: Project Report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886325" y="3234167"/>
            <a:ext cx="6064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Sports Buddy connects enthusiasts. It facilitates sports event participation. It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creates meaningful social interactions. The app leverages </a:t>
            </a: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Visual Studio code</a:t>
            </a: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technology.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Our goal is the world's largest sports matching platform.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00075" y="874776"/>
            <a:ext cx="3828288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Project Objectives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157287" y="1870141"/>
            <a:ext cx="2776656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Create Matching Platform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742801" y="1904669"/>
            <a:ext cx="252698" cy="36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1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1157287" y="2281670"/>
            <a:ext cx="4526061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Develop a comprehensive platform for sports enthusiasts.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157287" y="2879791"/>
            <a:ext cx="1752457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Discover Events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714077" y="2914319"/>
            <a:ext cx="310048" cy="2371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762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2</a:t>
            </a:r>
            <a:endParaRPr/>
          </a:p>
          <a:p>
            <a:pPr indent="0" lvl="0" marL="5655" marR="0" rtl="0" algn="l">
              <a:lnSpc>
                <a:spcPct val="127550"/>
              </a:lnSpc>
              <a:spcBef>
                <a:spcPts val="534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3</a:t>
            </a:r>
            <a:endParaRPr/>
          </a:p>
          <a:p>
            <a:pPr indent="0" lvl="0" marL="0" marR="0" rtl="0" algn="l">
              <a:lnSpc>
                <a:spcPct val="127550"/>
              </a:lnSpc>
              <a:spcBef>
                <a:spcPts val="5323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4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157287" y="3291320"/>
            <a:ext cx="3830659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Enable users to find and join local sports events.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157287" y="3889441"/>
            <a:ext cx="2331743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Facilitate Networking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1157287" y="4300970"/>
            <a:ext cx="4573895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Create social connections through shared sports interests.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1157287" y="4899089"/>
            <a:ext cx="2516052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User-Friendly Interface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1157287" y="5310617"/>
            <a:ext cx="3478157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Provide an intuitive and easy-to-use design.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/>
        </p:nvSpPr>
        <p:spPr>
          <a:xfrm>
            <a:off x="600075" y="1512951"/>
            <a:ext cx="2770870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Key Features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1038225" y="2308288"/>
            <a:ext cx="1409771" cy="574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User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Registration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3105150" y="2308288"/>
            <a:ext cx="1157097" cy="574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Event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Discovery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5172075" y="2308288"/>
            <a:ext cx="1097303" cy="574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Skill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Matching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1038225" y="3356038"/>
            <a:ext cx="1031724" cy="574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Location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Search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600075" y="4129517"/>
            <a:ext cx="6060712" cy="772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The app features user registration and event management. Skill level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matching is a core feature. Location-based search enhances user experience.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Social networking connects users.</a:t>
            </a:r>
            <a:endParaRPr/>
          </a:p>
        </p:txBody>
      </p:sp>
      <p:pic>
        <p:nvPicPr>
          <p:cNvPr id="50" name="Google Shape;50;p5" title="Screenshot 2025-03-24 0359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650" y="152400"/>
            <a:ext cx="4705949" cy="610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600075" y="1674876"/>
            <a:ext cx="6099143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System Architecture: Modules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600075" y="2641663"/>
            <a:ext cx="1395841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User Module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5933630" y="2641663"/>
            <a:ext cx="1583150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Admin Module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874215" y="3119867"/>
            <a:ext cx="2124418" cy="56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Registration (email/social)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111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Secure login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6207772" y="3119867"/>
            <a:ext cx="1105345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Secure login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6207772" y="3453242"/>
            <a:ext cx="2916173" cy="896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Sports category management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111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Add, update, and remove categories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11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Location management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874215" y="3786617"/>
            <a:ext cx="1219504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Profile access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874215" y="4119992"/>
            <a:ext cx="2553557" cy="56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Personalized recommendations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111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Sports event management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6207772" y="4453367"/>
            <a:ext cx="1988141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City, area administration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0"/>
            <a:ext cx="11430000" cy="6818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600075" y="2608326"/>
            <a:ext cx="3657695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Technology Stack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781050" y="3584638"/>
            <a:ext cx="1072872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Platform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5981700" y="3584638"/>
            <a:ext cx="1145952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Language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781050" y="3996168"/>
            <a:ext cx="1486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Visual studio code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5981700" y="3996170"/>
            <a:ext cx="232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HTML, CSS, Javascript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781050" y="4765738"/>
            <a:ext cx="1139952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Database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5981700" y="4765738"/>
            <a:ext cx="1382339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Geolocation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781050" y="5177267"/>
            <a:ext cx="23250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Firebase console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5981700" y="5177267"/>
            <a:ext cx="1486765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Google Maps API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600075" y="5824967"/>
            <a:ext cx="10273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The app uses the </a:t>
            </a: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Visual Studio code </a:t>
            </a: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platform. HTML , CSS, Javascript are used for development. Firebase handles databases and authentication and also support the backend.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0" y="0"/>
            <a:ext cx="11430000" cy="68553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4886325" y="454533"/>
            <a:ext cx="4871989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User Experience Design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000752" y="1421320"/>
            <a:ext cx="1456491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Profile Setup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5264797" y="1597533"/>
            <a:ext cx="252698" cy="36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1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6000752" y="1832849"/>
            <a:ext cx="2944488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Registration and profile configuration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6000749" y="2450020"/>
            <a:ext cx="1910834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Interest Selection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5236070" y="2626233"/>
            <a:ext cx="310048" cy="241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762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2</a:t>
            </a:r>
            <a:endParaRPr/>
          </a:p>
          <a:p>
            <a:pPr indent="0" lvl="0" marL="5651" marR="0" rtl="0" algn="l">
              <a:lnSpc>
                <a:spcPct val="127550"/>
              </a:lnSpc>
              <a:spcBef>
                <a:spcPts val="554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3</a:t>
            </a:r>
            <a:endParaRPr/>
          </a:p>
          <a:p>
            <a:pPr indent="0" lvl="0" marL="0" marR="0" rtl="0" algn="l">
              <a:lnSpc>
                <a:spcPct val="127550"/>
              </a:lnSpc>
              <a:spcBef>
                <a:spcPts val="5548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4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6000749" y="2861549"/>
            <a:ext cx="2086698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Choosing sports interests</a:t>
            </a:r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6000745" y="3478720"/>
            <a:ext cx="2024634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Skill Configuration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6000745" y="3890248"/>
            <a:ext cx="1419616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Setting skill level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6000749" y="4507420"/>
            <a:ext cx="1765745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Event Discovery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6000749" y="4918948"/>
            <a:ext cx="1667503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Finding local events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4886324" y="5595223"/>
            <a:ext cx="60831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The website is designed with intuitive navigation. Clean design improves user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experience. The responsive layout ensures accessibility. Profile setup and skill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configuration is simple.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/>
          <p:nvPr/>
        </p:nvSpPr>
        <p:spPr>
          <a:xfrm>
            <a:off x="0" y="0"/>
            <a:ext cx="11430000" cy="72856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600075" y="2608834"/>
            <a:ext cx="4857845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Development Roadmap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2456703" y="3404164"/>
            <a:ext cx="1468064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Phase 1: MVP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7308795" y="3404164"/>
            <a:ext cx="2165437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Phase 3: Integration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818528" y="3815692"/>
            <a:ext cx="2744235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Core modules and basic matching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7181249" y="3815692"/>
            <a:ext cx="2420026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Corporate wellness and travel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3064522" y="4574552"/>
            <a:ext cx="252698" cy="36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1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5640883" y="4569790"/>
            <a:ext cx="300532" cy="36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2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8242097" y="4574552"/>
            <a:ext cx="298732" cy="36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3</a:t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4753272" y="5423469"/>
            <a:ext cx="2075640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Phase 2: Expansion</a:t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4218532" y="5834997"/>
            <a:ext cx="3144716" cy="229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Advanced matching and social features</a:t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600071" y="6301717"/>
            <a:ext cx="10108301" cy="496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Phase 1 focuses on MVP development. Phase 2 expands features and internationalization. Phase 3 integrates enterprise solutions.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Machine learning is planned.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/>
        </p:nvSpPr>
        <p:spPr>
          <a:xfrm>
            <a:off x="600075" y="1131951"/>
            <a:ext cx="4208906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Projected Outcomes</a:t>
            </a:r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403743" y="1979676"/>
            <a:ext cx="1388211" cy="47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Millions</a:t>
            </a:r>
            <a:endParaRPr/>
          </a:p>
        </p:txBody>
      </p:sp>
      <p:sp>
        <p:nvSpPr>
          <p:cNvPr id="119" name="Google Shape;119;p10"/>
          <p:cNvSpPr txBox="1"/>
          <p:nvPr/>
        </p:nvSpPr>
        <p:spPr>
          <a:xfrm>
            <a:off x="4333875" y="1979676"/>
            <a:ext cx="1738998" cy="47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Increased</a:t>
            </a:r>
            <a:endParaRPr/>
          </a:p>
        </p:txBody>
      </p:sp>
      <p:sp>
        <p:nvSpPr>
          <p:cNvPr id="120" name="Google Shape;120;p10"/>
          <p:cNvSpPr txBox="1"/>
          <p:nvPr/>
        </p:nvSpPr>
        <p:spPr>
          <a:xfrm>
            <a:off x="1146125" y="2574988"/>
            <a:ext cx="1903547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User Connections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4107802" y="2574988"/>
            <a:ext cx="2181511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Sports Participation</a:t>
            </a:r>
            <a:endParaRPr/>
          </a:p>
        </p:txBody>
      </p:sp>
      <p:sp>
        <p:nvSpPr>
          <p:cNvPr id="122" name="Google Shape;122;p10"/>
          <p:cNvSpPr txBox="1"/>
          <p:nvPr/>
        </p:nvSpPr>
        <p:spPr>
          <a:xfrm>
            <a:off x="2648991" y="3398901"/>
            <a:ext cx="2000973" cy="470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Community</a:t>
            </a:r>
            <a:endParaRPr/>
          </a:p>
        </p:txBody>
      </p:sp>
      <p:sp>
        <p:nvSpPr>
          <p:cNvPr id="123" name="Google Shape;123;p10"/>
          <p:cNvSpPr txBox="1"/>
          <p:nvPr/>
        </p:nvSpPr>
        <p:spPr>
          <a:xfrm>
            <a:off x="3164535" y="4003738"/>
            <a:ext cx="966787" cy="30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A2742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Building</a:t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599903" y="4500992"/>
            <a:ext cx="6011044" cy="782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71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Millions of user connections are projected. Increased sports participation is</a:t>
            </a:r>
            <a:endParaRPr/>
          </a:p>
          <a:p>
            <a:pPr indent="0" lvl="0" marL="171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expected. Community building and enhanced networking is the goal. The app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will be useful for local and travel.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600075" y="3608451"/>
            <a:ext cx="2336244" cy="578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23197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Conclusion</a:t>
            </a:r>
            <a:endParaRPr/>
          </a:p>
        </p:txBody>
      </p:sp>
      <p:sp>
        <p:nvSpPr>
          <p:cNvPr id="131" name="Google Shape;131;p11"/>
          <p:cNvSpPr txBox="1"/>
          <p:nvPr/>
        </p:nvSpPr>
        <p:spPr>
          <a:xfrm>
            <a:off x="600075" y="4443842"/>
            <a:ext cx="10002571" cy="5058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Sports Buddy is a new approach to event discovery. It revolutionizes social networking. It empowers users. Users connect through</a:t>
            </a:r>
            <a:endParaRPr/>
          </a:p>
          <a:p>
            <a:pPr indent="0" lvl="0" marL="0" marR="0" rtl="0" algn="l">
              <a:lnSpc>
                <a:spcPct val="111703"/>
              </a:lnSpc>
              <a:spcBef>
                <a:spcPts val="6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shared sporting interests. The application enhances experiences.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