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438900" cx="11430000"/>
  <p:notesSz cx="11430000" cy="6438900"/>
  <p:embeddedFontLst>
    <p:embeddedFont>
      <p:font typeface="Montserrat Medium"/>
      <p:regular r:id="rId14"/>
      <p:bold r:id="rId15"/>
      <p:italic r:id="rId16"/>
      <p:boldItalic r:id="rId17"/>
    </p:embeddedFont>
    <p:embeddedFont>
      <p:font typeface="Brygada 1918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bold.fntdata"/><Relationship Id="rId14" Type="http://schemas.openxmlformats.org/officeDocument/2006/relationships/font" Target="fonts/MontserratMedium-regular.fntdata"/><Relationship Id="rId17" Type="http://schemas.openxmlformats.org/officeDocument/2006/relationships/font" Target="fonts/MontserratMedium-boldItalic.fntdata"/><Relationship Id="rId16" Type="http://schemas.openxmlformats.org/officeDocument/2006/relationships/font" Target="fonts/Montserrat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rygada1918-boldItalic.fntdata"/><Relationship Id="rId6" Type="http://schemas.openxmlformats.org/officeDocument/2006/relationships/slide" Target="slides/slide1.xml"/><Relationship Id="rId18" Type="http://schemas.openxmlformats.org/officeDocument/2006/relationships/font" Target="fonts/Brygada1918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/>
            </a:lvl1pPr>
            <a:lvl2pPr indent="0" lvl="1" algn="r">
              <a:spcBef>
                <a:spcPts val="0"/>
              </a:spcBef>
              <a:buNone/>
              <a:defRPr/>
            </a:lvl2pPr>
            <a:lvl3pPr indent="0" lvl="2" algn="r">
              <a:spcBef>
                <a:spcPts val="0"/>
              </a:spcBef>
              <a:buNone/>
              <a:defRPr/>
            </a:lvl3pPr>
            <a:lvl4pPr indent="0" lvl="3" algn="r">
              <a:spcBef>
                <a:spcPts val="0"/>
              </a:spcBef>
              <a:buNone/>
              <a:defRPr/>
            </a:lvl4pPr>
            <a:lvl5pPr indent="0" lvl="4" algn="r">
              <a:spcBef>
                <a:spcPts val="0"/>
              </a:spcBef>
              <a:buNone/>
              <a:defRPr/>
            </a:lvl5pPr>
            <a:lvl6pPr indent="0" lvl="5" algn="r">
              <a:spcBef>
                <a:spcPts val="0"/>
              </a:spcBef>
              <a:buNone/>
              <a:defRPr/>
            </a:lvl6pPr>
            <a:lvl7pPr indent="0" lvl="6" algn="r">
              <a:spcBef>
                <a:spcPts val="0"/>
              </a:spcBef>
              <a:buNone/>
              <a:defRPr/>
            </a:lvl7pPr>
            <a:lvl8pPr indent="0" lvl="7" algn="r">
              <a:spcBef>
                <a:spcPts val="0"/>
              </a:spcBef>
              <a:buNone/>
              <a:defRPr/>
            </a:lvl8pPr>
            <a:lvl9pPr indent="0" lvl="8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4848822" y="1204341"/>
            <a:ext cx="6159580" cy="1072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Web-Based To-Do List</a:t>
            </a:r>
            <a:endParaRPr/>
          </a:p>
          <a:p>
            <a:pPr indent="0" lvl="0" marL="0" marR="0" rtl="0" algn="l">
              <a:lnSpc>
                <a:spcPct val="117850"/>
              </a:lnSpc>
              <a:spcBef>
                <a:spcPts val="251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Application: A Project Report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4848821" y="2519456"/>
            <a:ext cx="6065038" cy="1262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report details the journey of creating an interactive to-do list</a:t>
            </a:r>
            <a:endParaRPr/>
          </a:p>
          <a:p>
            <a:pPr indent="0" lvl="0" marL="1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application using core web technologies: HTML, CSS, and JavaScript. The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application is designed to be simple and responsive, allowing users to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efficiently manage their tasks by adding, editing, deleting, and marking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them as complete.</a:t>
            </a:r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848821" y="3986306"/>
            <a:ext cx="5910989" cy="1262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project served as an invaluable hands-on experience in front-end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development, solidifying understanding of DOM manipulation, event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handling, and responsive design principles. The report covers the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development process, implemented features, challenges encountered,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key learnings, concluding with potential future enhancements.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11430000" cy="692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562570" y="452881"/>
            <a:ext cx="4025455" cy="1082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Implemented Core</a:t>
            </a:r>
            <a:endParaRPr/>
          </a:p>
          <a:p>
            <a:pPr indent="0" lvl="0" marL="0" marR="0" rtl="0" algn="l">
              <a:lnSpc>
                <a:spcPct val="117850"/>
              </a:lnSpc>
              <a:spcBef>
                <a:spcPts val="376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Functionalities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1084957" y="1935927"/>
            <a:ext cx="1101804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Add Task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664815" y="1964359"/>
            <a:ext cx="309276" cy="2777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4287" marR="0" rtl="0" algn="l">
              <a:lnSpc>
                <a:spcPct val="118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1</a:t>
            </a:r>
            <a:endParaRPr/>
          </a:p>
          <a:p>
            <a:pPr indent="0" lvl="0" marL="5208" marR="0" rtl="0" algn="l">
              <a:lnSpc>
                <a:spcPct val="118450"/>
              </a:lnSpc>
              <a:spcBef>
                <a:spcPts val="72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2</a:t>
            </a:r>
            <a:endParaRPr/>
          </a:p>
          <a:p>
            <a:pPr indent="0" lvl="0" marL="0" marR="0" rtl="0" algn="l">
              <a:lnSpc>
                <a:spcPct val="118450"/>
              </a:lnSpc>
              <a:spcBef>
                <a:spcPts val="723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3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084957" y="2320450"/>
            <a:ext cx="5463804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Users can easily input new tasks via a text field and append them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their list, ensuring quick addition of to-dos.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1084957" y="3155127"/>
            <a:ext cx="1104161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Edit Task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1084957" y="3549175"/>
            <a:ext cx="5441004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Existing tasks can be modified through an intuitive edit function,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allowing for easy correction and updates.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1084957" y="4374328"/>
            <a:ext cx="1346334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Delete Task</a:t>
            </a: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1084957" y="4768375"/>
            <a:ext cx="5294274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Unnecessary or completed tasks can be permanently removed,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maintaining a clean and organized list.</a:t>
            </a:r>
            <a:endParaRPr/>
          </a:p>
        </p:txBody>
      </p:sp>
      <p:sp>
        <p:nvSpPr>
          <p:cNvPr id="38" name="Google Shape;38;p4"/>
          <p:cNvSpPr txBox="1"/>
          <p:nvPr/>
        </p:nvSpPr>
        <p:spPr>
          <a:xfrm>
            <a:off x="662284" y="5603051"/>
            <a:ext cx="2442591" cy="3579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4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4 </a:t>
            </a: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Mark as Complete</a:t>
            </a:r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1084957" y="5987574"/>
            <a:ext cx="5398682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Tasks can be marked as completed, visually distinguished with a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strikethrough, providing a sense of accomplishment.</a:t>
            </a:r>
            <a:endParaRPr/>
          </a:p>
        </p:txBody>
      </p:sp>
      <p:pic>
        <p:nvPicPr>
          <p:cNvPr id="40" name="Google Shape;40;p4" title="Screenshot 2025-03-24 03595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3650" y="-3175"/>
            <a:ext cx="4946349" cy="69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562570" y="1775841"/>
            <a:ext cx="9781461" cy="539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Intuitive User Interface and Responsive Design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562570" y="2706433"/>
            <a:ext cx="2876311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Clean and Intuitive Design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5920536" y="2706433"/>
            <a:ext cx="2062139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Responsive Layout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562570" y="3157631"/>
            <a:ext cx="4774585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application boasts a user-friendly interface, ensuring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ease of use and navigation for all users.</a:t>
            </a:r>
            <a:endParaRPr/>
          </a:p>
        </p:txBody>
      </p:sp>
      <p:sp>
        <p:nvSpPr>
          <p:cNvPr id="50" name="Google Shape;50;p5"/>
          <p:cNvSpPr txBox="1"/>
          <p:nvPr/>
        </p:nvSpPr>
        <p:spPr>
          <a:xfrm>
            <a:off x="5920536" y="3157631"/>
            <a:ext cx="4883290" cy="74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Designed to adapt seamlessly to different screen sizes,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providing an optimal viewing experience on desktops and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mobile devices.</a:t>
            </a:r>
            <a:endParaRPr/>
          </a:p>
        </p:txBody>
      </p:sp>
      <p:sp>
        <p:nvSpPr>
          <p:cNvPr id="51" name="Google Shape;51;p5"/>
          <p:cNvSpPr txBox="1"/>
          <p:nvPr/>
        </p:nvSpPr>
        <p:spPr>
          <a:xfrm>
            <a:off x="819745" y="3814856"/>
            <a:ext cx="1773728" cy="5483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Simple visual layout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9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Easy to find actions</a:t>
            </a:r>
            <a:endParaRPr/>
          </a:p>
        </p:txBody>
      </p:sp>
      <p:sp>
        <p:nvSpPr>
          <p:cNvPr id="52" name="Google Shape;52;p5"/>
          <p:cNvSpPr txBox="1"/>
          <p:nvPr/>
        </p:nvSpPr>
        <p:spPr>
          <a:xfrm>
            <a:off x="6177711" y="4072031"/>
            <a:ext cx="1526432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Flexbox and Grid</a:t>
            </a:r>
            <a:endParaRPr/>
          </a:p>
        </p:txBody>
      </p:sp>
      <p:sp>
        <p:nvSpPr>
          <p:cNvPr id="53" name="Google Shape;53;p5"/>
          <p:cNvSpPr txBox="1"/>
          <p:nvPr/>
        </p:nvSpPr>
        <p:spPr>
          <a:xfrm>
            <a:off x="6177711" y="4386356"/>
            <a:ext cx="1902599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Mobile-first 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562570" y="2899791"/>
            <a:ext cx="4126182" cy="539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Technologies Stack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125141" y="3658933"/>
            <a:ext cx="780978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HTML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3761625" y="3658933"/>
            <a:ext cx="559808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CSS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6398120" y="3658933"/>
            <a:ext cx="1252037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JavaScript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9034615" y="3658933"/>
            <a:ext cx="1515213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Flexbox/Grid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1125141" y="4043456"/>
            <a:ext cx="1169386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Provides the</a:t>
            </a:r>
            <a:endParaRPr/>
          </a:p>
        </p:txBody>
      </p:sp>
      <p:sp>
        <p:nvSpPr>
          <p:cNvPr id="65" name="Google Shape;65;p6"/>
          <p:cNvSpPr txBox="1"/>
          <p:nvPr/>
        </p:nvSpPr>
        <p:spPr>
          <a:xfrm>
            <a:off x="3761306" y="4043456"/>
            <a:ext cx="1970410" cy="1005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9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Handles the styling</a:t>
            </a:r>
            <a:endParaRPr/>
          </a:p>
          <a:p>
            <a:pPr indent="0" lvl="0" marL="319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layout, ensuring a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visually appealing and</a:t>
            </a:r>
            <a:endParaRPr/>
          </a:p>
          <a:p>
            <a:pPr indent="0" lvl="0" marL="319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consistent user</a:t>
            </a:r>
            <a:endParaRPr/>
          </a:p>
        </p:txBody>
      </p:sp>
      <p:sp>
        <p:nvSpPr>
          <p:cNvPr id="66" name="Google Shape;66;p6"/>
          <p:cNvSpPr txBox="1"/>
          <p:nvPr/>
        </p:nvSpPr>
        <p:spPr>
          <a:xfrm>
            <a:off x="6398120" y="4043456"/>
            <a:ext cx="1934899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Enables dynamic task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management,</a:t>
            </a:r>
            <a:endParaRPr/>
          </a:p>
        </p:txBody>
      </p:sp>
      <p:sp>
        <p:nvSpPr>
          <p:cNvPr id="67" name="Google Shape;67;p6"/>
          <p:cNvSpPr txBox="1"/>
          <p:nvPr/>
        </p:nvSpPr>
        <p:spPr>
          <a:xfrm>
            <a:off x="9034296" y="4043456"/>
            <a:ext cx="1892477" cy="1262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19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Facilitates responsive</a:t>
            </a:r>
            <a:endParaRPr/>
          </a:p>
          <a:p>
            <a:pPr indent="0" lvl="0" marL="319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design, ensuring the</a:t>
            </a:r>
            <a:endParaRPr/>
          </a:p>
          <a:p>
            <a:pPr indent="0" lvl="0" marL="319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application adapts to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various screen sizes</a:t>
            </a:r>
            <a:endParaRPr/>
          </a:p>
          <a:p>
            <a:pPr indent="0" lvl="0" marL="319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devices.</a:t>
            </a:r>
            <a:endParaRPr/>
          </a:p>
        </p:txBody>
      </p:sp>
      <p:sp>
        <p:nvSpPr>
          <p:cNvPr id="68" name="Google Shape;68;p6"/>
          <p:cNvSpPr txBox="1"/>
          <p:nvPr/>
        </p:nvSpPr>
        <p:spPr>
          <a:xfrm>
            <a:off x="1125141" y="4300631"/>
            <a:ext cx="1889423" cy="1005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structural foundation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the web page,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organizing elements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content.</a:t>
            </a:r>
            <a:endParaRPr/>
          </a:p>
        </p:txBody>
      </p:sp>
      <p:sp>
        <p:nvSpPr>
          <p:cNvPr id="69" name="Google Shape;69;p6"/>
          <p:cNvSpPr txBox="1"/>
          <p:nvPr/>
        </p:nvSpPr>
        <p:spPr>
          <a:xfrm>
            <a:off x="6398120" y="4557806"/>
            <a:ext cx="1751073" cy="1005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allowing users to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interact with and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manipulate tasks in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real-time.</a:t>
            </a:r>
            <a:endParaRPr/>
          </a:p>
        </p:txBody>
      </p:sp>
      <p:sp>
        <p:nvSpPr>
          <p:cNvPr id="70" name="Google Shape;70;p6"/>
          <p:cNvSpPr txBox="1"/>
          <p:nvPr/>
        </p:nvSpPr>
        <p:spPr>
          <a:xfrm>
            <a:off x="3761625" y="5072156"/>
            <a:ext cx="1092417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experience.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0" y="0"/>
            <a:ext cx="11430000" cy="705700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 txBox="1"/>
          <p:nvPr/>
        </p:nvSpPr>
        <p:spPr>
          <a:xfrm>
            <a:off x="562570" y="2481199"/>
            <a:ext cx="7883508" cy="539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Overcoming Development Challenges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1607343" y="3402266"/>
            <a:ext cx="3013686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Dynamic Task Management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904130" y="3691967"/>
            <a:ext cx="272938" cy="32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8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1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1607343" y="3786789"/>
            <a:ext cx="8487289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Implementing functions to add, edit, and delete tasks without causing unintended side effects or data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corruption.</a:t>
            </a:r>
            <a:endParaRPr/>
          </a:p>
        </p:txBody>
      </p:sp>
      <p:sp>
        <p:nvSpPr>
          <p:cNvPr id="80" name="Google Shape;80;p7"/>
          <p:cNvSpPr txBox="1"/>
          <p:nvPr/>
        </p:nvSpPr>
        <p:spPr>
          <a:xfrm>
            <a:off x="1607343" y="4602416"/>
            <a:ext cx="2068782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Responsive Design</a:t>
            </a:r>
            <a:endParaRPr/>
          </a:p>
        </p:txBody>
      </p:sp>
      <p:sp>
        <p:nvSpPr>
          <p:cNvPr id="81" name="Google Shape;81;p7"/>
          <p:cNvSpPr txBox="1"/>
          <p:nvPr/>
        </p:nvSpPr>
        <p:spPr>
          <a:xfrm>
            <a:off x="890884" y="4892117"/>
            <a:ext cx="299457" cy="14060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762" marR="0" rtl="0" algn="l">
              <a:lnSpc>
                <a:spcPct val="1168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2</a:t>
            </a:r>
            <a:endParaRPr/>
          </a:p>
          <a:p>
            <a:pPr indent="0" lvl="0" marL="0" marR="0" rtl="0" algn="l">
              <a:lnSpc>
                <a:spcPct val="116842"/>
              </a:lnSpc>
              <a:spcBef>
                <a:spcPts val="6379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3</a:t>
            </a:r>
            <a:endParaRPr/>
          </a:p>
        </p:txBody>
      </p:sp>
      <p:sp>
        <p:nvSpPr>
          <p:cNvPr id="82" name="Google Shape;82;p7"/>
          <p:cNvSpPr txBox="1"/>
          <p:nvPr/>
        </p:nvSpPr>
        <p:spPr>
          <a:xfrm>
            <a:off x="1607343" y="4986939"/>
            <a:ext cx="9064644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Ensuring the layout adapts seamlessly to different screen sizes, maintaining usability and visual appeal across</a:t>
            </a:r>
            <a:endParaRPr/>
          </a:p>
          <a:p>
            <a:pPr indent="0" lvl="0" marL="12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devices.</a:t>
            </a:r>
            <a:endParaRPr/>
          </a:p>
        </p:txBody>
      </p:sp>
      <p:sp>
        <p:nvSpPr>
          <p:cNvPr id="83" name="Google Shape;83;p7"/>
          <p:cNvSpPr txBox="1"/>
          <p:nvPr/>
        </p:nvSpPr>
        <p:spPr>
          <a:xfrm>
            <a:off x="1607343" y="5802565"/>
            <a:ext cx="2371391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User Input Validation</a:t>
            </a:r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1607343" y="6187088"/>
            <a:ext cx="7428991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Preventing empty tasks from being added, enhancing data integrity and user experience.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562570" y="1051941"/>
            <a:ext cx="5060585" cy="539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Key Learning Outcomes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2440782" y="2058733"/>
            <a:ext cx="2124503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DOM Manipulation</a:t>
            </a:r>
            <a:endParaRPr/>
          </a:p>
        </p:txBody>
      </p:sp>
      <p:sp>
        <p:nvSpPr>
          <p:cNvPr id="92" name="Google Shape;92;p8"/>
          <p:cNvSpPr txBox="1"/>
          <p:nvPr/>
        </p:nvSpPr>
        <p:spPr>
          <a:xfrm>
            <a:off x="1364754" y="2228930"/>
            <a:ext cx="265414" cy="30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1</a:t>
            </a:r>
            <a:endParaRPr/>
          </a:p>
        </p:txBody>
      </p:sp>
      <p:sp>
        <p:nvSpPr>
          <p:cNvPr id="93" name="Google Shape;93;p8"/>
          <p:cNvSpPr txBox="1"/>
          <p:nvPr/>
        </p:nvSpPr>
        <p:spPr>
          <a:xfrm>
            <a:off x="2440782" y="2443256"/>
            <a:ext cx="7018240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Gained experience in dynamically updating HTML elements, enhancing interactivity.</a:t>
            </a:r>
            <a:endParaRPr/>
          </a:p>
        </p:txBody>
      </p:sp>
      <p:sp>
        <p:nvSpPr>
          <p:cNvPr id="94" name="Google Shape;94;p8"/>
          <p:cNvSpPr txBox="1"/>
          <p:nvPr/>
        </p:nvSpPr>
        <p:spPr>
          <a:xfrm>
            <a:off x="4158259" y="3077908"/>
            <a:ext cx="1741955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Event Handling</a:t>
            </a:r>
            <a:endParaRPr/>
          </a:p>
        </p:txBody>
      </p:sp>
      <p:sp>
        <p:nvSpPr>
          <p:cNvPr id="95" name="Google Shape;95;p8"/>
          <p:cNvSpPr txBox="1"/>
          <p:nvPr/>
        </p:nvSpPr>
        <p:spPr>
          <a:xfrm>
            <a:off x="2215604" y="3381455"/>
            <a:ext cx="281236" cy="30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2</a:t>
            </a:r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4158259" y="3471956"/>
            <a:ext cx="6211273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Learned how to handle button clicks and user interactions, improving user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engagement.</a:t>
            </a:r>
            <a:endParaRPr/>
          </a:p>
        </p:txBody>
      </p:sp>
      <p:sp>
        <p:nvSpPr>
          <p:cNvPr id="97" name="Google Shape;97;p8"/>
          <p:cNvSpPr txBox="1"/>
          <p:nvPr/>
        </p:nvSpPr>
        <p:spPr>
          <a:xfrm>
            <a:off x="5875744" y="4363783"/>
            <a:ext cx="2068782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Responsive Design</a:t>
            </a:r>
            <a:endParaRPr/>
          </a:p>
        </p:txBody>
      </p:sp>
      <p:sp>
        <p:nvSpPr>
          <p:cNvPr id="98" name="Google Shape;98;p8"/>
          <p:cNvSpPr txBox="1"/>
          <p:nvPr/>
        </p:nvSpPr>
        <p:spPr>
          <a:xfrm>
            <a:off x="3069882" y="4657805"/>
            <a:ext cx="290277" cy="302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3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5875743" y="4748306"/>
            <a:ext cx="4687471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Improved skills in making web applications work across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devices, ensuring broad accessibility.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/>
          <p:nvPr/>
        </p:nvSpPr>
        <p:spPr>
          <a:xfrm>
            <a:off x="0" y="0"/>
            <a:ext cx="11430000" cy="65897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562570" y="461391"/>
            <a:ext cx="8125683" cy="1072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Future Enhancements for an Improved</a:t>
            </a:r>
            <a:endParaRPr/>
          </a:p>
          <a:p>
            <a:pPr indent="0" lvl="0" marL="0" marR="0" rtl="0" algn="l">
              <a:lnSpc>
                <a:spcPct val="117850"/>
              </a:lnSpc>
              <a:spcBef>
                <a:spcPts val="251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Experience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2267839" y="2373058"/>
            <a:ext cx="1555289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Local Storage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759447" y="2373058"/>
            <a:ext cx="1760815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Drag-and-Drop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4928743" y="2462458"/>
            <a:ext cx="272605" cy="319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1</a:t>
            </a:r>
            <a:endParaRPr/>
          </a:p>
        </p:txBody>
      </p:sp>
      <p:sp>
        <p:nvSpPr>
          <p:cNvPr id="109" name="Google Shape;109;p9"/>
          <p:cNvSpPr txBox="1"/>
          <p:nvPr/>
        </p:nvSpPr>
        <p:spPr>
          <a:xfrm>
            <a:off x="1348081" y="2757581"/>
            <a:ext cx="2476251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Save tasks between sessions</a:t>
            </a:r>
            <a:endParaRPr/>
          </a:p>
        </p:txBody>
      </p:sp>
      <p:sp>
        <p:nvSpPr>
          <p:cNvPr id="110" name="Google Shape;110;p9"/>
          <p:cNvSpPr txBox="1"/>
          <p:nvPr/>
        </p:nvSpPr>
        <p:spPr>
          <a:xfrm>
            <a:off x="6679108" y="2767258"/>
            <a:ext cx="289434" cy="319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2</a:t>
            </a: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7759447" y="2757581"/>
            <a:ext cx="1531094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Reordering tasks</a:t>
            </a:r>
            <a:endParaRPr/>
          </a:p>
        </p:txBody>
      </p:sp>
      <p:sp>
        <p:nvSpPr>
          <p:cNvPr id="112" name="Google Shape;112;p9"/>
          <p:cNvSpPr txBox="1"/>
          <p:nvPr/>
        </p:nvSpPr>
        <p:spPr>
          <a:xfrm>
            <a:off x="4606226" y="4224584"/>
            <a:ext cx="303858" cy="319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4</a:t>
            </a:r>
            <a:endParaRPr/>
          </a:p>
        </p:txBody>
      </p:sp>
      <p:sp>
        <p:nvSpPr>
          <p:cNvPr id="113" name="Google Shape;113;p9"/>
          <p:cNvSpPr txBox="1"/>
          <p:nvPr/>
        </p:nvSpPr>
        <p:spPr>
          <a:xfrm>
            <a:off x="2525459" y="4297108"/>
            <a:ext cx="1297471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Cloud Sync</a:t>
            </a:r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7759447" y="4297108"/>
            <a:ext cx="1840753" cy="288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Categories/Tags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6367310" y="4529384"/>
            <a:ext cx="299050" cy="319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3</a:t>
            </a: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1403593" y="4681631"/>
            <a:ext cx="2420332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Sync tasks between devices</a:t>
            </a:r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7759447" y="4681631"/>
            <a:ext cx="1353052" cy="233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Organize tasks</a:t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562571" y="5653181"/>
            <a:ext cx="10032936" cy="4911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These additions would significantly enhance the application's usability and feature set, making it a more robust and user-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friendly tool for task management. The addition of categories and tags can provide a robust tool for 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"/>
          <p:cNvSpPr txBox="1"/>
          <p:nvPr/>
        </p:nvSpPr>
        <p:spPr>
          <a:xfrm>
            <a:off x="4848822" y="1213866"/>
            <a:ext cx="2468689" cy="5395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8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50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Conclusion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4848821" y="1995581"/>
            <a:ext cx="6125138" cy="1519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project successfully delivered a functional to-do list application using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HTML, CSS, and JavaScript. It served as a valuable learning experience in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front-end development, reinforcing key concepts such as DOM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manipulation, event handling, and responsive design. The application is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both simple and effective, offering a solid foundation for future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enhancements.</a:t>
            </a:r>
            <a:endParaRPr/>
          </a:p>
        </p:txBody>
      </p:sp>
      <p:sp>
        <p:nvSpPr>
          <p:cNvPr id="126" name="Google Shape;126;p10"/>
          <p:cNvSpPr txBox="1"/>
          <p:nvPr/>
        </p:nvSpPr>
        <p:spPr>
          <a:xfrm>
            <a:off x="4848821" y="3719606"/>
            <a:ext cx="6150411" cy="15198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3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Key takeaways from the project include the importance of a well-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structured HTML foundation, the power of CSS for creating visually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appealing interfaces, and the versatility of JavaScript for enabling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dynamic and interactive user experiences. The challenges faced and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48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overcome during the development process have significantly contributed</a:t>
            </a:r>
            <a:endParaRPr/>
          </a:p>
          <a:p>
            <a:pPr indent="0" lvl="0" marL="0" marR="0" rtl="0" algn="l">
              <a:lnSpc>
                <a:spcPct val="123360"/>
              </a:lnSpc>
              <a:spcBef>
                <a:spcPts val="532"/>
              </a:spcBef>
              <a:spcAft>
                <a:spcPts val="0"/>
              </a:spcAft>
              <a:buNone/>
            </a:pPr>
            <a:r>
              <a:rPr lang="en-US" sz="1250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a deeper understanding of web development principles.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