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18"/>
    <a:srgbClr val="7E7B7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434" autoAdjust="0"/>
  </p:normalViewPr>
  <p:slideViewPr>
    <p:cSldViewPr snapToGrid="0">
      <p:cViewPr>
        <p:scale>
          <a:sx n="70" d="100"/>
          <a:sy n="70" d="100"/>
        </p:scale>
        <p:origin x="-2124" y="-9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6F97D-25C9-4567-A584-90004C4D5EF9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49DF2-0677-4C50-B521-F511D31AF3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052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061" y="946254"/>
            <a:ext cx="5844209" cy="2111167"/>
          </a:xfrm>
          <a:noFill/>
        </p:spPr>
        <p:txBody>
          <a:bodyPr anchor="b">
            <a:noAutofit/>
          </a:bodyPr>
          <a:lstStyle>
            <a:lvl1pPr algn="ctr">
              <a:defRPr lang="en-US" sz="6000" b="1" kern="1200" dirty="0" smtClean="0">
                <a:solidFill>
                  <a:srgbClr val="FFCB18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061" y="3057421"/>
            <a:ext cx="593697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119-C900-44E2-9DFA-9B036F40FC67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AD45-FA0E-4D19-8B5F-FA7136E94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386" name="Picture 2" descr="mPokket Makes Lending Easy For College Student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251746" y="1"/>
            <a:ext cx="6940253" cy="46291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660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D17B-D934-4557-B186-91968CF6F4BC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AD45-FA0E-4D19-8B5F-FA7136E94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628" y="19880"/>
            <a:ext cx="12192000" cy="636104"/>
          </a:xfrm>
        </p:spPr>
        <p:txBody>
          <a:bodyPr>
            <a:noAutofit/>
          </a:bodyPr>
          <a:lstStyle>
            <a:lvl1pPr>
              <a:defRPr lang="en-US" sz="4400" b="1" kern="1200" dirty="0" smtClean="0">
                <a:solidFill>
                  <a:srgbClr val="FFCB18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6104"/>
            <a:ext cx="12192000" cy="145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031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3995-4D8A-4010-BD4F-7C9C3FF0D72E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AD45-FA0E-4D19-8B5F-FA7136E94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 rot="5400000">
            <a:off x="8293851" y="2823330"/>
            <a:ext cx="6721477" cy="1074821"/>
          </a:xfrm>
        </p:spPr>
        <p:txBody>
          <a:bodyPr>
            <a:noAutofit/>
          </a:bodyPr>
          <a:lstStyle>
            <a:lvl1pPr>
              <a:defRPr lang="en-US" sz="4400" b="1" kern="1200" dirty="0" smtClean="0">
                <a:solidFill>
                  <a:srgbClr val="FFCB18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461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6104"/>
          </a:xfrm>
        </p:spPr>
        <p:txBody>
          <a:bodyPr>
            <a:noAutofit/>
          </a:bodyPr>
          <a:lstStyle>
            <a:lvl1pPr>
              <a:defRPr lang="en-US" sz="4400" b="1" kern="1200" dirty="0" smtClean="0">
                <a:solidFill>
                  <a:srgbClr val="FFCB18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748E-35A1-4091-B877-D3A9DBFE220B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AD45-FA0E-4D19-8B5F-FA7136E94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6104"/>
            <a:ext cx="12192000" cy="145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88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30" y="615406"/>
            <a:ext cx="10515600" cy="2856948"/>
          </a:xfrm>
        </p:spPr>
        <p:txBody>
          <a:bodyPr anchor="b">
            <a:normAutofit/>
          </a:bodyPr>
          <a:lstStyle>
            <a:lvl1pPr>
              <a:defRPr lang="en-US" sz="6000" kern="1200" dirty="0" smtClean="0">
                <a:solidFill>
                  <a:srgbClr val="FFCB1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330" y="347235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7E7B7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AC46-C3CB-471E-954F-8B1C2A432798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AD45-FA0E-4D19-8B5F-FA7136E94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Half Frame 7"/>
          <p:cNvSpPr/>
          <p:nvPr userDrawn="1"/>
        </p:nvSpPr>
        <p:spPr>
          <a:xfrm>
            <a:off x="0" y="0"/>
            <a:ext cx="1417983" cy="1113183"/>
          </a:xfrm>
          <a:prstGeom prst="halfFrame">
            <a:avLst/>
          </a:prstGeom>
          <a:solidFill>
            <a:srgbClr val="FFC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141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3968-0712-47A7-A104-18E101AB1BB2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AD45-FA0E-4D19-8B5F-FA7136E94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0"/>
            <a:ext cx="12192000" cy="6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 smtClean="0">
                <a:solidFill>
                  <a:srgbClr val="FFCB18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28" y="19880"/>
            <a:ext cx="12192000" cy="636104"/>
          </a:xfrm>
        </p:spPr>
        <p:txBody>
          <a:bodyPr>
            <a:noAutofit/>
          </a:bodyPr>
          <a:lstStyle>
            <a:lvl1pPr>
              <a:defRPr lang="en-US" sz="4400" b="1" kern="1200" dirty="0" smtClean="0">
                <a:solidFill>
                  <a:srgbClr val="FFCB18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36104"/>
            <a:ext cx="12192000" cy="145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259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8376-0843-4CD4-8CA6-49E9AA0D73FD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AD45-FA0E-4D19-8B5F-FA7136E94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0" y="0"/>
            <a:ext cx="12192000" cy="6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 smtClean="0">
                <a:solidFill>
                  <a:srgbClr val="FFCB18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628" y="19880"/>
            <a:ext cx="12192000" cy="636104"/>
          </a:xfrm>
        </p:spPr>
        <p:txBody>
          <a:bodyPr>
            <a:noAutofit/>
          </a:bodyPr>
          <a:lstStyle>
            <a:lvl1pPr>
              <a:defRPr lang="en-US" sz="4400" b="1" kern="1200" dirty="0" smtClean="0">
                <a:solidFill>
                  <a:srgbClr val="FFCB18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36104"/>
            <a:ext cx="12192000" cy="145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991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9476-8520-4C55-804E-92F9B9E9F958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AD45-FA0E-4D19-8B5F-FA7136E94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628" y="19880"/>
            <a:ext cx="12192000" cy="636104"/>
          </a:xfrm>
        </p:spPr>
        <p:txBody>
          <a:bodyPr>
            <a:noAutofit/>
          </a:bodyPr>
          <a:lstStyle>
            <a:lvl1pPr>
              <a:defRPr lang="en-US" sz="4400" b="1" kern="1200" dirty="0" smtClean="0">
                <a:solidFill>
                  <a:srgbClr val="FFCB18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6104"/>
            <a:ext cx="12192000" cy="145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982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E254-39CE-405E-A719-5054E2F8A67A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AD45-FA0E-4D19-8B5F-FA7136E94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825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CB18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CB18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674E-974D-4B80-A48F-EF7A0A4C212A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AD45-FA0E-4D19-8B5F-FA7136E94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280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FFCB18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07A8-1078-4CA0-957D-54AC475D1193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AD45-FA0E-4D19-8B5F-FA7136E94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883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A660B-9E95-4A67-9470-D0F6F1239DBB}" type="datetime1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AFCAD45-FA0E-4D19-8B5F-FA7136E94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579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AD45-FA0E-4D19-8B5F-FA7136E94E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2183457"/>
            <a:ext cx="5238750" cy="1645593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Session </a:t>
            </a:r>
            <a:r>
              <a:rPr lang="en-IN" sz="2800" b="1" dirty="0" smtClean="0"/>
              <a:t>2</a:t>
            </a:r>
            <a:endParaRPr lang="en-IN" sz="2800" b="1" dirty="0" smtClean="0"/>
          </a:p>
          <a:p>
            <a:r>
              <a:rPr lang="en-IN" sz="2800" dirty="0" smtClean="0"/>
              <a:t>Working Git, XAMPP, JavaScript</a:t>
            </a:r>
            <a:endParaRPr lang="en-US" sz="2800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0"/>
            <a:ext cx="5229225" cy="2133600"/>
          </a:xfrm>
        </p:spPr>
        <p:txBody>
          <a:bodyPr/>
          <a:lstStyle/>
          <a:p>
            <a:r>
              <a:rPr lang="en-IN" sz="4400" dirty="0" smtClean="0">
                <a:solidFill>
                  <a:srgbClr val="0070C0"/>
                </a:solidFill>
              </a:rPr>
              <a:t>Hybrid Mobile App Development using React Native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499" y="4591049"/>
            <a:ext cx="5495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Dr B P Sharma</a:t>
            </a:r>
          </a:p>
          <a:p>
            <a:r>
              <a:rPr lang="en-IN" sz="2400" dirty="0" smtClean="0"/>
              <a:t>Lead Technical Architect </a:t>
            </a:r>
          </a:p>
          <a:p>
            <a:r>
              <a:rPr lang="en-IN" sz="2400" dirty="0" err="1" smtClean="0"/>
              <a:t>nQubator</a:t>
            </a:r>
            <a:r>
              <a:rPr lang="en-IN" sz="2400" dirty="0" smtClean="0"/>
              <a:t> Lab – Blockchain Technology</a:t>
            </a:r>
            <a:endParaRPr lang="en-US" sz="2400" dirty="0"/>
          </a:p>
        </p:txBody>
      </p:sp>
      <p:pic>
        <p:nvPicPr>
          <p:cNvPr id="9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9334" y="4781550"/>
            <a:ext cx="5280666" cy="1000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039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AD45-FA0E-4D19-8B5F-FA7136E94E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76105" y="1576879"/>
            <a:ext cx="10515600" cy="451912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/>
              <a:t>Installing and using Git</a:t>
            </a:r>
            <a:endParaRPr lang="en-IN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/>
              <a:t> </a:t>
            </a:r>
            <a:r>
              <a:rPr lang="en-IN" dirty="0" smtClean="0"/>
              <a:t>Installing and using Git Hub Desktop</a:t>
            </a:r>
            <a:endParaRPr lang="en-IN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/>
              <a:t> </a:t>
            </a:r>
            <a:r>
              <a:rPr lang="en-IN" dirty="0" smtClean="0"/>
              <a:t>Installing and using XAMPP</a:t>
            </a:r>
            <a:endParaRPr lang="en-IN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/>
              <a:t> </a:t>
            </a:r>
            <a:r>
              <a:rPr lang="en-IN" dirty="0" smtClean="0"/>
              <a:t>Using JavaScript at the client side</a:t>
            </a:r>
            <a:endParaRPr lang="en-IN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/>
              <a:t> </a:t>
            </a:r>
            <a:r>
              <a:rPr lang="en-IN" dirty="0" smtClean="0"/>
              <a:t>Working with server side technologies e.g. PHP, JSP, </a:t>
            </a:r>
            <a:r>
              <a:rPr lang="en-IN" dirty="0" err="1" smtClean="0"/>
              <a:t>Django</a:t>
            </a:r>
            <a:r>
              <a:rPr lang="en-IN" dirty="0" smtClean="0"/>
              <a:t> etc.</a:t>
            </a:r>
            <a:endParaRPr lang="en-IN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/>
              <a:t> </a:t>
            </a:r>
            <a:r>
              <a:rPr lang="en-IN" dirty="0" smtClean="0"/>
              <a:t>Introduction to JavaScript Libraries e.g. </a:t>
            </a:r>
            <a:r>
              <a:rPr lang="en-IN" dirty="0" err="1" smtClean="0"/>
              <a:t>jQuery</a:t>
            </a:r>
            <a:r>
              <a:rPr lang="en-IN" dirty="0" smtClean="0"/>
              <a:t>, </a:t>
            </a:r>
            <a:r>
              <a:rPr lang="en-IN" dirty="0" err="1" smtClean="0"/>
              <a:t>AngularJS</a:t>
            </a:r>
            <a:r>
              <a:rPr lang="en-IN" dirty="0" smtClean="0"/>
              <a:t>, </a:t>
            </a:r>
            <a:r>
              <a:rPr lang="en-IN" dirty="0" err="1" smtClean="0"/>
              <a:t>ReactJS</a:t>
            </a:r>
            <a:r>
              <a:rPr lang="en-IN" dirty="0" smtClean="0"/>
              <a:t> etc.</a:t>
            </a:r>
            <a:endParaRPr lang="en-IN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dirty="0" smtClean="0"/>
              <a:t> Q &amp; A Session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1331" y="615406"/>
            <a:ext cx="2500520" cy="61331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3950" y="0"/>
            <a:ext cx="3448050" cy="653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233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AD45-FA0E-4D19-8B5F-FA7136E94E4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Q and A: Overcoming obstacles with 3D printing - Medical Plastics New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0950" y="1954212"/>
            <a:ext cx="9525000" cy="4381501"/>
          </a:xfrm>
          <a:prstGeom prst="rect">
            <a:avLst/>
          </a:prstGeom>
          <a:noFill/>
        </p:spPr>
      </p:pic>
      <p:pic>
        <p:nvPicPr>
          <p:cNvPr id="7" name="Picture 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71450"/>
            <a:ext cx="3448050" cy="6530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88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Hybrid Mobile App Development using React Native</vt:lpstr>
      <vt:lpstr>Agenda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Prasad</dc:creator>
  <cp:lastModifiedBy>Dr B P Sharma</cp:lastModifiedBy>
  <cp:revision>26</cp:revision>
  <dcterms:created xsi:type="dcterms:W3CDTF">2020-03-17T07:54:18Z</dcterms:created>
  <dcterms:modified xsi:type="dcterms:W3CDTF">2020-05-18T02:41:23Z</dcterms:modified>
</cp:coreProperties>
</file>