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5EFB9D-5392-48E1-A60B-D04948449CAE}">
  <a:tblStyle styleId="{8A5EFB9D-5392-48E1-A60B-D04948449C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858703" y="362558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Split-It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171350" y="3911050"/>
            <a:ext cx="680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Brian Sokol, Logan Skinner, Jacob Tucker, Hanlin Ye, Tzofi Klinghoffer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753" y="1714675"/>
            <a:ext cx="1619197" cy="161919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646500" y="1015900"/>
            <a:ext cx="1136700" cy="383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an app that allows users to split costs among each other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wanted this app to make the process of splitting bills seamless and easy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Shape 100"/>
          <p:cNvGraphicFramePr/>
          <p:nvPr/>
        </p:nvGraphicFramePr>
        <p:xfrm>
          <a:off x="952500" y="65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{8A5EFB9D-5392-48E1-A60B-D04948449CAE}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Implemented Features</a:t>
                      </a:r>
                      <a:endParaRPr sz="1500"/>
                    </a:p>
                    <a:p>
                      <a:pPr indent="-3238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User account: </a:t>
                      </a:r>
                      <a:r>
                        <a:rPr lang="en" sz="1500"/>
                        <a:t>creation/modification/deletion</a:t>
                      </a:r>
                      <a:endParaRPr sz="1500"/>
                    </a:p>
                    <a:p>
                      <a:pPr indent="-3238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Scan receipt using OCR</a:t>
                      </a:r>
                      <a:endParaRPr sz="1500"/>
                    </a:p>
                    <a:p>
                      <a:pPr indent="-3238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Edit receipt contents (change values, add, or delete)</a:t>
                      </a:r>
                      <a:endParaRPr sz="1500"/>
                    </a:p>
                    <a:p>
                      <a:pPr indent="-3238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Assign members to receipt items</a:t>
                      </a:r>
                      <a:endParaRPr sz="1500"/>
                    </a:p>
                    <a:p>
                      <a:pPr indent="-3238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Generate receipt with only the items assigned to you</a:t>
                      </a:r>
                      <a:endParaRPr sz="1500"/>
                    </a:p>
                    <a:p>
                      <a:pPr indent="-3238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Groups: add/remove members, change group manager, delete group</a:t>
                      </a:r>
                      <a:endParaRPr sz="1500"/>
                    </a:p>
                    <a:p>
                      <a:pPr indent="-3238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Automatically generate bills from all past receipts</a:t>
                      </a:r>
                      <a:endParaRPr sz="1500"/>
                    </a:p>
                    <a:p>
                      <a:pPr indent="-3238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Create Custom Bills and pay via Google Pay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Future Improvements</a:t>
                      </a:r>
                      <a:endParaRPr sz="1500"/>
                    </a:p>
                    <a:p>
                      <a:pPr indent="-3238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Provide a method to split a single item between multiple users</a:t>
                      </a:r>
                      <a:endParaRPr sz="1500"/>
                    </a:p>
                    <a:p>
                      <a:pPr indent="-3238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Improve the flow through the app</a:t>
                      </a:r>
                      <a:endParaRPr sz="1500"/>
                    </a:p>
                    <a:p>
                      <a:pPr indent="-3238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Add more methods of payment</a:t>
                      </a:r>
                      <a:endParaRPr sz="1500"/>
                    </a:p>
                    <a:p>
                      <a:pPr indent="-3238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" sz="1500"/>
                        <a:t>Add support for coupons and discounts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Debugging with Android Studio (l</a:t>
            </a:r>
            <a:r>
              <a:rPr lang="en" sz="1600"/>
              <a:t>o</a:t>
            </a:r>
            <a:r>
              <a:rPr lang="en" sz="1600"/>
              <a:t>gcat)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Importing AAR (Android Archive) libraries and obtaining SDKs from companies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Interfacing</a:t>
            </a:r>
            <a:r>
              <a:rPr lang="en" sz="1600"/>
              <a:t> with Firebase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Maintaining</a:t>
            </a:r>
            <a:r>
              <a:rPr lang="en" sz="1600"/>
              <a:t> a synchronous local and remote DB (many app features work offline)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Concurrency</a:t>
            </a:r>
            <a:r>
              <a:rPr lang="en" sz="1600"/>
              <a:t> with updates between users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Listeners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Fragments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Builder pattern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Working with BlinkReceipt to get working license keys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 3rd party API implementation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Getting certain elements to work in a Fragment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 Flow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Complex Firebase Queries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