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525F596-220C-40B4-96B6-8AF13351CDE2}">
  <a:tblStyle styleId="{C525F596-220C-40B4-96B6-8AF13351CD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Tzofi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Tzofi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Tzofi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Tzofi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Tzofi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009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Split-It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278950" y="3406075"/>
            <a:ext cx="65208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</a:t>
            </a:r>
            <a:r>
              <a:rPr lang="en"/>
              <a:t>Brian Sokol, Logan Skinner, Jacob Tucker, Hanlin Ye, Tzofi Klinghoffer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403" y="1438275"/>
            <a:ext cx="1619197" cy="1619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76425" y="376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Diagrams:</a:t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374" y="227125"/>
            <a:ext cx="4447075" cy="468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76425" y="376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Diagrams: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725" y="211975"/>
            <a:ext cx="4382825" cy="47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76425" y="376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Diagrams:</a:t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950" y="229713"/>
            <a:ext cx="4169826" cy="46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76425" y="376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Diagrams:</a:t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025" y="233150"/>
            <a:ext cx="3486949" cy="46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76425" y="376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Diagrams:</a:t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500" y="215500"/>
            <a:ext cx="3496550" cy="471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76425" y="376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Diagrams:</a:t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14559" l="0" r="0" t="0"/>
          <a:stretch/>
        </p:blipFill>
        <p:spPr>
          <a:xfrm>
            <a:off x="4023400" y="226100"/>
            <a:ext cx="3705975" cy="46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76425" y="376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Diagrams:</a:t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21758" l="0" r="0" t="0"/>
          <a:stretch/>
        </p:blipFill>
        <p:spPr>
          <a:xfrm>
            <a:off x="4003725" y="226100"/>
            <a:ext cx="3607076" cy="468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graphicFrame>
        <p:nvGraphicFramePr>
          <p:cNvPr id="226" name="Shape 226"/>
          <p:cNvGraphicFramePr/>
          <p:nvPr/>
        </p:nvGraphicFramePr>
        <p:xfrm>
          <a:off x="952500" y="150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{C525F596-220C-40B4-96B6-8AF13351CDE2}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Required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Possible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Future Work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Capture image of receipt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Parse text data for necessary information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Payment via Venmo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Convert image to 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Manage consumers and groups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 calculations to split prices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 management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 creation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Add/change items and prices manually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Risks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BlinkReceipt API doesn’t work how we assume it will.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integration and </a:t>
            </a:r>
            <a:r>
              <a:rPr lang="en"/>
              <a:t>synchronization</a:t>
            </a:r>
            <a:r>
              <a:rPr lang="en"/>
              <a:t> across multiple devices and accounts.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crunch with only about a month to code the app.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Currently on track, but need to experiment more with the BlinkReceipt API.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to make UI decisions.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Step: Get remaining documentation done as soon as possible, and then start actual implementation.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be a real hassle to split costs with friends, roommates, business partners, etc. for things like food expenses, travel expenses, etc.  Thus Split-It will simplify the task of determining who owes who what by keeping track of it for you; all you need is your receipts and our app will do the work for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 80% of retail stores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receipts using OCR (specifically BlinkReceipt)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Twillo and OAuth for user </a:t>
            </a:r>
            <a:r>
              <a:rPr lang="en"/>
              <a:t>verification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 Azure for our backend implementation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Maintain state between multiple devices and properly handle concurrency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 receipt data via OCR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the data and allow the user to assign items to individuals in a group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calculations on how much each person in a group owes or is owed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19150" y="845600"/>
            <a:ext cx="2282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025" y="208650"/>
            <a:ext cx="5599524" cy="47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000" y="224412"/>
            <a:ext cx="6295950" cy="469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type="title"/>
          </p:nvPr>
        </p:nvSpPr>
        <p:spPr>
          <a:xfrm>
            <a:off x="339600" y="702350"/>
            <a:ext cx="2282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r>
              <a:rPr lang="en"/>
              <a:t> Diagram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76425" y="376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Diagrams: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18133" l="0" r="0" t="0"/>
          <a:stretch/>
        </p:blipFill>
        <p:spPr>
          <a:xfrm>
            <a:off x="3753400" y="218663"/>
            <a:ext cx="4357500" cy="47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76425" y="376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Diagrams: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24448" l="0" r="0" t="0"/>
          <a:stretch/>
        </p:blipFill>
        <p:spPr>
          <a:xfrm>
            <a:off x="3758650" y="204900"/>
            <a:ext cx="4714100" cy="470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76425" y="376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Diagrams: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16756" l="0" r="0" t="0"/>
          <a:stretch/>
        </p:blipFill>
        <p:spPr>
          <a:xfrm>
            <a:off x="3859075" y="204875"/>
            <a:ext cx="4281599" cy="470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