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025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215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476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1995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28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696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35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398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34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61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8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915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570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21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5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561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3C1C2F-DC8F-4573-AD73-2803EC947388}" type="datetimeFigureOut">
              <a:rPr lang="pt-BR" smtClean="0"/>
              <a:t>28/11/2019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F3E821-BD63-4FAA-9353-F2B4896082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939D5DF-647B-465D-9883-4CF39017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custGeom>
            <a:avLst/>
            <a:gdLst>
              <a:gd name="connsiteX0" fmla="*/ 4654296 w 4654296"/>
              <a:gd name="connsiteY0" fmla="*/ 0 h 6858000"/>
              <a:gd name="connsiteX1" fmla="*/ 0 w 4654296"/>
              <a:gd name="connsiteY1" fmla="*/ 0 h 6858000"/>
              <a:gd name="connsiteX2" fmla="*/ 0 w 4654296"/>
              <a:gd name="connsiteY2" fmla="*/ 70650 h 6858000"/>
              <a:gd name="connsiteX3" fmla="*/ 13678 w 4654296"/>
              <a:gd name="connsiteY3" fmla="*/ 155673 h 6858000"/>
              <a:gd name="connsiteX4" fmla="*/ 37547 w 4654296"/>
              <a:gd name="connsiteY4" fmla="*/ 310664 h 6858000"/>
              <a:gd name="connsiteX5" fmla="*/ 60911 w 4654296"/>
              <a:gd name="connsiteY5" fmla="*/ 466340 h 6858000"/>
              <a:gd name="connsiteX6" fmla="*/ 80914 w 4654296"/>
              <a:gd name="connsiteY6" fmla="*/ 622703 h 6858000"/>
              <a:gd name="connsiteX7" fmla="*/ 101085 w 4654296"/>
              <a:gd name="connsiteY7" fmla="*/ 778379 h 6858000"/>
              <a:gd name="connsiteX8" fmla="*/ 119911 w 4654296"/>
              <a:gd name="connsiteY8" fmla="*/ 934742 h 6858000"/>
              <a:gd name="connsiteX9" fmla="*/ 136047 w 4654296"/>
              <a:gd name="connsiteY9" fmla="*/ 1089047 h 6858000"/>
              <a:gd name="connsiteX10" fmla="*/ 151343 w 4654296"/>
              <a:gd name="connsiteY10" fmla="*/ 1245409 h 6858000"/>
              <a:gd name="connsiteX11" fmla="*/ 165295 w 4654296"/>
              <a:gd name="connsiteY11" fmla="*/ 1401086 h 6858000"/>
              <a:gd name="connsiteX12" fmla="*/ 177397 w 4654296"/>
              <a:gd name="connsiteY12" fmla="*/ 1554019 h 6858000"/>
              <a:gd name="connsiteX13" fmla="*/ 189500 w 4654296"/>
              <a:gd name="connsiteY13" fmla="*/ 1709010 h 6858000"/>
              <a:gd name="connsiteX14" fmla="*/ 199585 w 4654296"/>
              <a:gd name="connsiteY14" fmla="*/ 1861943 h 6858000"/>
              <a:gd name="connsiteX15" fmla="*/ 207485 w 4654296"/>
              <a:gd name="connsiteY15" fmla="*/ 2014877 h 6858000"/>
              <a:gd name="connsiteX16" fmla="*/ 215722 w 4654296"/>
              <a:gd name="connsiteY16" fmla="*/ 2167124 h 6858000"/>
              <a:gd name="connsiteX17" fmla="*/ 222613 w 4654296"/>
              <a:gd name="connsiteY17" fmla="*/ 2318000 h 6858000"/>
              <a:gd name="connsiteX18" fmla="*/ 227488 w 4654296"/>
              <a:gd name="connsiteY18" fmla="*/ 2467505 h 6858000"/>
              <a:gd name="connsiteX19" fmla="*/ 231690 w 4654296"/>
              <a:gd name="connsiteY19" fmla="*/ 2617009 h 6858000"/>
              <a:gd name="connsiteX20" fmla="*/ 235724 w 4654296"/>
              <a:gd name="connsiteY20" fmla="*/ 2765142 h 6858000"/>
              <a:gd name="connsiteX21" fmla="*/ 237573 w 4654296"/>
              <a:gd name="connsiteY21" fmla="*/ 2911217 h 6858000"/>
              <a:gd name="connsiteX22" fmla="*/ 239590 w 4654296"/>
              <a:gd name="connsiteY22" fmla="*/ 3057293 h 6858000"/>
              <a:gd name="connsiteX23" fmla="*/ 240599 w 4654296"/>
              <a:gd name="connsiteY23" fmla="*/ 3201311 h 6858000"/>
              <a:gd name="connsiteX24" fmla="*/ 239590 w 4654296"/>
              <a:gd name="connsiteY24" fmla="*/ 3343957 h 6858000"/>
              <a:gd name="connsiteX25" fmla="*/ 239590 w 4654296"/>
              <a:gd name="connsiteY25" fmla="*/ 3485232 h 6858000"/>
              <a:gd name="connsiteX26" fmla="*/ 237573 w 4654296"/>
              <a:gd name="connsiteY26" fmla="*/ 3625135 h 6858000"/>
              <a:gd name="connsiteX27" fmla="*/ 234548 w 4654296"/>
              <a:gd name="connsiteY27" fmla="*/ 3762295 h 6858000"/>
              <a:gd name="connsiteX28" fmla="*/ 231690 w 4654296"/>
              <a:gd name="connsiteY28" fmla="*/ 3898083 h 6858000"/>
              <a:gd name="connsiteX29" fmla="*/ 228496 w 4654296"/>
              <a:gd name="connsiteY29" fmla="*/ 4031129 h 6858000"/>
              <a:gd name="connsiteX30" fmla="*/ 223622 w 4654296"/>
              <a:gd name="connsiteY30" fmla="*/ 4163488 h 6858000"/>
              <a:gd name="connsiteX31" fmla="*/ 218411 w 4654296"/>
              <a:gd name="connsiteY31" fmla="*/ 4293789 h 6858000"/>
              <a:gd name="connsiteX32" fmla="*/ 213705 w 4654296"/>
              <a:gd name="connsiteY32" fmla="*/ 4421348 h 6858000"/>
              <a:gd name="connsiteX33" fmla="*/ 200425 w 4654296"/>
              <a:gd name="connsiteY33" fmla="*/ 4670294 h 6858000"/>
              <a:gd name="connsiteX34" fmla="*/ 186306 w 4654296"/>
              <a:gd name="connsiteY34" fmla="*/ 4908952 h 6858000"/>
              <a:gd name="connsiteX35" fmla="*/ 171514 w 4654296"/>
              <a:gd name="connsiteY35" fmla="*/ 5138009 h 6858000"/>
              <a:gd name="connsiteX36" fmla="*/ 155209 w 4654296"/>
              <a:gd name="connsiteY36" fmla="*/ 5354722 h 6858000"/>
              <a:gd name="connsiteX37" fmla="*/ 138232 w 4654296"/>
              <a:gd name="connsiteY37" fmla="*/ 5561834 h 6858000"/>
              <a:gd name="connsiteX38" fmla="*/ 119911 w 4654296"/>
              <a:gd name="connsiteY38" fmla="*/ 5753858 h 6858000"/>
              <a:gd name="connsiteX39" fmla="*/ 101925 w 4654296"/>
              <a:gd name="connsiteY39" fmla="*/ 5934223 h 6858000"/>
              <a:gd name="connsiteX40" fmla="*/ 83940 w 4654296"/>
              <a:gd name="connsiteY40" fmla="*/ 6100187 h 6858000"/>
              <a:gd name="connsiteX41" fmla="*/ 66963 w 4654296"/>
              <a:gd name="connsiteY41" fmla="*/ 6252434 h 6858000"/>
              <a:gd name="connsiteX42" fmla="*/ 50826 w 4654296"/>
              <a:gd name="connsiteY42" fmla="*/ 6387537 h 6858000"/>
              <a:gd name="connsiteX43" fmla="*/ 35530 w 4654296"/>
              <a:gd name="connsiteY43" fmla="*/ 6509609 h 6858000"/>
              <a:gd name="connsiteX44" fmla="*/ 22755 w 4654296"/>
              <a:gd name="connsiteY44" fmla="*/ 6612479 h 6858000"/>
              <a:gd name="connsiteX45" fmla="*/ 10653 w 4654296"/>
              <a:gd name="connsiteY45" fmla="*/ 6698890 h 6858000"/>
              <a:gd name="connsiteX46" fmla="*/ 0 w 4654296"/>
              <a:gd name="connsiteY46" fmla="*/ 6771890 h 6858000"/>
              <a:gd name="connsiteX47" fmla="*/ 0 w 4654296"/>
              <a:gd name="connsiteY47" fmla="*/ 6858000 h 6858000"/>
              <a:gd name="connsiteX48" fmla="*/ 4654296 w 465429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54296" h="6858000">
                <a:moveTo>
                  <a:pt x="4654296" y="0"/>
                </a:move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654296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5511D0-C969-4FB4-9670-3DF7F1B2A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4143" y="3649211"/>
            <a:ext cx="5477857" cy="3207003"/>
          </a:xfrm>
          <a:custGeom>
            <a:avLst/>
            <a:gdLst>
              <a:gd name="connsiteX0" fmla="*/ 313944 w 4620112"/>
              <a:gd name="connsiteY0" fmla="*/ 576072 h 2704838"/>
              <a:gd name="connsiteX1" fmla="*/ 396240 w 4620112"/>
              <a:gd name="connsiteY1" fmla="*/ 585216 h 2704838"/>
              <a:gd name="connsiteX2" fmla="*/ 423672 w 4620112"/>
              <a:gd name="connsiteY2" fmla="*/ 603504 h 2704838"/>
              <a:gd name="connsiteX3" fmla="*/ 451104 w 4620112"/>
              <a:gd name="connsiteY3" fmla="*/ 612648 h 2704838"/>
              <a:gd name="connsiteX4" fmla="*/ 505968 w 4620112"/>
              <a:gd name="connsiteY4" fmla="*/ 649224 h 2704838"/>
              <a:gd name="connsiteX5" fmla="*/ 579120 w 4620112"/>
              <a:gd name="connsiteY5" fmla="*/ 667512 h 2704838"/>
              <a:gd name="connsiteX6" fmla="*/ 606552 w 4620112"/>
              <a:gd name="connsiteY6" fmla="*/ 685800 h 2704838"/>
              <a:gd name="connsiteX7" fmla="*/ 633984 w 4620112"/>
              <a:gd name="connsiteY7" fmla="*/ 694944 h 2704838"/>
              <a:gd name="connsiteX8" fmla="*/ 688848 w 4620112"/>
              <a:gd name="connsiteY8" fmla="*/ 749808 h 2704838"/>
              <a:gd name="connsiteX9" fmla="*/ 688848 w 4620112"/>
              <a:gd name="connsiteY9" fmla="*/ 868680 h 2704838"/>
              <a:gd name="connsiteX10" fmla="*/ 633984 w 4620112"/>
              <a:gd name="connsiteY10" fmla="*/ 905256 h 2704838"/>
              <a:gd name="connsiteX11" fmla="*/ 350520 w 4620112"/>
              <a:gd name="connsiteY11" fmla="*/ 896112 h 2704838"/>
              <a:gd name="connsiteX12" fmla="*/ 332232 w 4620112"/>
              <a:gd name="connsiteY12" fmla="*/ 868680 h 2704838"/>
              <a:gd name="connsiteX13" fmla="*/ 304800 w 4620112"/>
              <a:gd name="connsiteY13" fmla="*/ 859536 h 2704838"/>
              <a:gd name="connsiteX14" fmla="*/ 268224 w 4620112"/>
              <a:gd name="connsiteY14" fmla="*/ 804672 h 2704838"/>
              <a:gd name="connsiteX15" fmla="*/ 249936 w 4620112"/>
              <a:gd name="connsiteY15" fmla="*/ 749808 h 2704838"/>
              <a:gd name="connsiteX16" fmla="*/ 313944 w 4620112"/>
              <a:gd name="connsiteY16" fmla="*/ 576072 h 2704838"/>
              <a:gd name="connsiteX17" fmla="*/ 4620112 w 4620112"/>
              <a:gd name="connsiteY17" fmla="*/ 0 h 2704838"/>
              <a:gd name="connsiteX18" fmla="*/ 3274447 w 4620112"/>
              <a:gd name="connsiteY18" fmla="*/ 0 h 2704838"/>
              <a:gd name="connsiteX19" fmla="*/ 3267456 w 4620112"/>
              <a:gd name="connsiteY19" fmla="*/ 73152 h 2704838"/>
              <a:gd name="connsiteX20" fmla="*/ 3240024 w 4620112"/>
              <a:gd name="connsiteY20" fmla="*/ 118872 h 2704838"/>
              <a:gd name="connsiteX21" fmla="*/ 3203448 w 4620112"/>
              <a:gd name="connsiteY21" fmla="*/ 173736 h 2704838"/>
              <a:gd name="connsiteX22" fmla="*/ 3139440 w 4620112"/>
              <a:gd name="connsiteY22" fmla="*/ 237744 h 2704838"/>
              <a:gd name="connsiteX23" fmla="*/ 3102864 w 4620112"/>
              <a:gd name="connsiteY23" fmla="*/ 246888 h 2704838"/>
              <a:gd name="connsiteX24" fmla="*/ 3029712 w 4620112"/>
              <a:gd name="connsiteY24" fmla="*/ 301752 h 2704838"/>
              <a:gd name="connsiteX25" fmla="*/ 2965704 w 4620112"/>
              <a:gd name="connsiteY25" fmla="*/ 338328 h 2704838"/>
              <a:gd name="connsiteX26" fmla="*/ 2910840 w 4620112"/>
              <a:gd name="connsiteY26" fmla="*/ 356616 h 2704838"/>
              <a:gd name="connsiteX27" fmla="*/ 2810256 w 4620112"/>
              <a:gd name="connsiteY27" fmla="*/ 411480 h 2704838"/>
              <a:gd name="connsiteX28" fmla="*/ 2764536 w 4620112"/>
              <a:gd name="connsiteY28" fmla="*/ 420624 h 2704838"/>
              <a:gd name="connsiteX29" fmla="*/ 2727960 w 4620112"/>
              <a:gd name="connsiteY29" fmla="*/ 438912 h 2704838"/>
              <a:gd name="connsiteX30" fmla="*/ 2700528 w 4620112"/>
              <a:gd name="connsiteY30" fmla="*/ 457200 h 2704838"/>
              <a:gd name="connsiteX31" fmla="*/ 2663952 w 4620112"/>
              <a:gd name="connsiteY31" fmla="*/ 466344 h 2704838"/>
              <a:gd name="connsiteX32" fmla="*/ 2609088 w 4620112"/>
              <a:gd name="connsiteY32" fmla="*/ 484632 h 2704838"/>
              <a:gd name="connsiteX33" fmla="*/ 2535936 w 4620112"/>
              <a:gd name="connsiteY33" fmla="*/ 502920 h 2704838"/>
              <a:gd name="connsiteX34" fmla="*/ 2508504 w 4620112"/>
              <a:gd name="connsiteY34" fmla="*/ 512064 h 2704838"/>
              <a:gd name="connsiteX35" fmla="*/ 2398776 w 4620112"/>
              <a:gd name="connsiteY35" fmla="*/ 566928 h 2704838"/>
              <a:gd name="connsiteX36" fmla="*/ 2325624 w 4620112"/>
              <a:gd name="connsiteY36" fmla="*/ 585216 h 2704838"/>
              <a:gd name="connsiteX37" fmla="*/ 2270760 w 4620112"/>
              <a:gd name="connsiteY37" fmla="*/ 603504 h 2704838"/>
              <a:gd name="connsiteX38" fmla="*/ 2234184 w 4620112"/>
              <a:gd name="connsiteY38" fmla="*/ 612648 h 2704838"/>
              <a:gd name="connsiteX39" fmla="*/ 2197608 w 4620112"/>
              <a:gd name="connsiteY39" fmla="*/ 630936 h 2704838"/>
              <a:gd name="connsiteX40" fmla="*/ 2161032 w 4620112"/>
              <a:gd name="connsiteY40" fmla="*/ 640080 h 2704838"/>
              <a:gd name="connsiteX41" fmla="*/ 2133600 w 4620112"/>
              <a:gd name="connsiteY41" fmla="*/ 649224 h 2704838"/>
              <a:gd name="connsiteX42" fmla="*/ 2069592 w 4620112"/>
              <a:gd name="connsiteY42" fmla="*/ 667512 h 2704838"/>
              <a:gd name="connsiteX43" fmla="*/ 2042160 w 4620112"/>
              <a:gd name="connsiteY43" fmla="*/ 685800 h 2704838"/>
              <a:gd name="connsiteX44" fmla="*/ 1950720 w 4620112"/>
              <a:gd name="connsiteY44" fmla="*/ 704088 h 2704838"/>
              <a:gd name="connsiteX45" fmla="*/ 1886712 w 4620112"/>
              <a:gd name="connsiteY45" fmla="*/ 740664 h 2704838"/>
              <a:gd name="connsiteX46" fmla="*/ 1831848 w 4620112"/>
              <a:gd name="connsiteY46" fmla="*/ 768096 h 2704838"/>
              <a:gd name="connsiteX47" fmla="*/ 1776984 w 4620112"/>
              <a:gd name="connsiteY47" fmla="*/ 777240 h 2704838"/>
              <a:gd name="connsiteX48" fmla="*/ 1676400 w 4620112"/>
              <a:gd name="connsiteY48" fmla="*/ 804672 h 2704838"/>
              <a:gd name="connsiteX49" fmla="*/ 1292352 w 4620112"/>
              <a:gd name="connsiteY49" fmla="*/ 822960 h 2704838"/>
              <a:gd name="connsiteX50" fmla="*/ 1255776 w 4620112"/>
              <a:gd name="connsiteY50" fmla="*/ 832104 h 2704838"/>
              <a:gd name="connsiteX51" fmla="*/ 935736 w 4620112"/>
              <a:gd name="connsiteY51" fmla="*/ 822960 h 2704838"/>
              <a:gd name="connsiteX52" fmla="*/ 908304 w 4620112"/>
              <a:gd name="connsiteY52" fmla="*/ 795528 h 2704838"/>
              <a:gd name="connsiteX53" fmla="*/ 880872 w 4620112"/>
              <a:gd name="connsiteY53" fmla="*/ 740664 h 2704838"/>
              <a:gd name="connsiteX54" fmla="*/ 853440 w 4620112"/>
              <a:gd name="connsiteY54" fmla="*/ 713232 h 2704838"/>
              <a:gd name="connsiteX55" fmla="*/ 807720 w 4620112"/>
              <a:gd name="connsiteY55" fmla="*/ 676656 h 2704838"/>
              <a:gd name="connsiteX56" fmla="*/ 798576 w 4620112"/>
              <a:gd name="connsiteY56" fmla="*/ 649224 h 2704838"/>
              <a:gd name="connsiteX57" fmla="*/ 743712 w 4620112"/>
              <a:gd name="connsiteY57" fmla="*/ 621792 h 2704838"/>
              <a:gd name="connsiteX58" fmla="*/ 716280 w 4620112"/>
              <a:gd name="connsiteY58" fmla="*/ 603504 h 2704838"/>
              <a:gd name="connsiteX59" fmla="*/ 661416 w 4620112"/>
              <a:gd name="connsiteY59" fmla="*/ 585216 h 2704838"/>
              <a:gd name="connsiteX60" fmla="*/ 633984 w 4620112"/>
              <a:gd name="connsiteY60" fmla="*/ 566928 h 2704838"/>
              <a:gd name="connsiteX61" fmla="*/ 533400 w 4620112"/>
              <a:gd name="connsiteY61" fmla="*/ 557784 h 2704838"/>
              <a:gd name="connsiteX62" fmla="*/ 469392 w 4620112"/>
              <a:gd name="connsiteY62" fmla="*/ 530352 h 2704838"/>
              <a:gd name="connsiteX63" fmla="*/ 441960 w 4620112"/>
              <a:gd name="connsiteY63" fmla="*/ 521208 h 2704838"/>
              <a:gd name="connsiteX64" fmla="*/ 387096 w 4620112"/>
              <a:gd name="connsiteY64" fmla="*/ 484632 h 2704838"/>
              <a:gd name="connsiteX65" fmla="*/ 341376 w 4620112"/>
              <a:gd name="connsiteY65" fmla="*/ 429768 h 2704838"/>
              <a:gd name="connsiteX66" fmla="*/ 286512 w 4620112"/>
              <a:gd name="connsiteY66" fmla="*/ 384048 h 2704838"/>
              <a:gd name="connsiteX67" fmla="*/ 213360 w 4620112"/>
              <a:gd name="connsiteY67" fmla="*/ 320040 h 2704838"/>
              <a:gd name="connsiteX68" fmla="*/ 158496 w 4620112"/>
              <a:gd name="connsiteY68" fmla="*/ 301752 h 2704838"/>
              <a:gd name="connsiteX69" fmla="*/ 131064 w 4620112"/>
              <a:gd name="connsiteY69" fmla="*/ 292608 h 2704838"/>
              <a:gd name="connsiteX70" fmla="*/ 103632 w 4620112"/>
              <a:gd name="connsiteY70" fmla="*/ 274320 h 2704838"/>
              <a:gd name="connsiteX71" fmla="*/ 48768 w 4620112"/>
              <a:gd name="connsiteY71" fmla="*/ 228600 h 2704838"/>
              <a:gd name="connsiteX72" fmla="*/ 12192 w 4620112"/>
              <a:gd name="connsiteY72" fmla="*/ 173736 h 2704838"/>
              <a:gd name="connsiteX73" fmla="*/ 16919 w 4620112"/>
              <a:gd name="connsiteY73" fmla="*/ 21859 h 2704838"/>
              <a:gd name="connsiteX74" fmla="*/ 22933 w 4620112"/>
              <a:gd name="connsiteY74" fmla="*/ 0 h 2704838"/>
              <a:gd name="connsiteX75" fmla="*/ 0 w 4620112"/>
              <a:gd name="connsiteY75" fmla="*/ 0 h 2704838"/>
              <a:gd name="connsiteX76" fmla="*/ 0 w 4620112"/>
              <a:gd name="connsiteY76" fmla="*/ 2704838 h 2704838"/>
              <a:gd name="connsiteX77" fmla="*/ 4620112 w 4620112"/>
              <a:gd name="connsiteY77" fmla="*/ 2704838 h 27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20112" h="2704838">
                <a:moveTo>
                  <a:pt x="313944" y="576072"/>
                </a:moveTo>
                <a:cubicBezTo>
                  <a:pt x="341376" y="579120"/>
                  <a:pt x="369463" y="578522"/>
                  <a:pt x="396240" y="585216"/>
                </a:cubicBezTo>
                <a:cubicBezTo>
                  <a:pt x="406902" y="587881"/>
                  <a:pt x="413842" y="598589"/>
                  <a:pt x="423672" y="603504"/>
                </a:cubicBezTo>
                <a:cubicBezTo>
                  <a:pt x="432293" y="607815"/>
                  <a:pt x="442678" y="607967"/>
                  <a:pt x="451104" y="612648"/>
                </a:cubicBezTo>
                <a:cubicBezTo>
                  <a:pt x="470317" y="623322"/>
                  <a:pt x="485116" y="642273"/>
                  <a:pt x="505968" y="649224"/>
                </a:cubicBezTo>
                <a:cubicBezTo>
                  <a:pt x="548144" y="663283"/>
                  <a:pt x="523949" y="656478"/>
                  <a:pt x="579120" y="667512"/>
                </a:cubicBezTo>
                <a:cubicBezTo>
                  <a:pt x="588264" y="673608"/>
                  <a:pt x="596722" y="680885"/>
                  <a:pt x="606552" y="685800"/>
                </a:cubicBezTo>
                <a:cubicBezTo>
                  <a:pt x="615173" y="690111"/>
                  <a:pt x="626376" y="689026"/>
                  <a:pt x="633984" y="694944"/>
                </a:cubicBezTo>
                <a:cubicBezTo>
                  <a:pt x="654399" y="710822"/>
                  <a:pt x="688848" y="749808"/>
                  <a:pt x="688848" y="749808"/>
                </a:cubicBezTo>
                <a:cubicBezTo>
                  <a:pt x="702592" y="791041"/>
                  <a:pt x="715116" y="816144"/>
                  <a:pt x="688848" y="868680"/>
                </a:cubicBezTo>
                <a:cubicBezTo>
                  <a:pt x="679018" y="888339"/>
                  <a:pt x="633984" y="905256"/>
                  <a:pt x="633984" y="905256"/>
                </a:cubicBezTo>
                <a:cubicBezTo>
                  <a:pt x="539496" y="902208"/>
                  <a:pt x="444370" y="907488"/>
                  <a:pt x="350520" y="896112"/>
                </a:cubicBezTo>
                <a:cubicBezTo>
                  <a:pt x="339610" y="894790"/>
                  <a:pt x="340814" y="875545"/>
                  <a:pt x="332232" y="868680"/>
                </a:cubicBezTo>
                <a:cubicBezTo>
                  <a:pt x="324706" y="862659"/>
                  <a:pt x="313944" y="862584"/>
                  <a:pt x="304800" y="859536"/>
                </a:cubicBezTo>
                <a:cubicBezTo>
                  <a:pt x="292608" y="841248"/>
                  <a:pt x="275175" y="825524"/>
                  <a:pt x="268224" y="804672"/>
                </a:cubicBezTo>
                <a:lnTo>
                  <a:pt x="249936" y="749808"/>
                </a:lnTo>
                <a:cubicBezTo>
                  <a:pt x="259688" y="603524"/>
                  <a:pt x="303276" y="605028"/>
                  <a:pt x="313944" y="576072"/>
                </a:cubicBezTo>
                <a:close/>
                <a:moveTo>
                  <a:pt x="4620112" y="0"/>
                </a:moveTo>
                <a:lnTo>
                  <a:pt x="3274447" y="0"/>
                </a:lnTo>
                <a:lnTo>
                  <a:pt x="3267456" y="73152"/>
                </a:lnTo>
                <a:cubicBezTo>
                  <a:pt x="3264943" y="90746"/>
                  <a:pt x="3249566" y="103878"/>
                  <a:pt x="3240024" y="118872"/>
                </a:cubicBezTo>
                <a:cubicBezTo>
                  <a:pt x="3228224" y="137415"/>
                  <a:pt x="3216636" y="156152"/>
                  <a:pt x="3203448" y="173736"/>
                </a:cubicBezTo>
                <a:cubicBezTo>
                  <a:pt x="3181502" y="202997"/>
                  <a:pt x="3173578" y="220675"/>
                  <a:pt x="3139440" y="237744"/>
                </a:cubicBezTo>
                <a:cubicBezTo>
                  <a:pt x="3128200" y="243364"/>
                  <a:pt x="3115056" y="243840"/>
                  <a:pt x="3102864" y="246888"/>
                </a:cubicBezTo>
                <a:cubicBezTo>
                  <a:pt x="3060109" y="289643"/>
                  <a:pt x="3090308" y="263880"/>
                  <a:pt x="3029712" y="301752"/>
                </a:cubicBezTo>
                <a:cubicBezTo>
                  <a:pt x="3000386" y="320081"/>
                  <a:pt x="3000391" y="324453"/>
                  <a:pt x="2965704" y="338328"/>
                </a:cubicBezTo>
                <a:cubicBezTo>
                  <a:pt x="2947806" y="345487"/>
                  <a:pt x="2926880" y="345923"/>
                  <a:pt x="2910840" y="356616"/>
                </a:cubicBezTo>
                <a:cubicBezTo>
                  <a:pt x="2882229" y="375690"/>
                  <a:pt x="2839892" y="405553"/>
                  <a:pt x="2810256" y="411480"/>
                </a:cubicBezTo>
                <a:lnTo>
                  <a:pt x="2764536" y="420624"/>
                </a:lnTo>
                <a:cubicBezTo>
                  <a:pt x="2752344" y="426720"/>
                  <a:pt x="2739795" y="432149"/>
                  <a:pt x="2727960" y="438912"/>
                </a:cubicBezTo>
                <a:cubicBezTo>
                  <a:pt x="2718418" y="444364"/>
                  <a:pt x="2710629" y="452871"/>
                  <a:pt x="2700528" y="457200"/>
                </a:cubicBezTo>
                <a:cubicBezTo>
                  <a:pt x="2688977" y="462150"/>
                  <a:pt x="2675989" y="462733"/>
                  <a:pt x="2663952" y="466344"/>
                </a:cubicBezTo>
                <a:cubicBezTo>
                  <a:pt x="2645488" y="471883"/>
                  <a:pt x="2627790" y="479957"/>
                  <a:pt x="2609088" y="484632"/>
                </a:cubicBezTo>
                <a:cubicBezTo>
                  <a:pt x="2584704" y="490728"/>
                  <a:pt x="2559781" y="494972"/>
                  <a:pt x="2535936" y="502920"/>
                </a:cubicBezTo>
                <a:cubicBezTo>
                  <a:pt x="2526792" y="505968"/>
                  <a:pt x="2516930" y="507383"/>
                  <a:pt x="2508504" y="512064"/>
                </a:cubicBezTo>
                <a:cubicBezTo>
                  <a:pt x="2435361" y="552699"/>
                  <a:pt x="2476455" y="547508"/>
                  <a:pt x="2398776" y="566928"/>
                </a:cubicBezTo>
                <a:cubicBezTo>
                  <a:pt x="2374392" y="573024"/>
                  <a:pt x="2349469" y="577268"/>
                  <a:pt x="2325624" y="585216"/>
                </a:cubicBezTo>
                <a:cubicBezTo>
                  <a:pt x="2307336" y="591312"/>
                  <a:pt x="2289462" y="598829"/>
                  <a:pt x="2270760" y="603504"/>
                </a:cubicBezTo>
                <a:cubicBezTo>
                  <a:pt x="2258568" y="606552"/>
                  <a:pt x="2245951" y="608235"/>
                  <a:pt x="2234184" y="612648"/>
                </a:cubicBezTo>
                <a:cubicBezTo>
                  <a:pt x="2221421" y="617434"/>
                  <a:pt x="2210371" y="626150"/>
                  <a:pt x="2197608" y="630936"/>
                </a:cubicBezTo>
                <a:cubicBezTo>
                  <a:pt x="2185841" y="635349"/>
                  <a:pt x="2173116" y="636628"/>
                  <a:pt x="2161032" y="640080"/>
                </a:cubicBezTo>
                <a:cubicBezTo>
                  <a:pt x="2151764" y="642728"/>
                  <a:pt x="2142868" y="646576"/>
                  <a:pt x="2133600" y="649224"/>
                </a:cubicBezTo>
                <a:cubicBezTo>
                  <a:pt x="2119928" y="653130"/>
                  <a:pt x="2084208" y="660204"/>
                  <a:pt x="2069592" y="667512"/>
                </a:cubicBezTo>
                <a:cubicBezTo>
                  <a:pt x="2059762" y="672427"/>
                  <a:pt x="2052664" y="682568"/>
                  <a:pt x="2042160" y="685800"/>
                </a:cubicBezTo>
                <a:cubicBezTo>
                  <a:pt x="2012451" y="694941"/>
                  <a:pt x="1950720" y="704088"/>
                  <a:pt x="1950720" y="704088"/>
                </a:cubicBezTo>
                <a:cubicBezTo>
                  <a:pt x="1862277" y="770420"/>
                  <a:pt x="1956529" y="705756"/>
                  <a:pt x="1886712" y="740664"/>
                </a:cubicBezTo>
                <a:cubicBezTo>
                  <a:pt x="1847255" y="760393"/>
                  <a:pt x="1873219" y="758903"/>
                  <a:pt x="1831848" y="768096"/>
                </a:cubicBezTo>
                <a:cubicBezTo>
                  <a:pt x="1813749" y="772118"/>
                  <a:pt x="1795083" y="773218"/>
                  <a:pt x="1776984" y="777240"/>
                </a:cubicBezTo>
                <a:cubicBezTo>
                  <a:pt x="1729749" y="787737"/>
                  <a:pt x="1748365" y="801245"/>
                  <a:pt x="1676400" y="804672"/>
                </a:cubicBezTo>
                <a:lnTo>
                  <a:pt x="1292352" y="822960"/>
                </a:lnTo>
                <a:cubicBezTo>
                  <a:pt x="1280160" y="826008"/>
                  <a:pt x="1268343" y="832104"/>
                  <a:pt x="1255776" y="832104"/>
                </a:cubicBezTo>
                <a:cubicBezTo>
                  <a:pt x="1149052" y="832104"/>
                  <a:pt x="1041873" y="834132"/>
                  <a:pt x="935736" y="822960"/>
                </a:cubicBezTo>
                <a:cubicBezTo>
                  <a:pt x="922875" y="821606"/>
                  <a:pt x="916583" y="805462"/>
                  <a:pt x="908304" y="795528"/>
                </a:cubicBezTo>
                <a:cubicBezTo>
                  <a:pt x="836363" y="709199"/>
                  <a:pt x="935859" y="823144"/>
                  <a:pt x="880872" y="740664"/>
                </a:cubicBezTo>
                <a:cubicBezTo>
                  <a:pt x="873699" y="729904"/>
                  <a:pt x="861719" y="723166"/>
                  <a:pt x="853440" y="713232"/>
                </a:cubicBezTo>
                <a:cubicBezTo>
                  <a:pt x="821624" y="675053"/>
                  <a:pt x="852753" y="691667"/>
                  <a:pt x="807720" y="676656"/>
                </a:cubicBezTo>
                <a:cubicBezTo>
                  <a:pt x="804672" y="667512"/>
                  <a:pt x="804597" y="656750"/>
                  <a:pt x="798576" y="649224"/>
                </a:cubicBezTo>
                <a:cubicBezTo>
                  <a:pt x="781106" y="627386"/>
                  <a:pt x="765799" y="632835"/>
                  <a:pt x="743712" y="621792"/>
                </a:cubicBezTo>
                <a:cubicBezTo>
                  <a:pt x="733882" y="616877"/>
                  <a:pt x="726323" y="607967"/>
                  <a:pt x="716280" y="603504"/>
                </a:cubicBezTo>
                <a:cubicBezTo>
                  <a:pt x="698664" y="595675"/>
                  <a:pt x="677456" y="595909"/>
                  <a:pt x="661416" y="585216"/>
                </a:cubicBezTo>
                <a:cubicBezTo>
                  <a:pt x="652272" y="579120"/>
                  <a:pt x="644730" y="569231"/>
                  <a:pt x="633984" y="566928"/>
                </a:cubicBezTo>
                <a:cubicBezTo>
                  <a:pt x="601065" y="559874"/>
                  <a:pt x="566928" y="560832"/>
                  <a:pt x="533400" y="557784"/>
                </a:cubicBezTo>
                <a:cubicBezTo>
                  <a:pt x="457278" y="538753"/>
                  <a:pt x="532540" y="561926"/>
                  <a:pt x="469392" y="530352"/>
                </a:cubicBezTo>
                <a:cubicBezTo>
                  <a:pt x="460771" y="526041"/>
                  <a:pt x="450386" y="525889"/>
                  <a:pt x="441960" y="521208"/>
                </a:cubicBezTo>
                <a:cubicBezTo>
                  <a:pt x="422747" y="510534"/>
                  <a:pt x="387096" y="484632"/>
                  <a:pt x="387096" y="484632"/>
                </a:cubicBezTo>
                <a:cubicBezTo>
                  <a:pt x="369114" y="457659"/>
                  <a:pt x="367778" y="451770"/>
                  <a:pt x="341376" y="429768"/>
                </a:cubicBezTo>
                <a:cubicBezTo>
                  <a:pt x="302143" y="397074"/>
                  <a:pt x="322941" y="427762"/>
                  <a:pt x="286512" y="384048"/>
                </a:cubicBezTo>
                <a:cubicBezTo>
                  <a:pt x="257790" y="349582"/>
                  <a:pt x="273851" y="340204"/>
                  <a:pt x="213360" y="320040"/>
                </a:cubicBezTo>
                <a:lnTo>
                  <a:pt x="158496" y="301752"/>
                </a:lnTo>
                <a:cubicBezTo>
                  <a:pt x="149352" y="298704"/>
                  <a:pt x="139084" y="297955"/>
                  <a:pt x="131064" y="292608"/>
                </a:cubicBezTo>
                <a:cubicBezTo>
                  <a:pt x="121920" y="286512"/>
                  <a:pt x="112075" y="281355"/>
                  <a:pt x="103632" y="274320"/>
                </a:cubicBezTo>
                <a:cubicBezTo>
                  <a:pt x="33226" y="215648"/>
                  <a:pt x="116876" y="274006"/>
                  <a:pt x="48768" y="228600"/>
                </a:cubicBezTo>
                <a:cubicBezTo>
                  <a:pt x="36576" y="210312"/>
                  <a:pt x="11037" y="195685"/>
                  <a:pt x="12192" y="173736"/>
                </a:cubicBezTo>
                <a:cubicBezTo>
                  <a:pt x="14469" y="130467"/>
                  <a:pt x="8777" y="73573"/>
                  <a:pt x="16919" y="21859"/>
                </a:cubicBezTo>
                <a:lnTo>
                  <a:pt x="22933" y="0"/>
                </a:lnTo>
                <a:lnTo>
                  <a:pt x="0" y="0"/>
                </a:lnTo>
                <a:lnTo>
                  <a:pt x="0" y="2704838"/>
                </a:lnTo>
                <a:lnTo>
                  <a:pt x="4620112" y="2704838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1CA452B-D216-4CE1-BDE9-6D3179A23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1109474"/>
            <a:ext cx="5862362" cy="4639053"/>
          </a:xfrm>
        </p:spPr>
        <p:txBody>
          <a:bodyPr anchor="ctr">
            <a:normAutofit/>
          </a:bodyPr>
          <a:lstStyle/>
          <a:p>
            <a:r>
              <a:rPr lang="pt-BR" sz="6000" dirty="0"/>
              <a:t>Apresentação de sistemas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E7ACEE1C-C8EC-4C68-BA7C-C2DAA0D41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1875" y="1109473"/>
            <a:ext cx="2978954" cy="4639055"/>
          </a:xfrm>
        </p:spPr>
        <p:txBody>
          <a:bodyPr anchor="ctr">
            <a:normAutofit/>
          </a:bodyPr>
          <a:lstStyle/>
          <a:p>
            <a:pPr algn="l"/>
            <a:r>
              <a:rPr lang="pt-BR" sz="2800" dirty="0"/>
              <a:t>provedor </a:t>
            </a:r>
            <a:r>
              <a:rPr lang="pt-BR" sz="2800" dirty="0" err="1"/>
              <a:t>godaddy</a:t>
            </a: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3657EF-22BC-414C-A588-845E7A2D5C87}"/>
              </a:ext>
            </a:extLst>
          </p:cNvPr>
          <p:cNvSpPr txBox="1"/>
          <p:nvPr/>
        </p:nvSpPr>
        <p:spPr>
          <a:xfrm>
            <a:off x="5777948" y="4426226"/>
            <a:ext cx="5592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ALUNOS: LUCAS COSTA, FELIPE COSTA, MANOELA BARROSO</a:t>
            </a:r>
          </a:p>
        </p:txBody>
      </p:sp>
    </p:spTree>
    <p:extLst>
      <p:ext uri="{BB962C8B-B14F-4D97-AF65-F5344CB8AC3E}">
        <p14:creationId xmlns:p14="http://schemas.microsoft.com/office/powerpoint/2010/main" val="414661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B8AC2-289F-43A0-9563-B84D95780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078" y="247019"/>
            <a:ext cx="10131425" cy="725162"/>
          </a:xfrm>
        </p:spPr>
        <p:txBody>
          <a:bodyPr/>
          <a:lstStyle/>
          <a:p>
            <a:pPr algn="ctr"/>
            <a:r>
              <a:rPr lang="pt-BR" dirty="0"/>
              <a:t>Registrando o domínio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FBA2629-7D48-4FFE-9488-3D6524DAB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3798" y="1086678"/>
            <a:ext cx="6046303" cy="870949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Preço para domínio: R$ 23,99 no primeiro ano, dependendo dos vários tipos de domínio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F0EBA0-DF8E-4BF4-94C7-F7102A3BA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3884670"/>
            <a:ext cx="8572500" cy="21526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CE993CA-567E-49BA-B145-2AF34C03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14303"/>
            <a:ext cx="8572500" cy="19812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42EDA71-F304-4F93-8E30-64E5A61505AF}"/>
              </a:ext>
            </a:extLst>
          </p:cNvPr>
          <p:cNvSpPr txBox="1"/>
          <p:nvPr/>
        </p:nvSpPr>
        <p:spPr>
          <a:xfrm>
            <a:off x="3348658" y="6241649"/>
            <a:ext cx="5380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PREÇO PARA SSL: R$223,99/ano</a:t>
            </a:r>
          </a:p>
        </p:txBody>
      </p:sp>
    </p:spTree>
    <p:extLst>
      <p:ext uri="{BB962C8B-B14F-4D97-AF65-F5344CB8AC3E}">
        <p14:creationId xmlns:p14="http://schemas.microsoft.com/office/powerpoint/2010/main" val="650463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939D5DF-647B-465D-9883-4CF390177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54296" cy="6858000"/>
          </a:xfrm>
          <a:custGeom>
            <a:avLst/>
            <a:gdLst>
              <a:gd name="connsiteX0" fmla="*/ 4654296 w 4654296"/>
              <a:gd name="connsiteY0" fmla="*/ 0 h 6858000"/>
              <a:gd name="connsiteX1" fmla="*/ 0 w 4654296"/>
              <a:gd name="connsiteY1" fmla="*/ 0 h 6858000"/>
              <a:gd name="connsiteX2" fmla="*/ 0 w 4654296"/>
              <a:gd name="connsiteY2" fmla="*/ 70650 h 6858000"/>
              <a:gd name="connsiteX3" fmla="*/ 13678 w 4654296"/>
              <a:gd name="connsiteY3" fmla="*/ 155673 h 6858000"/>
              <a:gd name="connsiteX4" fmla="*/ 37547 w 4654296"/>
              <a:gd name="connsiteY4" fmla="*/ 310664 h 6858000"/>
              <a:gd name="connsiteX5" fmla="*/ 60911 w 4654296"/>
              <a:gd name="connsiteY5" fmla="*/ 466340 h 6858000"/>
              <a:gd name="connsiteX6" fmla="*/ 80914 w 4654296"/>
              <a:gd name="connsiteY6" fmla="*/ 622703 h 6858000"/>
              <a:gd name="connsiteX7" fmla="*/ 101085 w 4654296"/>
              <a:gd name="connsiteY7" fmla="*/ 778379 h 6858000"/>
              <a:gd name="connsiteX8" fmla="*/ 119911 w 4654296"/>
              <a:gd name="connsiteY8" fmla="*/ 934742 h 6858000"/>
              <a:gd name="connsiteX9" fmla="*/ 136047 w 4654296"/>
              <a:gd name="connsiteY9" fmla="*/ 1089047 h 6858000"/>
              <a:gd name="connsiteX10" fmla="*/ 151343 w 4654296"/>
              <a:gd name="connsiteY10" fmla="*/ 1245409 h 6858000"/>
              <a:gd name="connsiteX11" fmla="*/ 165295 w 4654296"/>
              <a:gd name="connsiteY11" fmla="*/ 1401086 h 6858000"/>
              <a:gd name="connsiteX12" fmla="*/ 177397 w 4654296"/>
              <a:gd name="connsiteY12" fmla="*/ 1554019 h 6858000"/>
              <a:gd name="connsiteX13" fmla="*/ 189500 w 4654296"/>
              <a:gd name="connsiteY13" fmla="*/ 1709010 h 6858000"/>
              <a:gd name="connsiteX14" fmla="*/ 199585 w 4654296"/>
              <a:gd name="connsiteY14" fmla="*/ 1861943 h 6858000"/>
              <a:gd name="connsiteX15" fmla="*/ 207485 w 4654296"/>
              <a:gd name="connsiteY15" fmla="*/ 2014877 h 6858000"/>
              <a:gd name="connsiteX16" fmla="*/ 215722 w 4654296"/>
              <a:gd name="connsiteY16" fmla="*/ 2167124 h 6858000"/>
              <a:gd name="connsiteX17" fmla="*/ 222613 w 4654296"/>
              <a:gd name="connsiteY17" fmla="*/ 2318000 h 6858000"/>
              <a:gd name="connsiteX18" fmla="*/ 227488 w 4654296"/>
              <a:gd name="connsiteY18" fmla="*/ 2467505 h 6858000"/>
              <a:gd name="connsiteX19" fmla="*/ 231690 w 4654296"/>
              <a:gd name="connsiteY19" fmla="*/ 2617009 h 6858000"/>
              <a:gd name="connsiteX20" fmla="*/ 235724 w 4654296"/>
              <a:gd name="connsiteY20" fmla="*/ 2765142 h 6858000"/>
              <a:gd name="connsiteX21" fmla="*/ 237573 w 4654296"/>
              <a:gd name="connsiteY21" fmla="*/ 2911217 h 6858000"/>
              <a:gd name="connsiteX22" fmla="*/ 239590 w 4654296"/>
              <a:gd name="connsiteY22" fmla="*/ 3057293 h 6858000"/>
              <a:gd name="connsiteX23" fmla="*/ 240599 w 4654296"/>
              <a:gd name="connsiteY23" fmla="*/ 3201311 h 6858000"/>
              <a:gd name="connsiteX24" fmla="*/ 239590 w 4654296"/>
              <a:gd name="connsiteY24" fmla="*/ 3343957 h 6858000"/>
              <a:gd name="connsiteX25" fmla="*/ 239590 w 4654296"/>
              <a:gd name="connsiteY25" fmla="*/ 3485232 h 6858000"/>
              <a:gd name="connsiteX26" fmla="*/ 237573 w 4654296"/>
              <a:gd name="connsiteY26" fmla="*/ 3625135 h 6858000"/>
              <a:gd name="connsiteX27" fmla="*/ 234548 w 4654296"/>
              <a:gd name="connsiteY27" fmla="*/ 3762295 h 6858000"/>
              <a:gd name="connsiteX28" fmla="*/ 231690 w 4654296"/>
              <a:gd name="connsiteY28" fmla="*/ 3898083 h 6858000"/>
              <a:gd name="connsiteX29" fmla="*/ 228496 w 4654296"/>
              <a:gd name="connsiteY29" fmla="*/ 4031129 h 6858000"/>
              <a:gd name="connsiteX30" fmla="*/ 223622 w 4654296"/>
              <a:gd name="connsiteY30" fmla="*/ 4163488 h 6858000"/>
              <a:gd name="connsiteX31" fmla="*/ 218411 w 4654296"/>
              <a:gd name="connsiteY31" fmla="*/ 4293789 h 6858000"/>
              <a:gd name="connsiteX32" fmla="*/ 213705 w 4654296"/>
              <a:gd name="connsiteY32" fmla="*/ 4421348 h 6858000"/>
              <a:gd name="connsiteX33" fmla="*/ 200425 w 4654296"/>
              <a:gd name="connsiteY33" fmla="*/ 4670294 h 6858000"/>
              <a:gd name="connsiteX34" fmla="*/ 186306 w 4654296"/>
              <a:gd name="connsiteY34" fmla="*/ 4908952 h 6858000"/>
              <a:gd name="connsiteX35" fmla="*/ 171514 w 4654296"/>
              <a:gd name="connsiteY35" fmla="*/ 5138009 h 6858000"/>
              <a:gd name="connsiteX36" fmla="*/ 155209 w 4654296"/>
              <a:gd name="connsiteY36" fmla="*/ 5354722 h 6858000"/>
              <a:gd name="connsiteX37" fmla="*/ 138232 w 4654296"/>
              <a:gd name="connsiteY37" fmla="*/ 5561834 h 6858000"/>
              <a:gd name="connsiteX38" fmla="*/ 119911 w 4654296"/>
              <a:gd name="connsiteY38" fmla="*/ 5753858 h 6858000"/>
              <a:gd name="connsiteX39" fmla="*/ 101925 w 4654296"/>
              <a:gd name="connsiteY39" fmla="*/ 5934223 h 6858000"/>
              <a:gd name="connsiteX40" fmla="*/ 83940 w 4654296"/>
              <a:gd name="connsiteY40" fmla="*/ 6100187 h 6858000"/>
              <a:gd name="connsiteX41" fmla="*/ 66963 w 4654296"/>
              <a:gd name="connsiteY41" fmla="*/ 6252434 h 6858000"/>
              <a:gd name="connsiteX42" fmla="*/ 50826 w 4654296"/>
              <a:gd name="connsiteY42" fmla="*/ 6387537 h 6858000"/>
              <a:gd name="connsiteX43" fmla="*/ 35530 w 4654296"/>
              <a:gd name="connsiteY43" fmla="*/ 6509609 h 6858000"/>
              <a:gd name="connsiteX44" fmla="*/ 22755 w 4654296"/>
              <a:gd name="connsiteY44" fmla="*/ 6612479 h 6858000"/>
              <a:gd name="connsiteX45" fmla="*/ 10653 w 4654296"/>
              <a:gd name="connsiteY45" fmla="*/ 6698890 h 6858000"/>
              <a:gd name="connsiteX46" fmla="*/ 0 w 4654296"/>
              <a:gd name="connsiteY46" fmla="*/ 6771890 h 6858000"/>
              <a:gd name="connsiteX47" fmla="*/ 0 w 4654296"/>
              <a:gd name="connsiteY47" fmla="*/ 6858000 h 6858000"/>
              <a:gd name="connsiteX48" fmla="*/ 4654296 w 4654296"/>
              <a:gd name="connsiteY4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654296" h="6858000">
                <a:moveTo>
                  <a:pt x="4654296" y="0"/>
                </a:moveTo>
                <a:lnTo>
                  <a:pt x="0" y="0"/>
                </a:lnTo>
                <a:lnTo>
                  <a:pt x="0" y="70650"/>
                </a:lnTo>
                <a:lnTo>
                  <a:pt x="13678" y="155673"/>
                </a:lnTo>
                <a:lnTo>
                  <a:pt x="37547" y="310664"/>
                </a:lnTo>
                <a:lnTo>
                  <a:pt x="60911" y="466340"/>
                </a:lnTo>
                <a:lnTo>
                  <a:pt x="80914" y="622703"/>
                </a:lnTo>
                <a:lnTo>
                  <a:pt x="101085" y="778379"/>
                </a:lnTo>
                <a:lnTo>
                  <a:pt x="119911" y="934742"/>
                </a:lnTo>
                <a:lnTo>
                  <a:pt x="136047" y="1089047"/>
                </a:lnTo>
                <a:lnTo>
                  <a:pt x="151343" y="1245409"/>
                </a:lnTo>
                <a:lnTo>
                  <a:pt x="165295" y="1401086"/>
                </a:lnTo>
                <a:lnTo>
                  <a:pt x="177397" y="1554019"/>
                </a:lnTo>
                <a:lnTo>
                  <a:pt x="189500" y="1709010"/>
                </a:lnTo>
                <a:lnTo>
                  <a:pt x="199585" y="1861943"/>
                </a:lnTo>
                <a:lnTo>
                  <a:pt x="207485" y="2014877"/>
                </a:lnTo>
                <a:lnTo>
                  <a:pt x="215722" y="2167124"/>
                </a:lnTo>
                <a:lnTo>
                  <a:pt x="222613" y="2318000"/>
                </a:lnTo>
                <a:lnTo>
                  <a:pt x="227488" y="2467505"/>
                </a:lnTo>
                <a:lnTo>
                  <a:pt x="231690" y="2617009"/>
                </a:lnTo>
                <a:lnTo>
                  <a:pt x="235724" y="2765142"/>
                </a:lnTo>
                <a:lnTo>
                  <a:pt x="237573" y="2911217"/>
                </a:lnTo>
                <a:lnTo>
                  <a:pt x="239590" y="3057293"/>
                </a:lnTo>
                <a:lnTo>
                  <a:pt x="240599" y="3201311"/>
                </a:lnTo>
                <a:lnTo>
                  <a:pt x="239590" y="3343957"/>
                </a:lnTo>
                <a:lnTo>
                  <a:pt x="239590" y="3485232"/>
                </a:lnTo>
                <a:lnTo>
                  <a:pt x="237573" y="3625135"/>
                </a:lnTo>
                <a:lnTo>
                  <a:pt x="234548" y="3762295"/>
                </a:lnTo>
                <a:lnTo>
                  <a:pt x="231690" y="3898083"/>
                </a:lnTo>
                <a:lnTo>
                  <a:pt x="228496" y="4031129"/>
                </a:lnTo>
                <a:lnTo>
                  <a:pt x="223622" y="4163488"/>
                </a:lnTo>
                <a:lnTo>
                  <a:pt x="218411" y="4293789"/>
                </a:lnTo>
                <a:lnTo>
                  <a:pt x="213705" y="4421348"/>
                </a:lnTo>
                <a:lnTo>
                  <a:pt x="200425" y="4670294"/>
                </a:lnTo>
                <a:lnTo>
                  <a:pt x="186306" y="4908952"/>
                </a:lnTo>
                <a:lnTo>
                  <a:pt x="171514" y="5138009"/>
                </a:lnTo>
                <a:lnTo>
                  <a:pt x="155209" y="5354722"/>
                </a:lnTo>
                <a:lnTo>
                  <a:pt x="138232" y="5561834"/>
                </a:lnTo>
                <a:lnTo>
                  <a:pt x="119911" y="5753858"/>
                </a:lnTo>
                <a:lnTo>
                  <a:pt x="101925" y="5934223"/>
                </a:lnTo>
                <a:lnTo>
                  <a:pt x="83940" y="6100187"/>
                </a:lnTo>
                <a:lnTo>
                  <a:pt x="66963" y="6252434"/>
                </a:lnTo>
                <a:lnTo>
                  <a:pt x="50826" y="6387537"/>
                </a:lnTo>
                <a:lnTo>
                  <a:pt x="35530" y="6509609"/>
                </a:lnTo>
                <a:lnTo>
                  <a:pt x="22755" y="6612479"/>
                </a:lnTo>
                <a:lnTo>
                  <a:pt x="10653" y="6698890"/>
                </a:lnTo>
                <a:lnTo>
                  <a:pt x="0" y="6771890"/>
                </a:lnTo>
                <a:lnTo>
                  <a:pt x="0" y="6858000"/>
                </a:lnTo>
                <a:lnTo>
                  <a:pt x="4654296" y="6858000"/>
                </a:lnTo>
                <a:close/>
              </a:path>
            </a:pathLst>
          </a:cu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5511D0-C969-4FB4-9670-3DF7F1B2A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6714143" y="3649211"/>
            <a:ext cx="5477857" cy="3207003"/>
          </a:xfrm>
          <a:custGeom>
            <a:avLst/>
            <a:gdLst>
              <a:gd name="connsiteX0" fmla="*/ 313944 w 4620112"/>
              <a:gd name="connsiteY0" fmla="*/ 576072 h 2704838"/>
              <a:gd name="connsiteX1" fmla="*/ 396240 w 4620112"/>
              <a:gd name="connsiteY1" fmla="*/ 585216 h 2704838"/>
              <a:gd name="connsiteX2" fmla="*/ 423672 w 4620112"/>
              <a:gd name="connsiteY2" fmla="*/ 603504 h 2704838"/>
              <a:gd name="connsiteX3" fmla="*/ 451104 w 4620112"/>
              <a:gd name="connsiteY3" fmla="*/ 612648 h 2704838"/>
              <a:gd name="connsiteX4" fmla="*/ 505968 w 4620112"/>
              <a:gd name="connsiteY4" fmla="*/ 649224 h 2704838"/>
              <a:gd name="connsiteX5" fmla="*/ 579120 w 4620112"/>
              <a:gd name="connsiteY5" fmla="*/ 667512 h 2704838"/>
              <a:gd name="connsiteX6" fmla="*/ 606552 w 4620112"/>
              <a:gd name="connsiteY6" fmla="*/ 685800 h 2704838"/>
              <a:gd name="connsiteX7" fmla="*/ 633984 w 4620112"/>
              <a:gd name="connsiteY7" fmla="*/ 694944 h 2704838"/>
              <a:gd name="connsiteX8" fmla="*/ 688848 w 4620112"/>
              <a:gd name="connsiteY8" fmla="*/ 749808 h 2704838"/>
              <a:gd name="connsiteX9" fmla="*/ 688848 w 4620112"/>
              <a:gd name="connsiteY9" fmla="*/ 868680 h 2704838"/>
              <a:gd name="connsiteX10" fmla="*/ 633984 w 4620112"/>
              <a:gd name="connsiteY10" fmla="*/ 905256 h 2704838"/>
              <a:gd name="connsiteX11" fmla="*/ 350520 w 4620112"/>
              <a:gd name="connsiteY11" fmla="*/ 896112 h 2704838"/>
              <a:gd name="connsiteX12" fmla="*/ 332232 w 4620112"/>
              <a:gd name="connsiteY12" fmla="*/ 868680 h 2704838"/>
              <a:gd name="connsiteX13" fmla="*/ 304800 w 4620112"/>
              <a:gd name="connsiteY13" fmla="*/ 859536 h 2704838"/>
              <a:gd name="connsiteX14" fmla="*/ 268224 w 4620112"/>
              <a:gd name="connsiteY14" fmla="*/ 804672 h 2704838"/>
              <a:gd name="connsiteX15" fmla="*/ 249936 w 4620112"/>
              <a:gd name="connsiteY15" fmla="*/ 749808 h 2704838"/>
              <a:gd name="connsiteX16" fmla="*/ 313944 w 4620112"/>
              <a:gd name="connsiteY16" fmla="*/ 576072 h 2704838"/>
              <a:gd name="connsiteX17" fmla="*/ 4620112 w 4620112"/>
              <a:gd name="connsiteY17" fmla="*/ 0 h 2704838"/>
              <a:gd name="connsiteX18" fmla="*/ 3274447 w 4620112"/>
              <a:gd name="connsiteY18" fmla="*/ 0 h 2704838"/>
              <a:gd name="connsiteX19" fmla="*/ 3267456 w 4620112"/>
              <a:gd name="connsiteY19" fmla="*/ 73152 h 2704838"/>
              <a:gd name="connsiteX20" fmla="*/ 3240024 w 4620112"/>
              <a:gd name="connsiteY20" fmla="*/ 118872 h 2704838"/>
              <a:gd name="connsiteX21" fmla="*/ 3203448 w 4620112"/>
              <a:gd name="connsiteY21" fmla="*/ 173736 h 2704838"/>
              <a:gd name="connsiteX22" fmla="*/ 3139440 w 4620112"/>
              <a:gd name="connsiteY22" fmla="*/ 237744 h 2704838"/>
              <a:gd name="connsiteX23" fmla="*/ 3102864 w 4620112"/>
              <a:gd name="connsiteY23" fmla="*/ 246888 h 2704838"/>
              <a:gd name="connsiteX24" fmla="*/ 3029712 w 4620112"/>
              <a:gd name="connsiteY24" fmla="*/ 301752 h 2704838"/>
              <a:gd name="connsiteX25" fmla="*/ 2965704 w 4620112"/>
              <a:gd name="connsiteY25" fmla="*/ 338328 h 2704838"/>
              <a:gd name="connsiteX26" fmla="*/ 2910840 w 4620112"/>
              <a:gd name="connsiteY26" fmla="*/ 356616 h 2704838"/>
              <a:gd name="connsiteX27" fmla="*/ 2810256 w 4620112"/>
              <a:gd name="connsiteY27" fmla="*/ 411480 h 2704838"/>
              <a:gd name="connsiteX28" fmla="*/ 2764536 w 4620112"/>
              <a:gd name="connsiteY28" fmla="*/ 420624 h 2704838"/>
              <a:gd name="connsiteX29" fmla="*/ 2727960 w 4620112"/>
              <a:gd name="connsiteY29" fmla="*/ 438912 h 2704838"/>
              <a:gd name="connsiteX30" fmla="*/ 2700528 w 4620112"/>
              <a:gd name="connsiteY30" fmla="*/ 457200 h 2704838"/>
              <a:gd name="connsiteX31" fmla="*/ 2663952 w 4620112"/>
              <a:gd name="connsiteY31" fmla="*/ 466344 h 2704838"/>
              <a:gd name="connsiteX32" fmla="*/ 2609088 w 4620112"/>
              <a:gd name="connsiteY32" fmla="*/ 484632 h 2704838"/>
              <a:gd name="connsiteX33" fmla="*/ 2535936 w 4620112"/>
              <a:gd name="connsiteY33" fmla="*/ 502920 h 2704838"/>
              <a:gd name="connsiteX34" fmla="*/ 2508504 w 4620112"/>
              <a:gd name="connsiteY34" fmla="*/ 512064 h 2704838"/>
              <a:gd name="connsiteX35" fmla="*/ 2398776 w 4620112"/>
              <a:gd name="connsiteY35" fmla="*/ 566928 h 2704838"/>
              <a:gd name="connsiteX36" fmla="*/ 2325624 w 4620112"/>
              <a:gd name="connsiteY36" fmla="*/ 585216 h 2704838"/>
              <a:gd name="connsiteX37" fmla="*/ 2270760 w 4620112"/>
              <a:gd name="connsiteY37" fmla="*/ 603504 h 2704838"/>
              <a:gd name="connsiteX38" fmla="*/ 2234184 w 4620112"/>
              <a:gd name="connsiteY38" fmla="*/ 612648 h 2704838"/>
              <a:gd name="connsiteX39" fmla="*/ 2197608 w 4620112"/>
              <a:gd name="connsiteY39" fmla="*/ 630936 h 2704838"/>
              <a:gd name="connsiteX40" fmla="*/ 2161032 w 4620112"/>
              <a:gd name="connsiteY40" fmla="*/ 640080 h 2704838"/>
              <a:gd name="connsiteX41" fmla="*/ 2133600 w 4620112"/>
              <a:gd name="connsiteY41" fmla="*/ 649224 h 2704838"/>
              <a:gd name="connsiteX42" fmla="*/ 2069592 w 4620112"/>
              <a:gd name="connsiteY42" fmla="*/ 667512 h 2704838"/>
              <a:gd name="connsiteX43" fmla="*/ 2042160 w 4620112"/>
              <a:gd name="connsiteY43" fmla="*/ 685800 h 2704838"/>
              <a:gd name="connsiteX44" fmla="*/ 1950720 w 4620112"/>
              <a:gd name="connsiteY44" fmla="*/ 704088 h 2704838"/>
              <a:gd name="connsiteX45" fmla="*/ 1886712 w 4620112"/>
              <a:gd name="connsiteY45" fmla="*/ 740664 h 2704838"/>
              <a:gd name="connsiteX46" fmla="*/ 1831848 w 4620112"/>
              <a:gd name="connsiteY46" fmla="*/ 768096 h 2704838"/>
              <a:gd name="connsiteX47" fmla="*/ 1776984 w 4620112"/>
              <a:gd name="connsiteY47" fmla="*/ 777240 h 2704838"/>
              <a:gd name="connsiteX48" fmla="*/ 1676400 w 4620112"/>
              <a:gd name="connsiteY48" fmla="*/ 804672 h 2704838"/>
              <a:gd name="connsiteX49" fmla="*/ 1292352 w 4620112"/>
              <a:gd name="connsiteY49" fmla="*/ 822960 h 2704838"/>
              <a:gd name="connsiteX50" fmla="*/ 1255776 w 4620112"/>
              <a:gd name="connsiteY50" fmla="*/ 832104 h 2704838"/>
              <a:gd name="connsiteX51" fmla="*/ 935736 w 4620112"/>
              <a:gd name="connsiteY51" fmla="*/ 822960 h 2704838"/>
              <a:gd name="connsiteX52" fmla="*/ 908304 w 4620112"/>
              <a:gd name="connsiteY52" fmla="*/ 795528 h 2704838"/>
              <a:gd name="connsiteX53" fmla="*/ 880872 w 4620112"/>
              <a:gd name="connsiteY53" fmla="*/ 740664 h 2704838"/>
              <a:gd name="connsiteX54" fmla="*/ 853440 w 4620112"/>
              <a:gd name="connsiteY54" fmla="*/ 713232 h 2704838"/>
              <a:gd name="connsiteX55" fmla="*/ 807720 w 4620112"/>
              <a:gd name="connsiteY55" fmla="*/ 676656 h 2704838"/>
              <a:gd name="connsiteX56" fmla="*/ 798576 w 4620112"/>
              <a:gd name="connsiteY56" fmla="*/ 649224 h 2704838"/>
              <a:gd name="connsiteX57" fmla="*/ 743712 w 4620112"/>
              <a:gd name="connsiteY57" fmla="*/ 621792 h 2704838"/>
              <a:gd name="connsiteX58" fmla="*/ 716280 w 4620112"/>
              <a:gd name="connsiteY58" fmla="*/ 603504 h 2704838"/>
              <a:gd name="connsiteX59" fmla="*/ 661416 w 4620112"/>
              <a:gd name="connsiteY59" fmla="*/ 585216 h 2704838"/>
              <a:gd name="connsiteX60" fmla="*/ 633984 w 4620112"/>
              <a:gd name="connsiteY60" fmla="*/ 566928 h 2704838"/>
              <a:gd name="connsiteX61" fmla="*/ 533400 w 4620112"/>
              <a:gd name="connsiteY61" fmla="*/ 557784 h 2704838"/>
              <a:gd name="connsiteX62" fmla="*/ 469392 w 4620112"/>
              <a:gd name="connsiteY62" fmla="*/ 530352 h 2704838"/>
              <a:gd name="connsiteX63" fmla="*/ 441960 w 4620112"/>
              <a:gd name="connsiteY63" fmla="*/ 521208 h 2704838"/>
              <a:gd name="connsiteX64" fmla="*/ 387096 w 4620112"/>
              <a:gd name="connsiteY64" fmla="*/ 484632 h 2704838"/>
              <a:gd name="connsiteX65" fmla="*/ 341376 w 4620112"/>
              <a:gd name="connsiteY65" fmla="*/ 429768 h 2704838"/>
              <a:gd name="connsiteX66" fmla="*/ 286512 w 4620112"/>
              <a:gd name="connsiteY66" fmla="*/ 384048 h 2704838"/>
              <a:gd name="connsiteX67" fmla="*/ 213360 w 4620112"/>
              <a:gd name="connsiteY67" fmla="*/ 320040 h 2704838"/>
              <a:gd name="connsiteX68" fmla="*/ 158496 w 4620112"/>
              <a:gd name="connsiteY68" fmla="*/ 301752 h 2704838"/>
              <a:gd name="connsiteX69" fmla="*/ 131064 w 4620112"/>
              <a:gd name="connsiteY69" fmla="*/ 292608 h 2704838"/>
              <a:gd name="connsiteX70" fmla="*/ 103632 w 4620112"/>
              <a:gd name="connsiteY70" fmla="*/ 274320 h 2704838"/>
              <a:gd name="connsiteX71" fmla="*/ 48768 w 4620112"/>
              <a:gd name="connsiteY71" fmla="*/ 228600 h 2704838"/>
              <a:gd name="connsiteX72" fmla="*/ 12192 w 4620112"/>
              <a:gd name="connsiteY72" fmla="*/ 173736 h 2704838"/>
              <a:gd name="connsiteX73" fmla="*/ 16919 w 4620112"/>
              <a:gd name="connsiteY73" fmla="*/ 21859 h 2704838"/>
              <a:gd name="connsiteX74" fmla="*/ 22933 w 4620112"/>
              <a:gd name="connsiteY74" fmla="*/ 0 h 2704838"/>
              <a:gd name="connsiteX75" fmla="*/ 0 w 4620112"/>
              <a:gd name="connsiteY75" fmla="*/ 0 h 2704838"/>
              <a:gd name="connsiteX76" fmla="*/ 0 w 4620112"/>
              <a:gd name="connsiteY76" fmla="*/ 2704838 h 2704838"/>
              <a:gd name="connsiteX77" fmla="*/ 4620112 w 4620112"/>
              <a:gd name="connsiteY77" fmla="*/ 2704838 h 2704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4620112" h="2704838">
                <a:moveTo>
                  <a:pt x="313944" y="576072"/>
                </a:moveTo>
                <a:cubicBezTo>
                  <a:pt x="341376" y="579120"/>
                  <a:pt x="369463" y="578522"/>
                  <a:pt x="396240" y="585216"/>
                </a:cubicBezTo>
                <a:cubicBezTo>
                  <a:pt x="406902" y="587881"/>
                  <a:pt x="413842" y="598589"/>
                  <a:pt x="423672" y="603504"/>
                </a:cubicBezTo>
                <a:cubicBezTo>
                  <a:pt x="432293" y="607815"/>
                  <a:pt x="442678" y="607967"/>
                  <a:pt x="451104" y="612648"/>
                </a:cubicBezTo>
                <a:cubicBezTo>
                  <a:pt x="470317" y="623322"/>
                  <a:pt x="485116" y="642273"/>
                  <a:pt x="505968" y="649224"/>
                </a:cubicBezTo>
                <a:cubicBezTo>
                  <a:pt x="548144" y="663283"/>
                  <a:pt x="523949" y="656478"/>
                  <a:pt x="579120" y="667512"/>
                </a:cubicBezTo>
                <a:cubicBezTo>
                  <a:pt x="588264" y="673608"/>
                  <a:pt x="596722" y="680885"/>
                  <a:pt x="606552" y="685800"/>
                </a:cubicBezTo>
                <a:cubicBezTo>
                  <a:pt x="615173" y="690111"/>
                  <a:pt x="626376" y="689026"/>
                  <a:pt x="633984" y="694944"/>
                </a:cubicBezTo>
                <a:cubicBezTo>
                  <a:pt x="654399" y="710822"/>
                  <a:pt x="688848" y="749808"/>
                  <a:pt x="688848" y="749808"/>
                </a:cubicBezTo>
                <a:cubicBezTo>
                  <a:pt x="702592" y="791041"/>
                  <a:pt x="715116" y="816144"/>
                  <a:pt x="688848" y="868680"/>
                </a:cubicBezTo>
                <a:cubicBezTo>
                  <a:pt x="679018" y="888339"/>
                  <a:pt x="633984" y="905256"/>
                  <a:pt x="633984" y="905256"/>
                </a:cubicBezTo>
                <a:cubicBezTo>
                  <a:pt x="539496" y="902208"/>
                  <a:pt x="444370" y="907488"/>
                  <a:pt x="350520" y="896112"/>
                </a:cubicBezTo>
                <a:cubicBezTo>
                  <a:pt x="339610" y="894790"/>
                  <a:pt x="340814" y="875545"/>
                  <a:pt x="332232" y="868680"/>
                </a:cubicBezTo>
                <a:cubicBezTo>
                  <a:pt x="324706" y="862659"/>
                  <a:pt x="313944" y="862584"/>
                  <a:pt x="304800" y="859536"/>
                </a:cubicBezTo>
                <a:cubicBezTo>
                  <a:pt x="292608" y="841248"/>
                  <a:pt x="275175" y="825524"/>
                  <a:pt x="268224" y="804672"/>
                </a:cubicBezTo>
                <a:lnTo>
                  <a:pt x="249936" y="749808"/>
                </a:lnTo>
                <a:cubicBezTo>
                  <a:pt x="259688" y="603524"/>
                  <a:pt x="303276" y="605028"/>
                  <a:pt x="313944" y="576072"/>
                </a:cubicBezTo>
                <a:close/>
                <a:moveTo>
                  <a:pt x="4620112" y="0"/>
                </a:moveTo>
                <a:lnTo>
                  <a:pt x="3274447" y="0"/>
                </a:lnTo>
                <a:lnTo>
                  <a:pt x="3267456" y="73152"/>
                </a:lnTo>
                <a:cubicBezTo>
                  <a:pt x="3264943" y="90746"/>
                  <a:pt x="3249566" y="103878"/>
                  <a:pt x="3240024" y="118872"/>
                </a:cubicBezTo>
                <a:cubicBezTo>
                  <a:pt x="3228224" y="137415"/>
                  <a:pt x="3216636" y="156152"/>
                  <a:pt x="3203448" y="173736"/>
                </a:cubicBezTo>
                <a:cubicBezTo>
                  <a:pt x="3181502" y="202997"/>
                  <a:pt x="3173578" y="220675"/>
                  <a:pt x="3139440" y="237744"/>
                </a:cubicBezTo>
                <a:cubicBezTo>
                  <a:pt x="3128200" y="243364"/>
                  <a:pt x="3115056" y="243840"/>
                  <a:pt x="3102864" y="246888"/>
                </a:cubicBezTo>
                <a:cubicBezTo>
                  <a:pt x="3060109" y="289643"/>
                  <a:pt x="3090308" y="263880"/>
                  <a:pt x="3029712" y="301752"/>
                </a:cubicBezTo>
                <a:cubicBezTo>
                  <a:pt x="3000386" y="320081"/>
                  <a:pt x="3000391" y="324453"/>
                  <a:pt x="2965704" y="338328"/>
                </a:cubicBezTo>
                <a:cubicBezTo>
                  <a:pt x="2947806" y="345487"/>
                  <a:pt x="2926880" y="345923"/>
                  <a:pt x="2910840" y="356616"/>
                </a:cubicBezTo>
                <a:cubicBezTo>
                  <a:pt x="2882229" y="375690"/>
                  <a:pt x="2839892" y="405553"/>
                  <a:pt x="2810256" y="411480"/>
                </a:cubicBezTo>
                <a:lnTo>
                  <a:pt x="2764536" y="420624"/>
                </a:lnTo>
                <a:cubicBezTo>
                  <a:pt x="2752344" y="426720"/>
                  <a:pt x="2739795" y="432149"/>
                  <a:pt x="2727960" y="438912"/>
                </a:cubicBezTo>
                <a:cubicBezTo>
                  <a:pt x="2718418" y="444364"/>
                  <a:pt x="2710629" y="452871"/>
                  <a:pt x="2700528" y="457200"/>
                </a:cubicBezTo>
                <a:cubicBezTo>
                  <a:pt x="2688977" y="462150"/>
                  <a:pt x="2675989" y="462733"/>
                  <a:pt x="2663952" y="466344"/>
                </a:cubicBezTo>
                <a:cubicBezTo>
                  <a:pt x="2645488" y="471883"/>
                  <a:pt x="2627790" y="479957"/>
                  <a:pt x="2609088" y="484632"/>
                </a:cubicBezTo>
                <a:cubicBezTo>
                  <a:pt x="2584704" y="490728"/>
                  <a:pt x="2559781" y="494972"/>
                  <a:pt x="2535936" y="502920"/>
                </a:cubicBezTo>
                <a:cubicBezTo>
                  <a:pt x="2526792" y="505968"/>
                  <a:pt x="2516930" y="507383"/>
                  <a:pt x="2508504" y="512064"/>
                </a:cubicBezTo>
                <a:cubicBezTo>
                  <a:pt x="2435361" y="552699"/>
                  <a:pt x="2476455" y="547508"/>
                  <a:pt x="2398776" y="566928"/>
                </a:cubicBezTo>
                <a:cubicBezTo>
                  <a:pt x="2374392" y="573024"/>
                  <a:pt x="2349469" y="577268"/>
                  <a:pt x="2325624" y="585216"/>
                </a:cubicBezTo>
                <a:cubicBezTo>
                  <a:pt x="2307336" y="591312"/>
                  <a:pt x="2289462" y="598829"/>
                  <a:pt x="2270760" y="603504"/>
                </a:cubicBezTo>
                <a:cubicBezTo>
                  <a:pt x="2258568" y="606552"/>
                  <a:pt x="2245951" y="608235"/>
                  <a:pt x="2234184" y="612648"/>
                </a:cubicBezTo>
                <a:cubicBezTo>
                  <a:pt x="2221421" y="617434"/>
                  <a:pt x="2210371" y="626150"/>
                  <a:pt x="2197608" y="630936"/>
                </a:cubicBezTo>
                <a:cubicBezTo>
                  <a:pt x="2185841" y="635349"/>
                  <a:pt x="2173116" y="636628"/>
                  <a:pt x="2161032" y="640080"/>
                </a:cubicBezTo>
                <a:cubicBezTo>
                  <a:pt x="2151764" y="642728"/>
                  <a:pt x="2142868" y="646576"/>
                  <a:pt x="2133600" y="649224"/>
                </a:cubicBezTo>
                <a:cubicBezTo>
                  <a:pt x="2119928" y="653130"/>
                  <a:pt x="2084208" y="660204"/>
                  <a:pt x="2069592" y="667512"/>
                </a:cubicBezTo>
                <a:cubicBezTo>
                  <a:pt x="2059762" y="672427"/>
                  <a:pt x="2052664" y="682568"/>
                  <a:pt x="2042160" y="685800"/>
                </a:cubicBezTo>
                <a:cubicBezTo>
                  <a:pt x="2012451" y="694941"/>
                  <a:pt x="1950720" y="704088"/>
                  <a:pt x="1950720" y="704088"/>
                </a:cubicBezTo>
                <a:cubicBezTo>
                  <a:pt x="1862277" y="770420"/>
                  <a:pt x="1956529" y="705756"/>
                  <a:pt x="1886712" y="740664"/>
                </a:cubicBezTo>
                <a:cubicBezTo>
                  <a:pt x="1847255" y="760393"/>
                  <a:pt x="1873219" y="758903"/>
                  <a:pt x="1831848" y="768096"/>
                </a:cubicBezTo>
                <a:cubicBezTo>
                  <a:pt x="1813749" y="772118"/>
                  <a:pt x="1795083" y="773218"/>
                  <a:pt x="1776984" y="777240"/>
                </a:cubicBezTo>
                <a:cubicBezTo>
                  <a:pt x="1729749" y="787737"/>
                  <a:pt x="1748365" y="801245"/>
                  <a:pt x="1676400" y="804672"/>
                </a:cubicBezTo>
                <a:lnTo>
                  <a:pt x="1292352" y="822960"/>
                </a:lnTo>
                <a:cubicBezTo>
                  <a:pt x="1280160" y="826008"/>
                  <a:pt x="1268343" y="832104"/>
                  <a:pt x="1255776" y="832104"/>
                </a:cubicBezTo>
                <a:cubicBezTo>
                  <a:pt x="1149052" y="832104"/>
                  <a:pt x="1041873" y="834132"/>
                  <a:pt x="935736" y="822960"/>
                </a:cubicBezTo>
                <a:cubicBezTo>
                  <a:pt x="922875" y="821606"/>
                  <a:pt x="916583" y="805462"/>
                  <a:pt x="908304" y="795528"/>
                </a:cubicBezTo>
                <a:cubicBezTo>
                  <a:pt x="836363" y="709199"/>
                  <a:pt x="935859" y="823144"/>
                  <a:pt x="880872" y="740664"/>
                </a:cubicBezTo>
                <a:cubicBezTo>
                  <a:pt x="873699" y="729904"/>
                  <a:pt x="861719" y="723166"/>
                  <a:pt x="853440" y="713232"/>
                </a:cubicBezTo>
                <a:cubicBezTo>
                  <a:pt x="821624" y="675053"/>
                  <a:pt x="852753" y="691667"/>
                  <a:pt x="807720" y="676656"/>
                </a:cubicBezTo>
                <a:cubicBezTo>
                  <a:pt x="804672" y="667512"/>
                  <a:pt x="804597" y="656750"/>
                  <a:pt x="798576" y="649224"/>
                </a:cubicBezTo>
                <a:cubicBezTo>
                  <a:pt x="781106" y="627386"/>
                  <a:pt x="765799" y="632835"/>
                  <a:pt x="743712" y="621792"/>
                </a:cubicBezTo>
                <a:cubicBezTo>
                  <a:pt x="733882" y="616877"/>
                  <a:pt x="726323" y="607967"/>
                  <a:pt x="716280" y="603504"/>
                </a:cubicBezTo>
                <a:cubicBezTo>
                  <a:pt x="698664" y="595675"/>
                  <a:pt x="677456" y="595909"/>
                  <a:pt x="661416" y="585216"/>
                </a:cubicBezTo>
                <a:cubicBezTo>
                  <a:pt x="652272" y="579120"/>
                  <a:pt x="644730" y="569231"/>
                  <a:pt x="633984" y="566928"/>
                </a:cubicBezTo>
                <a:cubicBezTo>
                  <a:pt x="601065" y="559874"/>
                  <a:pt x="566928" y="560832"/>
                  <a:pt x="533400" y="557784"/>
                </a:cubicBezTo>
                <a:cubicBezTo>
                  <a:pt x="457278" y="538753"/>
                  <a:pt x="532540" y="561926"/>
                  <a:pt x="469392" y="530352"/>
                </a:cubicBezTo>
                <a:cubicBezTo>
                  <a:pt x="460771" y="526041"/>
                  <a:pt x="450386" y="525889"/>
                  <a:pt x="441960" y="521208"/>
                </a:cubicBezTo>
                <a:cubicBezTo>
                  <a:pt x="422747" y="510534"/>
                  <a:pt x="387096" y="484632"/>
                  <a:pt x="387096" y="484632"/>
                </a:cubicBezTo>
                <a:cubicBezTo>
                  <a:pt x="369114" y="457659"/>
                  <a:pt x="367778" y="451770"/>
                  <a:pt x="341376" y="429768"/>
                </a:cubicBezTo>
                <a:cubicBezTo>
                  <a:pt x="302143" y="397074"/>
                  <a:pt x="322941" y="427762"/>
                  <a:pt x="286512" y="384048"/>
                </a:cubicBezTo>
                <a:cubicBezTo>
                  <a:pt x="257790" y="349582"/>
                  <a:pt x="273851" y="340204"/>
                  <a:pt x="213360" y="320040"/>
                </a:cubicBezTo>
                <a:lnTo>
                  <a:pt x="158496" y="301752"/>
                </a:lnTo>
                <a:cubicBezTo>
                  <a:pt x="149352" y="298704"/>
                  <a:pt x="139084" y="297955"/>
                  <a:pt x="131064" y="292608"/>
                </a:cubicBezTo>
                <a:cubicBezTo>
                  <a:pt x="121920" y="286512"/>
                  <a:pt x="112075" y="281355"/>
                  <a:pt x="103632" y="274320"/>
                </a:cubicBezTo>
                <a:cubicBezTo>
                  <a:pt x="33226" y="215648"/>
                  <a:pt x="116876" y="274006"/>
                  <a:pt x="48768" y="228600"/>
                </a:cubicBezTo>
                <a:cubicBezTo>
                  <a:pt x="36576" y="210312"/>
                  <a:pt x="11037" y="195685"/>
                  <a:pt x="12192" y="173736"/>
                </a:cubicBezTo>
                <a:cubicBezTo>
                  <a:pt x="14469" y="130467"/>
                  <a:pt x="8777" y="73573"/>
                  <a:pt x="16919" y="21859"/>
                </a:cubicBezTo>
                <a:lnTo>
                  <a:pt x="22933" y="0"/>
                </a:lnTo>
                <a:lnTo>
                  <a:pt x="0" y="0"/>
                </a:lnTo>
                <a:lnTo>
                  <a:pt x="0" y="2704838"/>
                </a:lnTo>
                <a:lnTo>
                  <a:pt x="4620112" y="2704838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61A478D-E4E0-4F41-884B-49EEAA54D1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3" y="1109474"/>
            <a:ext cx="5862362" cy="4639053"/>
          </a:xfrm>
        </p:spPr>
        <p:txBody>
          <a:bodyPr anchor="ctr">
            <a:normAutofit/>
          </a:bodyPr>
          <a:lstStyle/>
          <a:p>
            <a:r>
              <a:rPr lang="pt-BR" sz="6000"/>
              <a:t>planos</a:t>
            </a:r>
          </a:p>
        </p:txBody>
      </p:sp>
    </p:spTree>
    <p:extLst>
      <p:ext uri="{BB962C8B-B14F-4D97-AF65-F5344CB8AC3E}">
        <p14:creationId xmlns:p14="http://schemas.microsoft.com/office/powerpoint/2010/main" val="1374038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C4C92-3904-4C1D-8CA7-36205CD2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Planos inicial e </a:t>
            </a:r>
            <a:r>
              <a:rPr lang="pt-BR" dirty="0" err="1"/>
              <a:t>economy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C1B2C4-EE7C-4941-A7FF-F6FBD298D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784258"/>
            <a:ext cx="4995334" cy="364913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INICIAL</a:t>
            </a:r>
          </a:p>
          <a:p>
            <a:pPr algn="ctr"/>
            <a:r>
              <a:rPr lang="pt-BR" dirty="0"/>
              <a:t>R$6,99/mês;</a:t>
            </a:r>
          </a:p>
          <a:p>
            <a:pPr algn="ctr"/>
            <a:r>
              <a:rPr lang="pt-BR" dirty="0"/>
              <a:t>1 site apenas;</a:t>
            </a:r>
          </a:p>
          <a:p>
            <a:pPr algn="ctr"/>
            <a:r>
              <a:rPr lang="pt-BR" dirty="0"/>
              <a:t>30GB de armazenamento;</a:t>
            </a:r>
          </a:p>
          <a:p>
            <a:pPr algn="ctr"/>
            <a:r>
              <a:rPr lang="pt-BR" dirty="0"/>
              <a:t>Largura de banda ilimitada;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8CEB0C-8246-4718-95F4-8C5616FAB9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ECONOMY</a:t>
            </a:r>
          </a:p>
          <a:p>
            <a:pPr algn="ctr"/>
            <a:r>
              <a:rPr lang="pt-BR" dirty="0"/>
              <a:t>R$11,99/mês;</a:t>
            </a:r>
          </a:p>
          <a:p>
            <a:pPr algn="ctr"/>
            <a:r>
              <a:rPr lang="pt-BR" dirty="0"/>
              <a:t>Recursos do inicial;</a:t>
            </a:r>
          </a:p>
          <a:p>
            <a:pPr algn="ctr"/>
            <a:r>
              <a:rPr lang="pt-BR" dirty="0"/>
              <a:t>Suporte premiado;</a:t>
            </a:r>
          </a:p>
          <a:p>
            <a:pPr algn="ctr"/>
            <a:r>
              <a:rPr lang="pt-BR" dirty="0"/>
              <a:t>100GB de armazenamento;</a:t>
            </a:r>
          </a:p>
          <a:p>
            <a:pPr algn="ctr"/>
            <a:r>
              <a:rPr lang="pt-BR" dirty="0" err="1"/>
              <a:t>Email</a:t>
            </a:r>
            <a:r>
              <a:rPr lang="pt-BR" dirty="0"/>
              <a:t> profissional gratuito;</a:t>
            </a:r>
          </a:p>
          <a:p>
            <a:pPr algn="ctr"/>
            <a:r>
              <a:rPr lang="pt-BR" dirty="0"/>
              <a:t>Domínio gratuito com plano atual;</a:t>
            </a:r>
          </a:p>
        </p:txBody>
      </p:sp>
    </p:spTree>
    <p:extLst>
      <p:ext uri="{BB962C8B-B14F-4D97-AF65-F5344CB8AC3E}">
        <p14:creationId xmlns:p14="http://schemas.microsoft.com/office/powerpoint/2010/main" val="404909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F2BF0-11D0-469C-BF98-409238ED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</a:t>
            </a:r>
            <a:r>
              <a:rPr lang="pt-BR" dirty="0" err="1"/>
              <a:t>deluxe</a:t>
            </a:r>
            <a:r>
              <a:rPr lang="pt-BR" dirty="0"/>
              <a:t> e </a:t>
            </a:r>
            <a:r>
              <a:rPr lang="pt-BR" dirty="0" err="1"/>
              <a:t>ultimate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62226-96B2-43F7-BBDB-F52B41C9A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1" y="1604433"/>
            <a:ext cx="4995334" cy="3649134"/>
          </a:xfrm>
        </p:spPr>
        <p:txBody>
          <a:bodyPr/>
          <a:lstStyle/>
          <a:p>
            <a:pPr marL="0" indent="0" algn="ctr">
              <a:buNone/>
            </a:pPr>
            <a:r>
              <a:rPr lang="pt-BR" dirty="0"/>
              <a:t>DELUXE</a:t>
            </a:r>
          </a:p>
          <a:p>
            <a:pPr algn="ctr"/>
            <a:r>
              <a:rPr lang="pt-BR" dirty="0"/>
              <a:t>R$17,99/mês;</a:t>
            </a:r>
          </a:p>
          <a:p>
            <a:pPr algn="ctr"/>
            <a:r>
              <a:rPr lang="pt-BR" dirty="0"/>
              <a:t>Recursos do </a:t>
            </a:r>
            <a:r>
              <a:rPr lang="pt-BR" dirty="0" err="1"/>
              <a:t>economy</a:t>
            </a:r>
            <a:r>
              <a:rPr lang="pt-BR" dirty="0"/>
              <a:t>;</a:t>
            </a:r>
          </a:p>
          <a:p>
            <a:pPr algn="ctr"/>
            <a:r>
              <a:rPr lang="pt-BR" dirty="0"/>
              <a:t>Sites, armazenamento e subdomínios ilimitados;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F22BB9-F92C-43EA-9C3A-43A1A80A1C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dirty="0"/>
              <a:t>ULTIMATE</a:t>
            </a:r>
          </a:p>
          <a:p>
            <a:pPr algn="ctr"/>
            <a:r>
              <a:rPr lang="pt-BR" dirty="0"/>
              <a:t>R$34,99/mês;</a:t>
            </a:r>
          </a:p>
          <a:p>
            <a:pPr algn="ctr"/>
            <a:r>
              <a:rPr lang="pt-BR" dirty="0"/>
              <a:t>Recursos do </a:t>
            </a:r>
            <a:r>
              <a:rPr lang="pt-BR" dirty="0" err="1"/>
              <a:t>deluxe</a:t>
            </a:r>
            <a:r>
              <a:rPr lang="pt-BR" dirty="0"/>
              <a:t>;</a:t>
            </a:r>
          </a:p>
          <a:p>
            <a:pPr algn="ctr"/>
            <a:r>
              <a:rPr lang="pt-BR" dirty="0"/>
              <a:t>2x processamento e memória;</a:t>
            </a:r>
          </a:p>
          <a:p>
            <a:pPr algn="ctr"/>
            <a:r>
              <a:rPr lang="pt-BR" dirty="0"/>
              <a:t>Certificado SSL gratuito;</a:t>
            </a:r>
          </a:p>
          <a:p>
            <a:pPr algn="ctr"/>
            <a:r>
              <a:rPr lang="pt-BR" dirty="0"/>
              <a:t>DNS premium gratuito;</a:t>
            </a:r>
          </a:p>
          <a:p>
            <a:pPr algn="ctr"/>
            <a:r>
              <a:rPr lang="pt-BR" dirty="0"/>
              <a:t>Bancos de dados ilimitados;</a:t>
            </a:r>
          </a:p>
        </p:txBody>
      </p:sp>
    </p:spTree>
    <p:extLst>
      <p:ext uri="{BB962C8B-B14F-4D97-AF65-F5344CB8AC3E}">
        <p14:creationId xmlns:p14="http://schemas.microsoft.com/office/powerpoint/2010/main" val="184638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04F8797-ED77-4C70-AAEA-0DE48267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AD06229-FEB7-4CC9-8BE7-1A9457B9C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2B44E02-2041-49BE-AF61-F91454DC3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49" r="62095"/>
          <a:stretch/>
        </p:blipFill>
        <p:spPr>
          <a:xfrm flipH="1">
            <a:off x="8948814" y="3265714"/>
            <a:ext cx="3243185" cy="1898718"/>
          </a:xfrm>
          <a:custGeom>
            <a:avLst/>
            <a:gdLst>
              <a:gd name="connsiteX0" fmla="*/ 220380 w 3243185"/>
              <a:gd name="connsiteY0" fmla="*/ 404386 h 1898718"/>
              <a:gd name="connsiteX1" fmla="*/ 278149 w 3243185"/>
              <a:gd name="connsiteY1" fmla="*/ 410805 h 1898718"/>
              <a:gd name="connsiteX2" fmla="*/ 297405 w 3243185"/>
              <a:gd name="connsiteY2" fmla="*/ 423642 h 1898718"/>
              <a:gd name="connsiteX3" fmla="*/ 316662 w 3243185"/>
              <a:gd name="connsiteY3" fmla="*/ 430061 h 1898718"/>
              <a:gd name="connsiteX4" fmla="*/ 355175 w 3243185"/>
              <a:gd name="connsiteY4" fmla="*/ 455737 h 1898718"/>
              <a:gd name="connsiteX5" fmla="*/ 406525 w 3243185"/>
              <a:gd name="connsiteY5" fmla="*/ 468574 h 1898718"/>
              <a:gd name="connsiteX6" fmla="*/ 425782 w 3243185"/>
              <a:gd name="connsiteY6" fmla="*/ 481412 h 1898718"/>
              <a:gd name="connsiteX7" fmla="*/ 445038 w 3243185"/>
              <a:gd name="connsiteY7" fmla="*/ 487831 h 1898718"/>
              <a:gd name="connsiteX8" fmla="*/ 483551 w 3243185"/>
              <a:gd name="connsiteY8" fmla="*/ 526344 h 1898718"/>
              <a:gd name="connsiteX9" fmla="*/ 483551 w 3243185"/>
              <a:gd name="connsiteY9" fmla="*/ 609788 h 1898718"/>
              <a:gd name="connsiteX10" fmla="*/ 445038 w 3243185"/>
              <a:gd name="connsiteY10" fmla="*/ 635464 h 1898718"/>
              <a:gd name="connsiteX11" fmla="*/ 246055 w 3243185"/>
              <a:gd name="connsiteY11" fmla="*/ 629045 h 1898718"/>
              <a:gd name="connsiteX12" fmla="*/ 233217 w 3243185"/>
              <a:gd name="connsiteY12" fmla="*/ 609788 h 1898718"/>
              <a:gd name="connsiteX13" fmla="*/ 213961 w 3243185"/>
              <a:gd name="connsiteY13" fmla="*/ 603370 h 1898718"/>
              <a:gd name="connsiteX14" fmla="*/ 188285 w 3243185"/>
              <a:gd name="connsiteY14" fmla="*/ 564857 h 1898718"/>
              <a:gd name="connsiteX15" fmla="*/ 175448 w 3243185"/>
              <a:gd name="connsiteY15" fmla="*/ 526344 h 1898718"/>
              <a:gd name="connsiteX16" fmla="*/ 220380 w 3243185"/>
              <a:gd name="connsiteY16" fmla="*/ 404386 h 1898718"/>
              <a:gd name="connsiteX17" fmla="*/ 3243185 w 3243185"/>
              <a:gd name="connsiteY17" fmla="*/ 0 h 1898718"/>
              <a:gd name="connsiteX18" fmla="*/ 2298567 w 3243185"/>
              <a:gd name="connsiteY18" fmla="*/ 0 h 1898718"/>
              <a:gd name="connsiteX19" fmla="*/ 2293659 w 3243185"/>
              <a:gd name="connsiteY19" fmla="*/ 51351 h 1898718"/>
              <a:gd name="connsiteX20" fmla="*/ 2274403 w 3243185"/>
              <a:gd name="connsiteY20" fmla="*/ 83445 h 1898718"/>
              <a:gd name="connsiteX21" fmla="*/ 2248728 w 3243185"/>
              <a:gd name="connsiteY21" fmla="*/ 121958 h 1898718"/>
              <a:gd name="connsiteX22" fmla="*/ 2203796 w 3243185"/>
              <a:gd name="connsiteY22" fmla="*/ 166890 h 1898718"/>
              <a:gd name="connsiteX23" fmla="*/ 2178121 w 3243185"/>
              <a:gd name="connsiteY23" fmla="*/ 173308 h 1898718"/>
              <a:gd name="connsiteX24" fmla="*/ 2126770 w 3243185"/>
              <a:gd name="connsiteY24" fmla="*/ 211821 h 1898718"/>
              <a:gd name="connsiteX25" fmla="*/ 2081838 w 3243185"/>
              <a:gd name="connsiteY25" fmla="*/ 237497 h 1898718"/>
              <a:gd name="connsiteX26" fmla="*/ 2043325 w 3243185"/>
              <a:gd name="connsiteY26" fmla="*/ 250334 h 1898718"/>
              <a:gd name="connsiteX27" fmla="*/ 1972718 w 3243185"/>
              <a:gd name="connsiteY27" fmla="*/ 288847 h 1898718"/>
              <a:gd name="connsiteX28" fmla="*/ 1940624 w 3243185"/>
              <a:gd name="connsiteY28" fmla="*/ 295266 h 1898718"/>
              <a:gd name="connsiteX29" fmla="*/ 1914949 w 3243185"/>
              <a:gd name="connsiteY29" fmla="*/ 308104 h 1898718"/>
              <a:gd name="connsiteX30" fmla="*/ 1895693 w 3243185"/>
              <a:gd name="connsiteY30" fmla="*/ 320941 h 1898718"/>
              <a:gd name="connsiteX31" fmla="*/ 1870017 w 3243185"/>
              <a:gd name="connsiteY31" fmla="*/ 327360 h 1898718"/>
              <a:gd name="connsiteX32" fmla="*/ 1831504 w 3243185"/>
              <a:gd name="connsiteY32" fmla="*/ 340198 h 1898718"/>
              <a:gd name="connsiteX33" fmla="*/ 1780154 w 3243185"/>
              <a:gd name="connsiteY33" fmla="*/ 353035 h 1898718"/>
              <a:gd name="connsiteX34" fmla="*/ 1760897 w 3243185"/>
              <a:gd name="connsiteY34" fmla="*/ 359454 h 1898718"/>
              <a:gd name="connsiteX35" fmla="*/ 1683871 w 3243185"/>
              <a:gd name="connsiteY35" fmla="*/ 397967 h 1898718"/>
              <a:gd name="connsiteX36" fmla="*/ 1632521 w 3243185"/>
              <a:gd name="connsiteY36" fmla="*/ 410805 h 1898718"/>
              <a:gd name="connsiteX37" fmla="*/ 1594008 w 3243185"/>
              <a:gd name="connsiteY37" fmla="*/ 423642 h 1898718"/>
              <a:gd name="connsiteX38" fmla="*/ 1568333 w 3243185"/>
              <a:gd name="connsiteY38" fmla="*/ 430061 h 1898718"/>
              <a:gd name="connsiteX39" fmla="*/ 1542657 w 3243185"/>
              <a:gd name="connsiteY39" fmla="*/ 442899 h 1898718"/>
              <a:gd name="connsiteX40" fmla="*/ 1516982 w 3243185"/>
              <a:gd name="connsiteY40" fmla="*/ 449318 h 1898718"/>
              <a:gd name="connsiteX41" fmla="*/ 1497725 w 3243185"/>
              <a:gd name="connsiteY41" fmla="*/ 455737 h 1898718"/>
              <a:gd name="connsiteX42" fmla="*/ 1452794 w 3243185"/>
              <a:gd name="connsiteY42" fmla="*/ 468574 h 1898718"/>
              <a:gd name="connsiteX43" fmla="*/ 1433537 w 3243185"/>
              <a:gd name="connsiteY43" fmla="*/ 481412 h 1898718"/>
              <a:gd name="connsiteX44" fmla="*/ 1369349 w 3243185"/>
              <a:gd name="connsiteY44" fmla="*/ 494250 h 1898718"/>
              <a:gd name="connsiteX45" fmla="*/ 1324417 w 3243185"/>
              <a:gd name="connsiteY45" fmla="*/ 519925 h 1898718"/>
              <a:gd name="connsiteX46" fmla="*/ 1285904 w 3243185"/>
              <a:gd name="connsiteY46" fmla="*/ 539181 h 1898718"/>
              <a:gd name="connsiteX47" fmla="*/ 1247391 w 3243185"/>
              <a:gd name="connsiteY47" fmla="*/ 545600 h 1898718"/>
              <a:gd name="connsiteX48" fmla="*/ 1176784 w 3243185"/>
              <a:gd name="connsiteY48" fmla="*/ 564857 h 1898718"/>
              <a:gd name="connsiteX49" fmla="*/ 907194 w 3243185"/>
              <a:gd name="connsiteY49" fmla="*/ 577694 h 1898718"/>
              <a:gd name="connsiteX50" fmla="*/ 881518 w 3243185"/>
              <a:gd name="connsiteY50" fmla="*/ 584113 h 1898718"/>
              <a:gd name="connsiteX51" fmla="*/ 656860 w 3243185"/>
              <a:gd name="connsiteY51" fmla="*/ 577694 h 1898718"/>
              <a:gd name="connsiteX52" fmla="*/ 637603 w 3243185"/>
              <a:gd name="connsiteY52" fmla="*/ 558438 h 1898718"/>
              <a:gd name="connsiteX53" fmla="*/ 618347 w 3243185"/>
              <a:gd name="connsiteY53" fmla="*/ 519925 h 1898718"/>
              <a:gd name="connsiteX54" fmla="*/ 599090 w 3243185"/>
              <a:gd name="connsiteY54" fmla="*/ 500668 h 1898718"/>
              <a:gd name="connsiteX55" fmla="*/ 566996 w 3243185"/>
              <a:gd name="connsiteY55" fmla="*/ 474993 h 1898718"/>
              <a:gd name="connsiteX56" fmla="*/ 560577 w 3243185"/>
              <a:gd name="connsiteY56" fmla="*/ 455737 h 1898718"/>
              <a:gd name="connsiteX57" fmla="*/ 522064 w 3243185"/>
              <a:gd name="connsiteY57" fmla="*/ 436480 h 1898718"/>
              <a:gd name="connsiteX58" fmla="*/ 502808 w 3243185"/>
              <a:gd name="connsiteY58" fmla="*/ 423642 h 1898718"/>
              <a:gd name="connsiteX59" fmla="*/ 464295 w 3243185"/>
              <a:gd name="connsiteY59" fmla="*/ 410805 h 1898718"/>
              <a:gd name="connsiteX60" fmla="*/ 445038 w 3243185"/>
              <a:gd name="connsiteY60" fmla="*/ 397967 h 1898718"/>
              <a:gd name="connsiteX61" fmla="*/ 374431 w 3243185"/>
              <a:gd name="connsiteY61" fmla="*/ 391548 h 1898718"/>
              <a:gd name="connsiteX62" fmla="*/ 329500 w 3243185"/>
              <a:gd name="connsiteY62" fmla="*/ 372292 h 1898718"/>
              <a:gd name="connsiteX63" fmla="*/ 310243 w 3243185"/>
              <a:gd name="connsiteY63" fmla="*/ 365873 h 1898718"/>
              <a:gd name="connsiteX64" fmla="*/ 271730 w 3243185"/>
              <a:gd name="connsiteY64" fmla="*/ 340198 h 1898718"/>
              <a:gd name="connsiteX65" fmla="*/ 239636 w 3243185"/>
              <a:gd name="connsiteY65" fmla="*/ 301685 h 1898718"/>
              <a:gd name="connsiteX66" fmla="*/ 201123 w 3243185"/>
              <a:gd name="connsiteY66" fmla="*/ 269591 h 1898718"/>
              <a:gd name="connsiteX67" fmla="*/ 149773 w 3243185"/>
              <a:gd name="connsiteY67" fmla="*/ 224659 h 1898718"/>
              <a:gd name="connsiteX68" fmla="*/ 111260 w 3243185"/>
              <a:gd name="connsiteY68" fmla="*/ 211821 h 1898718"/>
              <a:gd name="connsiteX69" fmla="*/ 92003 w 3243185"/>
              <a:gd name="connsiteY69" fmla="*/ 205402 h 1898718"/>
              <a:gd name="connsiteX70" fmla="*/ 72747 w 3243185"/>
              <a:gd name="connsiteY70" fmla="*/ 192565 h 1898718"/>
              <a:gd name="connsiteX71" fmla="*/ 34234 w 3243185"/>
              <a:gd name="connsiteY71" fmla="*/ 160471 h 1898718"/>
              <a:gd name="connsiteX72" fmla="*/ 8558 w 3243185"/>
              <a:gd name="connsiteY72" fmla="*/ 121958 h 1898718"/>
              <a:gd name="connsiteX73" fmla="*/ 11877 w 3243185"/>
              <a:gd name="connsiteY73" fmla="*/ 15345 h 1898718"/>
              <a:gd name="connsiteX74" fmla="*/ 16098 w 3243185"/>
              <a:gd name="connsiteY74" fmla="*/ 0 h 1898718"/>
              <a:gd name="connsiteX75" fmla="*/ 0 w 3243185"/>
              <a:gd name="connsiteY75" fmla="*/ 0 h 1898718"/>
              <a:gd name="connsiteX76" fmla="*/ 0 w 3243185"/>
              <a:gd name="connsiteY76" fmla="*/ 1540363 h 1898718"/>
              <a:gd name="connsiteX77" fmla="*/ 234477 w 3243185"/>
              <a:gd name="connsiteY77" fmla="*/ 1584265 h 1898718"/>
              <a:gd name="connsiteX78" fmla="*/ 512026 w 3243185"/>
              <a:gd name="connsiteY78" fmla="*/ 1634009 h 1898718"/>
              <a:gd name="connsiteX79" fmla="*/ 790802 w 3243185"/>
              <a:gd name="connsiteY79" fmla="*/ 1682702 h 1898718"/>
              <a:gd name="connsiteX80" fmla="*/ 1070807 w 3243185"/>
              <a:gd name="connsiteY80" fmla="*/ 1724388 h 1898718"/>
              <a:gd name="connsiteX81" fmla="*/ 1349583 w 3243185"/>
              <a:gd name="connsiteY81" fmla="*/ 1766425 h 1898718"/>
              <a:gd name="connsiteX82" fmla="*/ 1629588 w 3243185"/>
              <a:gd name="connsiteY82" fmla="*/ 1805660 h 1898718"/>
              <a:gd name="connsiteX83" fmla="*/ 1905908 w 3243185"/>
              <a:gd name="connsiteY83" fmla="*/ 1839289 h 1898718"/>
              <a:gd name="connsiteX84" fmla="*/ 2185913 w 3243185"/>
              <a:gd name="connsiteY84" fmla="*/ 1871167 h 1898718"/>
              <a:gd name="connsiteX85" fmla="*/ 2450068 w 3243185"/>
              <a:gd name="connsiteY85" fmla="*/ 1898718 h 1898718"/>
              <a:gd name="connsiteX86" fmla="*/ 3243185 w 3243185"/>
              <a:gd name="connsiteY86" fmla="*/ 1898718 h 1898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243185" h="1898718">
                <a:moveTo>
                  <a:pt x="220380" y="404386"/>
                </a:moveTo>
                <a:cubicBezTo>
                  <a:pt x="239636" y="406526"/>
                  <a:pt x="259352" y="406106"/>
                  <a:pt x="278149" y="410805"/>
                </a:cubicBezTo>
                <a:cubicBezTo>
                  <a:pt x="285633" y="412676"/>
                  <a:pt x="290505" y="420192"/>
                  <a:pt x="297405" y="423642"/>
                </a:cubicBezTo>
                <a:cubicBezTo>
                  <a:pt x="303457" y="426669"/>
                  <a:pt x="310747" y="426775"/>
                  <a:pt x="316662" y="430061"/>
                </a:cubicBezTo>
                <a:cubicBezTo>
                  <a:pt x="330149" y="437554"/>
                  <a:pt x="340537" y="450857"/>
                  <a:pt x="355175" y="455737"/>
                </a:cubicBezTo>
                <a:cubicBezTo>
                  <a:pt x="384781" y="465606"/>
                  <a:pt x="367797" y="460829"/>
                  <a:pt x="406525" y="468574"/>
                </a:cubicBezTo>
                <a:cubicBezTo>
                  <a:pt x="412944" y="472853"/>
                  <a:pt x="418882" y="477962"/>
                  <a:pt x="425782" y="481412"/>
                </a:cubicBezTo>
                <a:cubicBezTo>
                  <a:pt x="431834" y="484438"/>
                  <a:pt x="439698" y="483676"/>
                  <a:pt x="445038" y="487831"/>
                </a:cubicBezTo>
                <a:cubicBezTo>
                  <a:pt x="459369" y="498977"/>
                  <a:pt x="483551" y="526344"/>
                  <a:pt x="483551" y="526344"/>
                </a:cubicBezTo>
                <a:cubicBezTo>
                  <a:pt x="493199" y="555288"/>
                  <a:pt x="501991" y="572910"/>
                  <a:pt x="483551" y="609788"/>
                </a:cubicBezTo>
                <a:cubicBezTo>
                  <a:pt x="476651" y="623588"/>
                  <a:pt x="445038" y="635464"/>
                  <a:pt x="445038" y="635464"/>
                </a:cubicBezTo>
                <a:cubicBezTo>
                  <a:pt x="378711" y="633324"/>
                  <a:pt x="311935" y="637030"/>
                  <a:pt x="246055" y="629045"/>
                </a:cubicBezTo>
                <a:cubicBezTo>
                  <a:pt x="238396" y="628117"/>
                  <a:pt x="239242" y="614607"/>
                  <a:pt x="233217" y="609788"/>
                </a:cubicBezTo>
                <a:cubicBezTo>
                  <a:pt x="227934" y="605562"/>
                  <a:pt x="220380" y="605509"/>
                  <a:pt x="213961" y="603370"/>
                </a:cubicBezTo>
                <a:cubicBezTo>
                  <a:pt x="205402" y="590532"/>
                  <a:pt x="193165" y="579494"/>
                  <a:pt x="188285" y="564857"/>
                </a:cubicBezTo>
                <a:lnTo>
                  <a:pt x="175448" y="526344"/>
                </a:lnTo>
                <a:cubicBezTo>
                  <a:pt x="182293" y="423657"/>
                  <a:pt x="212891" y="424712"/>
                  <a:pt x="220380" y="404386"/>
                </a:cubicBezTo>
                <a:close/>
                <a:moveTo>
                  <a:pt x="3243185" y="0"/>
                </a:moveTo>
                <a:lnTo>
                  <a:pt x="2298567" y="0"/>
                </a:lnTo>
                <a:lnTo>
                  <a:pt x="2293659" y="51351"/>
                </a:lnTo>
                <a:cubicBezTo>
                  <a:pt x="2291895" y="63701"/>
                  <a:pt x="2281101" y="72919"/>
                  <a:pt x="2274403" y="83445"/>
                </a:cubicBezTo>
                <a:cubicBezTo>
                  <a:pt x="2266120" y="96461"/>
                  <a:pt x="2257985" y="109614"/>
                  <a:pt x="2248728" y="121958"/>
                </a:cubicBezTo>
                <a:cubicBezTo>
                  <a:pt x="2233323" y="142498"/>
                  <a:pt x="2227760" y="154908"/>
                  <a:pt x="2203796" y="166890"/>
                </a:cubicBezTo>
                <a:cubicBezTo>
                  <a:pt x="2195906" y="170835"/>
                  <a:pt x="2186679" y="171169"/>
                  <a:pt x="2178121" y="173308"/>
                </a:cubicBezTo>
                <a:cubicBezTo>
                  <a:pt x="2148108" y="203321"/>
                  <a:pt x="2169307" y="185236"/>
                  <a:pt x="2126770" y="211821"/>
                </a:cubicBezTo>
                <a:cubicBezTo>
                  <a:pt x="2106184" y="224688"/>
                  <a:pt x="2106188" y="227757"/>
                  <a:pt x="2081838" y="237497"/>
                </a:cubicBezTo>
                <a:cubicBezTo>
                  <a:pt x="2069275" y="242522"/>
                  <a:pt x="2054585" y="242828"/>
                  <a:pt x="2043325" y="250334"/>
                </a:cubicBezTo>
                <a:cubicBezTo>
                  <a:pt x="2023241" y="263724"/>
                  <a:pt x="1993522" y="284687"/>
                  <a:pt x="1972718" y="288847"/>
                </a:cubicBezTo>
                <a:lnTo>
                  <a:pt x="1940624" y="295266"/>
                </a:lnTo>
                <a:cubicBezTo>
                  <a:pt x="1932066" y="299545"/>
                  <a:pt x="1923257" y="303356"/>
                  <a:pt x="1914949" y="308104"/>
                </a:cubicBezTo>
                <a:cubicBezTo>
                  <a:pt x="1908251" y="311931"/>
                  <a:pt x="1902783" y="317902"/>
                  <a:pt x="1895693" y="320941"/>
                </a:cubicBezTo>
                <a:cubicBezTo>
                  <a:pt x="1887584" y="324416"/>
                  <a:pt x="1878467" y="324825"/>
                  <a:pt x="1870017" y="327360"/>
                </a:cubicBezTo>
                <a:cubicBezTo>
                  <a:pt x="1857056" y="331248"/>
                  <a:pt x="1844633" y="336916"/>
                  <a:pt x="1831504" y="340198"/>
                </a:cubicBezTo>
                <a:cubicBezTo>
                  <a:pt x="1814387" y="344477"/>
                  <a:pt x="1796892" y="347456"/>
                  <a:pt x="1780154" y="353035"/>
                </a:cubicBezTo>
                <a:cubicBezTo>
                  <a:pt x="1773735" y="355175"/>
                  <a:pt x="1766812" y="356168"/>
                  <a:pt x="1760897" y="359454"/>
                </a:cubicBezTo>
                <a:cubicBezTo>
                  <a:pt x="1709553" y="387979"/>
                  <a:pt x="1738400" y="384335"/>
                  <a:pt x="1683871" y="397967"/>
                </a:cubicBezTo>
                <a:cubicBezTo>
                  <a:pt x="1666755" y="402246"/>
                  <a:pt x="1649259" y="405226"/>
                  <a:pt x="1632521" y="410805"/>
                </a:cubicBezTo>
                <a:cubicBezTo>
                  <a:pt x="1619683" y="415084"/>
                  <a:pt x="1607136" y="420361"/>
                  <a:pt x="1594008" y="423642"/>
                </a:cubicBezTo>
                <a:cubicBezTo>
                  <a:pt x="1585449" y="425782"/>
                  <a:pt x="1576593" y="426964"/>
                  <a:pt x="1568333" y="430061"/>
                </a:cubicBezTo>
                <a:cubicBezTo>
                  <a:pt x="1559373" y="433421"/>
                  <a:pt x="1551617" y="439539"/>
                  <a:pt x="1542657" y="442899"/>
                </a:cubicBezTo>
                <a:cubicBezTo>
                  <a:pt x="1534397" y="445997"/>
                  <a:pt x="1525465" y="446895"/>
                  <a:pt x="1516982" y="449318"/>
                </a:cubicBezTo>
                <a:cubicBezTo>
                  <a:pt x="1510476" y="451177"/>
                  <a:pt x="1504231" y="453878"/>
                  <a:pt x="1497725" y="455737"/>
                </a:cubicBezTo>
                <a:cubicBezTo>
                  <a:pt x="1488128" y="458478"/>
                  <a:pt x="1463054" y="463444"/>
                  <a:pt x="1452794" y="468574"/>
                </a:cubicBezTo>
                <a:cubicBezTo>
                  <a:pt x="1445893" y="472024"/>
                  <a:pt x="1440911" y="479143"/>
                  <a:pt x="1433537" y="481412"/>
                </a:cubicBezTo>
                <a:cubicBezTo>
                  <a:pt x="1412682" y="487829"/>
                  <a:pt x="1369349" y="494250"/>
                  <a:pt x="1369349" y="494250"/>
                </a:cubicBezTo>
                <a:cubicBezTo>
                  <a:pt x="1307265" y="540813"/>
                  <a:pt x="1373427" y="495420"/>
                  <a:pt x="1324417" y="519925"/>
                </a:cubicBezTo>
                <a:cubicBezTo>
                  <a:pt x="1296720" y="533774"/>
                  <a:pt x="1314945" y="532728"/>
                  <a:pt x="1285904" y="539181"/>
                </a:cubicBezTo>
                <a:cubicBezTo>
                  <a:pt x="1273199" y="542005"/>
                  <a:pt x="1260096" y="542777"/>
                  <a:pt x="1247391" y="545600"/>
                </a:cubicBezTo>
                <a:cubicBezTo>
                  <a:pt x="1214234" y="552969"/>
                  <a:pt x="1227302" y="562451"/>
                  <a:pt x="1176784" y="564857"/>
                </a:cubicBezTo>
                <a:lnTo>
                  <a:pt x="907194" y="577694"/>
                </a:lnTo>
                <a:cubicBezTo>
                  <a:pt x="898635" y="579834"/>
                  <a:pt x="890340" y="584113"/>
                  <a:pt x="881518" y="584113"/>
                </a:cubicBezTo>
                <a:cubicBezTo>
                  <a:pt x="806601" y="584113"/>
                  <a:pt x="731365" y="585537"/>
                  <a:pt x="656860" y="577694"/>
                </a:cubicBezTo>
                <a:cubicBezTo>
                  <a:pt x="647832" y="576744"/>
                  <a:pt x="643415" y="565411"/>
                  <a:pt x="637603" y="558438"/>
                </a:cubicBezTo>
                <a:cubicBezTo>
                  <a:pt x="587103" y="497837"/>
                  <a:pt x="656946" y="577823"/>
                  <a:pt x="618347" y="519925"/>
                </a:cubicBezTo>
                <a:cubicBezTo>
                  <a:pt x="613311" y="512372"/>
                  <a:pt x="604902" y="507642"/>
                  <a:pt x="599090" y="500668"/>
                </a:cubicBezTo>
                <a:cubicBezTo>
                  <a:pt x="576756" y="473868"/>
                  <a:pt x="598608" y="485530"/>
                  <a:pt x="566996" y="474993"/>
                </a:cubicBezTo>
                <a:cubicBezTo>
                  <a:pt x="564857" y="468574"/>
                  <a:pt x="564804" y="461020"/>
                  <a:pt x="560577" y="455737"/>
                </a:cubicBezTo>
                <a:cubicBezTo>
                  <a:pt x="548314" y="440407"/>
                  <a:pt x="537569" y="444232"/>
                  <a:pt x="522064" y="436480"/>
                </a:cubicBezTo>
                <a:cubicBezTo>
                  <a:pt x="515164" y="433030"/>
                  <a:pt x="509858" y="426775"/>
                  <a:pt x="502808" y="423642"/>
                </a:cubicBezTo>
                <a:cubicBezTo>
                  <a:pt x="490442" y="418147"/>
                  <a:pt x="475555" y="418311"/>
                  <a:pt x="464295" y="410805"/>
                </a:cubicBezTo>
                <a:cubicBezTo>
                  <a:pt x="457876" y="406526"/>
                  <a:pt x="452582" y="399584"/>
                  <a:pt x="445038" y="397967"/>
                </a:cubicBezTo>
                <a:cubicBezTo>
                  <a:pt x="421930" y="393015"/>
                  <a:pt x="397967" y="393688"/>
                  <a:pt x="374431" y="391548"/>
                </a:cubicBezTo>
                <a:cubicBezTo>
                  <a:pt x="320996" y="378189"/>
                  <a:pt x="373828" y="394456"/>
                  <a:pt x="329500" y="372292"/>
                </a:cubicBezTo>
                <a:cubicBezTo>
                  <a:pt x="323448" y="369266"/>
                  <a:pt x="316158" y="369159"/>
                  <a:pt x="310243" y="365873"/>
                </a:cubicBezTo>
                <a:cubicBezTo>
                  <a:pt x="296756" y="358380"/>
                  <a:pt x="271730" y="340198"/>
                  <a:pt x="271730" y="340198"/>
                </a:cubicBezTo>
                <a:cubicBezTo>
                  <a:pt x="259107" y="321264"/>
                  <a:pt x="258170" y="317130"/>
                  <a:pt x="239636" y="301685"/>
                </a:cubicBezTo>
                <a:cubicBezTo>
                  <a:pt x="212096" y="278735"/>
                  <a:pt x="226695" y="300277"/>
                  <a:pt x="201123" y="269591"/>
                </a:cubicBezTo>
                <a:cubicBezTo>
                  <a:pt x="180961" y="245397"/>
                  <a:pt x="192235" y="238813"/>
                  <a:pt x="149773" y="224659"/>
                </a:cubicBezTo>
                <a:lnTo>
                  <a:pt x="111260" y="211821"/>
                </a:lnTo>
                <a:cubicBezTo>
                  <a:pt x="104841" y="209682"/>
                  <a:pt x="97633" y="209156"/>
                  <a:pt x="92003" y="205402"/>
                </a:cubicBezTo>
                <a:cubicBezTo>
                  <a:pt x="85584" y="201123"/>
                  <a:pt x="78673" y="197503"/>
                  <a:pt x="72747" y="192565"/>
                </a:cubicBezTo>
                <a:cubicBezTo>
                  <a:pt x="23324" y="151379"/>
                  <a:pt x="82044" y="192344"/>
                  <a:pt x="34234" y="160471"/>
                </a:cubicBezTo>
                <a:cubicBezTo>
                  <a:pt x="25675" y="147633"/>
                  <a:pt x="7748" y="137365"/>
                  <a:pt x="8558" y="121958"/>
                </a:cubicBezTo>
                <a:cubicBezTo>
                  <a:pt x="10157" y="91584"/>
                  <a:pt x="6161" y="51646"/>
                  <a:pt x="11877" y="15345"/>
                </a:cubicBezTo>
                <a:lnTo>
                  <a:pt x="16098" y="0"/>
                </a:lnTo>
                <a:lnTo>
                  <a:pt x="0" y="0"/>
                </a:lnTo>
                <a:lnTo>
                  <a:pt x="0" y="1540363"/>
                </a:lnTo>
                <a:lnTo>
                  <a:pt x="234477" y="1584265"/>
                </a:lnTo>
                <a:lnTo>
                  <a:pt x="512026" y="1634009"/>
                </a:lnTo>
                <a:lnTo>
                  <a:pt x="790802" y="1682702"/>
                </a:lnTo>
                <a:lnTo>
                  <a:pt x="1070807" y="1724388"/>
                </a:lnTo>
                <a:lnTo>
                  <a:pt x="1349583" y="1766425"/>
                </a:lnTo>
                <a:lnTo>
                  <a:pt x="1629588" y="1805660"/>
                </a:lnTo>
                <a:lnTo>
                  <a:pt x="1905908" y="1839289"/>
                </a:lnTo>
                <a:lnTo>
                  <a:pt x="2185913" y="1871167"/>
                </a:lnTo>
                <a:lnTo>
                  <a:pt x="2450068" y="1898718"/>
                </a:lnTo>
                <a:lnTo>
                  <a:pt x="3243185" y="1898718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8625290-97B7-41E9-9685-D438F86FC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503"/>
          <a:stretch>
            <a:fillRect/>
          </a:stretch>
        </p:blipFill>
        <p:spPr>
          <a:xfrm>
            <a:off x="0" y="0"/>
            <a:ext cx="11611430" cy="5322895"/>
          </a:xfrm>
          <a:custGeom>
            <a:avLst/>
            <a:gdLst>
              <a:gd name="connsiteX0" fmla="*/ 0 w 11611430"/>
              <a:gd name="connsiteY0" fmla="*/ 0 h 5322895"/>
              <a:gd name="connsiteX1" fmla="*/ 11611430 w 11611430"/>
              <a:gd name="connsiteY1" fmla="*/ 0 h 5322895"/>
              <a:gd name="connsiteX2" fmla="*/ 11611430 w 11611430"/>
              <a:gd name="connsiteY2" fmla="*/ 4911695 h 5322895"/>
              <a:gd name="connsiteX3" fmla="*/ 11401197 w 11611430"/>
              <a:gd name="connsiteY3" fmla="*/ 4948416 h 5322895"/>
              <a:gd name="connsiteX4" fmla="*/ 11121192 w 11611430"/>
              <a:gd name="connsiteY4" fmla="*/ 4990102 h 5322895"/>
              <a:gd name="connsiteX5" fmla="*/ 10842416 w 11611430"/>
              <a:gd name="connsiteY5" fmla="*/ 5032139 h 5322895"/>
              <a:gd name="connsiteX6" fmla="*/ 10562411 w 11611430"/>
              <a:gd name="connsiteY6" fmla="*/ 5071374 h 5322895"/>
              <a:gd name="connsiteX7" fmla="*/ 10286091 w 11611430"/>
              <a:gd name="connsiteY7" fmla="*/ 5105003 h 5322895"/>
              <a:gd name="connsiteX8" fmla="*/ 10006086 w 11611430"/>
              <a:gd name="connsiteY8" fmla="*/ 5136881 h 5322895"/>
              <a:gd name="connsiteX9" fmla="*/ 9727310 w 11611430"/>
              <a:gd name="connsiteY9" fmla="*/ 5165957 h 5322895"/>
              <a:gd name="connsiteX10" fmla="*/ 9453445 w 11611430"/>
              <a:gd name="connsiteY10" fmla="*/ 5191179 h 5322895"/>
              <a:gd name="connsiteX11" fmla="*/ 9175897 w 11611430"/>
              <a:gd name="connsiteY11" fmla="*/ 5216401 h 5322895"/>
              <a:gd name="connsiteX12" fmla="*/ 8902033 w 11611430"/>
              <a:gd name="connsiteY12" fmla="*/ 5237420 h 5322895"/>
              <a:gd name="connsiteX13" fmla="*/ 8628169 w 11611430"/>
              <a:gd name="connsiteY13" fmla="*/ 5253884 h 5322895"/>
              <a:gd name="connsiteX14" fmla="*/ 8355533 w 11611430"/>
              <a:gd name="connsiteY14" fmla="*/ 5271050 h 5322895"/>
              <a:gd name="connsiteX15" fmla="*/ 8085353 w 11611430"/>
              <a:gd name="connsiteY15" fmla="*/ 5285412 h 5322895"/>
              <a:gd name="connsiteX16" fmla="*/ 7817629 w 11611430"/>
              <a:gd name="connsiteY16" fmla="*/ 5295571 h 5322895"/>
              <a:gd name="connsiteX17" fmla="*/ 7549905 w 11611430"/>
              <a:gd name="connsiteY17" fmla="*/ 5304329 h 5322895"/>
              <a:gd name="connsiteX18" fmla="*/ 7284638 w 11611430"/>
              <a:gd name="connsiteY18" fmla="*/ 5312736 h 5322895"/>
              <a:gd name="connsiteX19" fmla="*/ 7023055 w 11611430"/>
              <a:gd name="connsiteY19" fmla="*/ 5316590 h 5322895"/>
              <a:gd name="connsiteX20" fmla="*/ 6761472 w 11611430"/>
              <a:gd name="connsiteY20" fmla="*/ 5320793 h 5322895"/>
              <a:gd name="connsiteX21" fmla="*/ 6503573 w 11611430"/>
              <a:gd name="connsiteY21" fmla="*/ 5322895 h 5322895"/>
              <a:gd name="connsiteX22" fmla="*/ 6248130 w 11611430"/>
              <a:gd name="connsiteY22" fmla="*/ 5320793 h 5322895"/>
              <a:gd name="connsiteX23" fmla="*/ 5995144 w 11611430"/>
              <a:gd name="connsiteY23" fmla="*/ 5320793 h 5322895"/>
              <a:gd name="connsiteX24" fmla="*/ 5744613 w 11611430"/>
              <a:gd name="connsiteY24" fmla="*/ 5316590 h 5322895"/>
              <a:gd name="connsiteX25" fmla="*/ 5498995 w 11611430"/>
              <a:gd name="connsiteY25" fmla="*/ 5310284 h 5322895"/>
              <a:gd name="connsiteX26" fmla="*/ 5255834 w 11611430"/>
              <a:gd name="connsiteY26" fmla="*/ 5304329 h 5322895"/>
              <a:gd name="connsiteX27" fmla="*/ 5017584 w 11611430"/>
              <a:gd name="connsiteY27" fmla="*/ 5297673 h 5322895"/>
              <a:gd name="connsiteX28" fmla="*/ 4785514 w 11611430"/>
              <a:gd name="connsiteY28" fmla="*/ 5287726 h 5322895"/>
              <a:gd name="connsiteX29" fmla="*/ 4601441 w 11611430"/>
              <a:gd name="connsiteY29" fmla="*/ 4972173 h 5322895"/>
              <a:gd name="connsiteX30" fmla="*/ 4514210 w 11611430"/>
              <a:gd name="connsiteY30" fmla="*/ 4830422 h 5322895"/>
              <a:gd name="connsiteX31" fmla="*/ 4416075 w 11611430"/>
              <a:gd name="connsiteY31" fmla="*/ 4732288 h 5322895"/>
              <a:gd name="connsiteX32" fmla="*/ 4274324 w 11611430"/>
              <a:gd name="connsiteY32" fmla="*/ 4557826 h 5322895"/>
              <a:gd name="connsiteX33" fmla="*/ 4241613 w 11611430"/>
              <a:gd name="connsiteY33" fmla="*/ 4525113 h 5322895"/>
              <a:gd name="connsiteX34" fmla="*/ 4208901 w 11611430"/>
              <a:gd name="connsiteY34" fmla="*/ 4481499 h 5322895"/>
              <a:gd name="connsiteX35" fmla="*/ 4154382 w 11611430"/>
              <a:gd name="connsiteY35" fmla="*/ 4437883 h 5322895"/>
              <a:gd name="connsiteX36" fmla="*/ 4110766 w 11611430"/>
              <a:gd name="connsiteY36" fmla="*/ 4416075 h 5322895"/>
              <a:gd name="connsiteX37" fmla="*/ 4078054 w 11611430"/>
              <a:gd name="connsiteY37" fmla="*/ 4394267 h 5322895"/>
              <a:gd name="connsiteX38" fmla="*/ 4034439 w 11611430"/>
              <a:gd name="connsiteY38" fmla="*/ 4361556 h 5322895"/>
              <a:gd name="connsiteX39" fmla="*/ 3958111 w 11611430"/>
              <a:gd name="connsiteY39" fmla="*/ 4339747 h 5322895"/>
              <a:gd name="connsiteX40" fmla="*/ 3892688 w 11611430"/>
              <a:gd name="connsiteY40" fmla="*/ 4328844 h 5322895"/>
              <a:gd name="connsiteX41" fmla="*/ 3718226 w 11611430"/>
              <a:gd name="connsiteY41" fmla="*/ 4307036 h 5322895"/>
              <a:gd name="connsiteX42" fmla="*/ 3641899 w 11611430"/>
              <a:gd name="connsiteY42" fmla="*/ 4274324 h 5322895"/>
              <a:gd name="connsiteX43" fmla="*/ 3620091 w 11611430"/>
              <a:gd name="connsiteY43" fmla="*/ 4252517 h 5322895"/>
              <a:gd name="connsiteX44" fmla="*/ 3565572 w 11611430"/>
              <a:gd name="connsiteY44" fmla="*/ 4230709 h 5322895"/>
              <a:gd name="connsiteX45" fmla="*/ 3500148 w 11611430"/>
              <a:gd name="connsiteY45" fmla="*/ 4208901 h 5322895"/>
              <a:gd name="connsiteX46" fmla="*/ 3478341 w 11611430"/>
              <a:gd name="connsiteY46" fmla="*/ 4176190 h 5322895"/>
              <a:gd name="connsiteX47" fmla="*/ 3543764 w 11611430"/>
              <a:gd name="connsiteY47" fmla="*/ 4132574 h 5322895"/>
              <a:gd name="connsiteX48" fmla="*/ 3445629 w 11611430"/>
              <a:gd name="connsiteY48" fmla="*/ 4121670 h 5322895"/>
              <a:gd name="connsiteX49" fmla="*/ 3391109 w 11611430"/>
              <a:gd name="connsiteY49" fmla="*/ 4132574 h 5322895"/>
              <a:gd name="connsiteX50" fmla="*/ 3303878 w 11611430"/>
              <a:gd name="connsiteY50" fmla="*/ 4154381 h 5322895"/>
              <a:gd name="connsiteX51" fmla="*/ 3260263 w 11611430"/>
              <a:gd name="connsiteY51" fmla="*/ 4165285 h 5322895"/>
              <a:gd name="connsiteX52" fmla="*/ 3194839 w 11611430"/>
              <a:gd name="connsiteY52" fmla="*/ 4187093 h 5322895"/>
              <a:gd name="connsiteX53" fmla="*/ 3162128 w 11611430"/>
              <a:gd name="connsiteY53" fmla="*/ 4197997 h 5322895"/>
              <a:gd name="connsiteX54" fmla="*/ 3053089 w 11611430"/>
              <a:gd name="connsiteY54" fmla="*/ 4230709 h 5322895"/>
              <a:gd name="connsiteX55" fmla="*/ 2987666 w 11611430"/>
              <a:gd name="connsiteY55" fmla="*/ 4252517 h 5322895"/>
              <a:gd name="connsiteX56" fmla="*/ 2954954 w 11611430"/>
              <a:gd name="connsiteY56" fmla="*/ 4263420 h 5322895"/>
              <a:gd name="connsiteX57" fmla="*/ 2867723 w 11611430"/>
              <a:gd name="connsiteY57" fmla="*/ 4285228 h 5322895"/>
              <a:gd name="connsiteX58" fmla="*/ 2802300 w 11611430"/>
              <a:gd name="connsiteY58" fmla="*/ 4307036 h 5322895"/>
              <a:gd name="connsiteX59" fmla="*/ 2780492 w 11611430"/>
              <a:gd name="connsiteY59" fmla="*/ 4328844 h 5322895"/>
              <a:gd name="connsiteX60" fmla="*/ 2715069 w 11611430"/>
              <a:gd name="connsiteY60" fmla="*/ 4350652 h 5322895"/>
              <a:gd name="connsiteX61" fmla="*/ 2682357 w 11611430"/>
              <a:gd name="connsiteY61" fmla="*/ 4361556 h 5322895"/>
              <a:gd name="connsiteX62" fmla="*/ 2649646 w 11611430"/>
              <a:gd name="connsiteY62" fmla="*/ 4372459 h 5322895"/>
              <a:gd name="connsiteX63" fmla="*/ 2616933 w 11611430"/>
              <a:gd name="connsiteY63" fmla="*/ 4383363 h 5322895"/>
              <a:gd name="connsiteX64" fmla="*/ 2595126 w 11611430"/>
              <a:gd name="connsiteY64" fmla="*/ 4405171 h 5322895"/>
              <a:gd name="connsiteX65" fmla="*/ 2529703 w 11611430"/>
              <a:gd name="connsiteY65" fmla="*/ 4437883 h 5322895"/>
              <a:gd name="connsiteX66" fmla="*/ 2486087 w 11611430"/>
              <a:gd name="connsiteY66" fmla="*/ 4481499 h 5322895"/>
              <a:gd name="connsiteX67" fmla="*/ 2453375 w 11611430"/>
              <a:gd name="connsiteY67" fmla="*/ 4514210 h 5322895"/>
              <a:gd name="connsiteX68" fmla="*/ 2420664 w 11611430"/>
              <a:gd name="connsiteY68" fmla="*/ 4536017 h 5322895"/>
              <a:gd name="connsiteX69" fmla="*/ 2398856 w 11611430"/>
              <a:gd name="connsiteY69" fmla="*/ 4568729 h 5322895"/>
              <a:gd name="connsiteX70" fmla="*/ 2377048 w 11611430"/>
              <a:gd name="connsiteY70" fmla="*/ 4590537 h 5322895"/>
              <a:gd name="connsiteX71" fmla="*/ 2366144 w 11611430"/>
              <a:gd name="connsiteY71" fmla="*/ 4623249 h 5322895"/>
              <a:gd name="connsiteX72" fmla="*/ 2344336 w 11611430"/>
              <a:gd name="connsiteY72" fmla="*/ 4666865 h 5322895"/>
              <a:gd name="connsiteX73" fmla="*/ 2322528 w 11611430"/>
              <a:gd name="connsiteY73" fmla="*/ 4732288 h 5322895"/>
              <a:gd name="connsiteX74" fmla="*/ 2300721 w 11611430"/>
              <a:gd name="connsiteY74" fmla="*/ 4764999 h 5322895"/>
              <a:gd name="connsiteX75" fmla="*/ 2268010 w 11611430"/>
              <a:gd name="connsiteY75" fmla="*/ 4852231 h 5322895"/>
              <a:gd name="connsiteX76" fmla="*/ 2235297 w 11611430"/>
              <a:gd name="connsiteY76" fmla="*/ 4993981 h 5322895"/>
              <a:gd name="connsiteX77" fmla="*/ 2230567 w 11611430"/>
              <a:gd name="connsiteY77" fmla="*/ 5079209 h 5322895"/>
              <a:gd name="connsiteX78" fmla="*/ 2229538 w 11611430"/>
              <a:gd name="connsiteY78" fmla="*/ 5104344 h 5322895"/>
              <a:gd name="connsiteX79" fmla="*/ 1932621 w 11611430"/>
              <a:gd name="connsiteY79" fmla="*/ 5071374 h 5322895"/>
              <a:gd name="connsiteX80" fmla="*/ 1609634 w 11611430"/>
              <a:gd name="connsiteY80" fmla="*/ 5033891 h 5322895"/>
              <a:gd name="connsiteX81" fmla="*/ 1312435 w 11611430"/>
              <a:gd name="connsiteY81" fmla="*/ 4996408 h 5322895"/>
              <a:gd name="connsiteX82" fmla="*/ 1039799 w 11611430"/>
              <a:gd name="connsiteY82" fmla="*/ 4961027 h 5322895"/>
              <a:gd name="connsiteX83" fmla="*/ 797865 w 11611430"/>
              <a:gd name="connsiteY83" fmla="*/ 4927397 h 5322895"/>
              <a:gd name="connsiteX84" fmla="*/ 579265 w 11611430"/>
              <a:gd name="connsiteY84" fmla="*/ 4895519 h 5322895"/>
              <a:gd name="connsiteX85" fmla="*/ 395052 w 11611430"/>
              <a:gd name="connsiteY85" fmla="*/ 4868896 h 5322895"/>
              <a:gd name="connsiteX86" fmla="*/ 240312 w 11611430"/>
              <a:gd name="connsiteY86" fmla="*/ 4843673 h 5322895"/>
              <a:gd name="connsiteX87" fmla="*/ 27853 w 11611430"/>
              <a:gd name="connsiteY87" fmla="*/ 4807592 h 5322895"/>
              <a:gd name="connsiteX88" fmla="*/ 0 w 11611430"/>
              <a:gd name="connsiteY88" fmla="*/ 4802879 h 5322895"/>
              <a:gd name="connsiteX89" fmla="*/ 0 w 11611430"/>
              <a:gd name="connsiteY89" fmla="*/ 3753332 h 5322895"/>
              <a:gd name="connsiteX90" fmla="*/ 0 w 11611430"/>
              <a:gd name="connsiteY90" fmla="*/ 3571886 h 5322895"/>
              <a:gd name="connsiteX91" fmla="*/ 0 w 11611430"/>
              <a:gd name="connsiteY91" fmla="*/ 471948 h 5322895"/>
              <a:gd name="connsiteX92" fmla="*/ 0 w 11611430"/>
              <a:gd name="connsiteY92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11611430" h="5322895">
                <a:moveTo>
                  <a:pt x="0" y="0"/>
                </a:moveTo>
                <a:lnTo>
                  <a:pt x="11611430" y="0"/>
                </a:lnTo>
                <a:lnTo>
                  <a:pt x="11611430" y="4911695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5514" y="5287726"/>
                </a:lnTo>
                <a:lnTo>
                  <a:pt x="4601441" y="4972173"/>
                </a:lnTo>
                <a:cubicBezTo>
                  <a:pt x="4573183" y="4924429"/>
                  <a:pt x="4553441" y="4869653"/>
                  <a:pt x="4514210" y="4830422"/>
                </a:cubicBezTo>
                <a:cubicBezTo>
                  <a:pt x="4481500" y="4797711"/>
                  <a:pt x="4446637" y="4767016"/>
                  <a:pt x="4416075" y="4732288"/>
                </a:cubicBezTo>
                <a:cubicBezTo>
                  <a:pt x="4366574" y="4676037"/>
                  <a:pt x="4327307" y="4610810"/>
                  <a:pt x="4274324" y="4557826"/>
                </a:cubicBezTo>
                <a:cubicBezTo>
                  <a:pt x="4263420" y="4546922"/>
                  <a:pt x="4251649" y="4536822"/>
                  <a:pt x="4241613" y="4525113"/>
                </a:cubicBezTo>
                <a:cubicBezTo>
                  <a:pt x="4229786" y="4511315"/>
                  <a:pt x="4220536" y="4495459"/>
                  <a:pt x="4208901" y="4481499"/>
                </a:cubicBezTo>
                <a:cubicBezTo>
                  <a:pt x="4192618" y="4461959"/>
                  <a:pt x="4176792" y="4450689"/>
                  <a:pt x="4154382" y="4437883"/>
                </a:cubicBezTo>
                <a:cubicBezTo>
                  <a:pt x="4140269" y="4429818"/>
                  <a:pt x="4124878" y="4424139"/>
                  <a:pt x="4110766" y="4416075"/>
                </a:cubicBezTo>
                <a:cubicBezTo>
                  <a:pt x="4099388" y="4409573"/>
                  <a:pt x="4088718" y="4401884"/>
                  <a:pt x="4078054" y="4394267"/>
                </a:cubicBezTo>
                <a:cubicBezTo>
                  <a:pt x="4063266" y="4383705"/>
                  <a:pt x="4050217" y="4370572"/>
                  <a:pt x="4034439" y="4361556"/>
                </a:cubicBezTo>
                <a:cubicBezTo>
                  <a:pt x="4023246" y="4355160"/>
                  <a:pt x="3966283" y="4341382"/>
                  <a:pt x="3958111" y="4339747"/>
                </a:cubicBezTo>
                <a:cubicBezTo>
                  <a:pt x="3936432" y="4335411"/>
                  <a:pt x="3914626" y="4331587"/>
                  <a:pt x="3892688" y="4328844"/>
                </a:cubicBezTo>
                <a:cubicBezTo>
                  <a:pt x="3823740" y="4320226"/>
                  <a:pt x="3782100" y="4321230"/>
                  <a:pt x="3718226" y="4307036"/>
                </a:cubicBezTo>
                <a:cubicBezTo>
                  <a:pt x="3696418" y="4302190"/>
                  <a:pt x="3658568" y="4285437"/>
                  <a:pt x="3641899" y="4274324"/>
                </a:cubicBezTo>
                <a:cubicBezTo>
                  <a:pt x="3633345" y="4268622"/>
                  <a:pt x="3629017" y="4257617"/>
                  <a:pt x="3620091" y="4252517"/>
                </a:cubicBezTo>
                <a:cubicBezTo>
                  <a:pt x="3603097" y="4242806"/>
                  <a:pt x="3583967" y="4237398"/>
                  <a:pt x="3565572" y="4230709"/>
                </a:cubicBezTo>
                <a:cubicBezTo>
                  <a:pt x="3543968" y="4222853"/>
                  <a:pt x="3500148" y="4208901"/>
                  <a:pt x="3500148" y="4208901"/>
                </a:cubicBezTo>
                <a:cubicBezTo>
                  <a:pt x="3475771" y="4184523"/>
                  <a:pt x="3478341" y="4197373"/>
                  <a:pt x="3478341" y="4176190"/>
                </a:cubicBezTo>
                <a:lnTo>
                  <a:pt x="3543764" y="4132574"/>
                </a:lnTo>
                <a:cubicBezTo>
                  <a:pt x="3511052" y="4128939"/>
                  <a:pt x="3478542" y="4121670"/>
                  <a:pt x="3445629" y="4121670"/>
                </a:cubicBezTo>
                <a:cubicBezTo>
                  <a:pt x="3427096" y="4121670"/>
                  <a:pt x="3409168" y="4128407"/>
                  <a:pt x="3391109" y="4132574"/>
                </a:cubicBezTo>
                <a:cubicBezTo>
                  <a:pt x="3361904" y="4139313"/>
                  <a:pt x="3332955" y="4147112"/>
                  <a:pt x="3303878" y="4154381"/>
                </a:cubicBezTo>
                <a:cubicBezTo>
                  <a:pt x="3289340" y="4158016"/>
                  <a:pt x="3274480" y="4160547"/>
                  <a:pt x="3260263" y="4165285"/>
                </a:cubicBezTo>
                <a:lnTo>
                  <a:pt x="3194839" y="4187093"/>
                </a:lnTo>
                <a:cubicBezTo>
                  <a:pt x="3183935" y="4190728"/>
                  <a:pt x="3173278" y="4195209"/>
                  <a:pt x="3162128" y="4197997"/>
                </a:cubicBezTo>
                <a:cubicBezTo>
                  <a:pt x="3096214" y="4214476"/>
                  <a:pt x="3132724" y="4204163"/>
                  <a:pt x="3053089" y="4230709"/>
                </a:cubicBezTo>
                <a:lnTo>
                  <a:pt x="2987666" y="4252517"/>
                </a:lnTo>
                <a:cubicBezTo>
                  <a:pt x="2976762" y="4256151"/>
                  <a:pt x="2966105" y="4260632"/>
                  <a:pt x="2954954" y="4263420"/>
                </a:cubicBezTo>
                <a:cubicBezTo>
                  <a:pt x="2925877" y="4270689"/>
                  <a:pt x="2896157" y="4275751"/>
                  <a:pt x="2867723" y="4285228"/>
                </a:cubicBezTo>
                <a:lnTo>
                  <a:pt x="2802300" y="4307036"/>
                </a:lnTo>
                <a:cubicBezTo>
                  <a:pt x="2795031" y="4314305"/>
                  <a:pt x="2789687" y="4324247"/>
                  <a:pt x="2780492" y="4328844"/>
                </a:cubicBezTo>
                <a:cubicBezTo>
                  <a:pt x="2759931" y="4339124"/>
                  <a:pt x="2736876" y="4343382"/>
                  <a:pt x="2715069" y="4350652"/>
                </a:cubicBezTo>
                <a:lnTo>
                  <a:pt x="2682357" y="4361556"/>
                </a:lnTo>
                <a:lnTo>
                  <a:pt x="2649646" y="4372459"/>
                </a:lnTo>
                <a:lnTo>
                  <a:pt x="2616933" y="4383363"/>
                </a:lnTo>
                <a:cubicBezTo>
                  <a:pt x="2609664" y="4390632"/>
                  <a:pt x="2603941" y="4399883"/>
                  <a:pt x="2595126" y="4405171"/>
                </a:cubicBezTo>
                <a:cubicBezTo>
                  <a:pt x="2530624" y="4443872"/>
                  <a:pt x="2594048" y="4382729"/>
                  <a:pt x="2529703" y="4437883"/>
                </a:cubicBezTo>
                <a:cubicBezTo>
                  <a:pt x="2514092" y="4451263"/>
                  <a:pt x="2500625" y="4466960"/>
                  <a:pt x="2486087" y="4481499"/>
                </a:cubicBezTo>
                <a:cubicBezTo>
                  <a:pt x="2475183" y="4492403"/>
                  <a:pt x="2466206" y="4505657"/>
                  <a:pt x="2453375" y="4514210"/>
                </a:cubicBezTo>
                <a:lnTo>
                  <a:pt x="2420664" y="4536017"/>
                </a:lnTo>
                <a:cubicBezTo>
                  <a:pt x="2413395" y="4546922"/>
                  <a:pt x="2407042" y="4558496"/>
                  <a:pt x="2398856" y="4568729"/>
                </a:cubicBezTo>
                <a:cubicBezTo>
                  <a:pt x="2392434" y="4576756"/>
                  <a:pt x="2382337" y="4581722"/>
                  <a:pt x="2377048" y="4590537"/>
                </a:cubicBezTo>
                <a:cubicBezTo>
                  <a:pt x="2371134" y="4600393"/>
                  <a:pt x="2370672" y="4612684"/>
                  <a:pt x="2366144" y="4623249"/>
                </a:cubicBezTo>
                <a:cubicBezTo>
                  <a:pt x="2359741" y="4638189"/>
                  <a:pt x="2350374" y="4651772"/>
                  <a:pt x="2344336" y="4666865"/>
                </a:cubicBezTo>
                <a:cubicBezTo>
                  <a:pt x="2335799" y="4688208"/>
                  <a:pt x="2335280" y="4713161"/>
                  <a:pt x="2322528" y="4732288"/>
                </a:cubicBezTo>
                <a:cubicBezTo>
                  <a:pt x="2315259" y="4743192"/>
                  <a:pt x="2306582" y="4753278"/>
                  <a:pt x="2300721" y="4764999"/>
                </a:cubicBezTo>
                <a:cubicBezTo>
                  <a:pt x="2296862" y="4772717"/>
                  <a:pt x="2272055" y="4834699"/>
                  <a:pt x="2268010" y="4852231"/>
                </a:cubicBezTo>
                <a:cubicBezTo>
                  <a:pt x="2231919" y="5008621"/>
                  <a:pt x="2261653" y="4914917"/>
                  <a:pt x="2235297" y="4993981"/>
                </a:cubicBezTo>
                <a:cubicBezTo>
                  <a:pt x="2233101" y="5029118"/>
                  <a:pt x="2231590" y="5057039"/>
                  <a:pt x="2230567" y="5079209"/>
                </a:cubicBezTo>
                <a:lnTo>
                  <a:pt x="2229538" y="5104344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91012054-32B1-4710-827E-1144E89A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1209" y="792337"/>
            <a:ext cx="8449582" cy="2421464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ANÁLISE CRÍTICA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754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Apresentação de sistemas</vt:lpstr>
      <vt:lpstr>Registrando o domínio</vt:lpstr>
      <vt:lpstr>planos</vt:lpstr>
      <vt:lpstr>Planos inicial e economy</vt:lpstr>
      <vt:lpstr>Planos deluxe e ultimate</vt:lpstr>
      <vt:lpstr>ANÁLISE CRÍTICA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sistemas</dc:title>
  <dc:creator>Lucas Costa</dc:creator>
  <cp:lastModifiedBy>Lucas Costa</cp:lastModifiedBy>
  <cp:revision>2</cp:revision>
  <dcterms:created xsi:type="dcterms:W3CDTF">2019-11-28T22:18:31Z</dcterms:created>
  <dcterms:modified xsi:type="dcterms:W3CDTF">2019-11-28T22:21:39Z</dcterms:modified>
</cp:coreProperties>
</file>