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08DAF3D-B52A-4A85-EE11-7293BD20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91A768-E791-DB15-59DF-C2293BB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C6E6714-10FF-CF9A-29D4-8D286E60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A7857D8-15FA-1C6E-E84D-8BCC0997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10F4E25-FEC7-FC97-F5D4-3E4233FB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3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2257737-1763-FD80-CEB8-6F4F8BC0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999E386-F26D-2F3D-7427-D9A68FEA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3905D96-5E33-33D3-3A7E-A3F5C39E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6BFEE66-A581-D8CF-C781-063D60F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F1E2F33-424D-B2ED-007D-7FA51B1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21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8D72B2D7-A6F5-3BBA-8B59-616DF6BC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310B2BED-F768-5A30-5CD9-E108AFAD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E1D57A8-7020-791B-4599-4488B0C9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C878CE2-9AED-8816-B174-33CB4FA0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CD319DC-F2DC-DC0E-9CAB-64F329EB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979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8ABE6F-4515-4660-CAED-89FAF774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B7451D1-5871-89F8-5B1A-3F3D790C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0CFC443-33DD-1E99-A489-A2703E00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18A3EF9-48AA-CAA9-8B02-4EFD6103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E284C36-C10B-02BD-C389-85D340B8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0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31F09F-F49B-CBAD-67FA-F72FD459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B07DD-9BC9-6F92-8A82-F8C95B24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94603A-B378-4A4D-5965-54E4749B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164299D-5885-1E65-97E1-907EE897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CCD1A49-EABE-09F1-6AA1-6B412CE1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8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1010C2-6E3D-4E05-5317-0834BCD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53CF4F0-C526-DA71-FDB0-E48B34DFE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EF90F5C-920D-2DF4-8995-9B50F64A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467563B-C9DD-D991-C441-D56E9397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BE2EF50-5BEB-DD37-55D4-B8D9644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B5FBE0D-1BED-2EE3-0C0B-256EFE30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1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B0ECE8-A433-40FB-17BC-EE221D7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DE104F0-BA06-8710-ACC7-A2565C81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E35CE17-5956-D01A-198D-A448EE6D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C35E480-E0EE-0742-DF34-B9221C65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A0567202-6F5C-C94D-AD52-B508A0D9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7F1C538-D412-BDB8-D98F-7F33DC20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23A7A470-F30E-797B-CB1F-DCD8B11C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A7F6BCA-8BDE-1D42-05B6-28CF7132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2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789DB0-138B-BED7-CF8B-6CE6C96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2409002-F5D3-B250-3E75-6E4F5AD7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D4F8AD0-E3C7-74B5-DEDE-8576ADC1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5CBCA30-61A1-2153-0E29-BA9E02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4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F4935F4-ADDB-1A71-EBDF-5ACD401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25C396FC-2A33-BA20-8AED-109B23DF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C239EE5-93E5-D3D9-1E31-FB5DB89A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2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7B6FD5-DDED-0F3C-FDE3-6419D7FA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E31C659-6CF5-D8FA-E943-D5B7AC6F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C89AA2D-6425-C661-E20B-DC0F7DF60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77DE528-B551-C4DD-A478-E0BA2DF5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E2F4B31-1268-BEF7-7CBD-A3E2833D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DE94770-FD15-1212-F93C-378C766A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A62000-6573-AE9E-9918-4B70331A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C1FF809C-80F7-CE28-F840-2C917354F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746C7FD-21E0-BD3A-90A4-83C14C14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4197A78-E8A5-21D8-8990-6440ABB4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DC5E847-FF2C-6B29-CDAB-B0BA3559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734996E-305A-018A-7ADA-CE66E5B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0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AFDC14C-A7E8-1ACC-63D4-BA02E16E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9D36EF9-388E-B2CF-9D2F-DA52CD1F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04F15AC-115C-9A59-1551-8A8C1362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8AAB-DB7F-4CFE-AD07-03928F7D690C}" type="datetimeFigureOut">
              <a:rPr lang="id-ID" smtClean="0"/>
              <a:t>27/09/2023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3B87668-127B-3D2D-1529-F741156C1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A4DDF68-F584-2F44-85B6-F6320F6F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328-201C-4E08-8F4E-8B98552BC2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00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 51">
            <a:extLst>
              <a:ext uri="{FF2B5EF4-FFF2-40B4-BE49-F238E27FC236}">
                <a16:creationId xmlns:a16="http://schemas.microsoft.com/office/drawing/2014/main" id="{84C30958-008C-7DAF-E9BD-D30A4A496DB1}"/>
              </a:ext>
            </a:extLst>
          </p:cNvPr>
          <p:cNvGrpSpPr/>
          <p:nvPr/>
        </p:nvGrpSpPr>
        <p:grpSpPr>
          <a:xfrm>
            <a:off x="5939616" y="1715611"/>
            <a:ext cx="2004234" cy="3936924"/>
            <a:chOff x="5939616" y="1715611"/>
            <a:chExt cx="2004234" cy="3936924"/>
          </a:xfrm>
        </p:grpSpPr>
        <p:cxnSp>
          <p:nvCxnSpPr>
            <p:cNvPr id="49" name="Konektor Lurus 48">
              <a:extLst>
                <a:ext uri="{FF2B5EF4-FFF2-40B4-BE49-F238E27FC236}">
                  <a16:creationId xmlns:a16="http://schemas.microsoft.com/office/drawing/2014/main" id="{C8EA7D0F-CF61-B8A6-56F8-630290C96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9616" y="3618248"/>
              <a:ext cx="20042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Konektor Lurus 46">
              <a:extLst>
                <a:ext uri="{FF2B5EF4-FFF2-40B4-BE49-F238E27FC236}">
                  <a16:creationId xmlns:a16="http://schemas.microsoft.com/office/drawing/2014/main" id="{066DCD9E-7857-7463-04F8-AD2915054C40}"/>
                </a:ext>
              </a:extLst>
            </p:cNvPr>
            <p:cNvCxnSpPr>
              <a:cxnSpLocks/>
            </p:cNvCxnSpPr>
            <p:nvPr/>
          </p:nvCxnSpPr>
          <p:spPr>
            <a:xfrm>
              <a:off x="5939616" y="1715611"/>
              <a:ext cx="0" cy="39369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9ACFFFA7-2DDB-EFD9-5699-AFB493D4463B}"/>
              </a:ext>
            </a:extLst>
          </p:cNvPr>
          <p:cNvGrpSpPr/>
          <p:nvPr/>
        </p:nvGrpSpPr>
        <p:grpSpPr>
          <a:xfrm>
            <a:off x="4094061" y="389954"/>
            <a:ext cx="3432869" cy="1690681"/>
            <a:chOff x="1636611" y="1437704"/>
            <a:chExt cx="3432869" cy="1690681"/>
          </a:xfrm>
        </p:grpSpPr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DF1CC811-5B33-E389-F149-1AAF8205556E}"/>
                </a:ext>
              </a:extLst>
            </p:cNvPr>
            <p:cNvGrpSpPr/>
            <p:nvPr/>
          </p:nvGrpSpPr>
          <p:grpSpPr>
            <a:xfrm>
              <a:off x="1636611" y="1437704"/>
              <a:ext cx="3432869" cy="1690681"/>
              <a:chOff x="3795028" y="1437704"/>
              <a:chExt cx="3432869" cy="1690681"/>
            </a:xfrm>
          </p:grpSpPr>
          <p:grpSp>
            <p:nvGrpSpPr>
              <p:cNvPr id="25" name="Grup 24">
                <a:extLst>
                  <a:ext uri="{FF2B5EF4-FFF2-40B4-BE49-F238E27FC236}">
                    <a16:creationId xmlns:a16="http://schemas.microsoft.com/office/drawing/2014/main" id="{BD60000E-8A33-EFE7-352A-F36967F462B0}"/>
                  </a:ext>
                </a:extLst>
              </p:cNvPr>
              <p:cNvGrpSpPr/>
              <p:nvPr/>
            </p:nvGrpSpPr>
            <p:grpSpPr>
              <a:xfrm>
                <a:off x="3795028" y="1437704"/>
                <a:ext cx="3432869" cy="1690681"/>
                <a:chOff x="3795028" y="623546"/>
                <a:chExt cx="3432869" cy="1690681"/>
              </a:xfrm>
            </p:grpSpPr>
            <p:sp>
              <p:nvSpPr>
                <p:cNvPr id="10" name="Bentuk Bebas: Bentuk 9">
                  <a:extLst>
                    <a:ext uri="{FF2B5EF4-FFF2-40B4-BE49-F238E27FC236}">
                      <a16:creationId xmlns:a16="http://schemas.microsoft.com/office/drawing/2014/main" id="{32729D65-8208-3B82-F4EB-4B196218F5CF}"/>
                    </a:ext>
                  </a:extLst>
                </p:cNvPr>
                <p:cNvSpPr/>
                <p:nvPr/>
              </p:nvSpPr>
              <p:spPr>
                <a:xfrm>
                  <a:off x="4337471" y="1102519"/>
                  <a:ext cx="2720554" cy="1090538"/>
                </a:xfrm>
                <a:custGeom>
                  <a:avLst/>
                  <a:gdLst>
                    <a:gd name="connsiteX0" fmla="*/ 0 w 2106279"/>
                    <a:gd name="connsiteY0" fmla="*/ 0 h 1090538"/>
                    <a:gd name="connsiteX1" fmla="*/ 2106279 w 2106279"/>
                    <a:gd name="connsiteY1" fmla="*/ 0 h 1090538"/>
                    <a:gd name="connsiteX2" fmla="*/ 2106279 w 2106279"/>
                    <a:gd name="connsiteY2" fmla="*/ 1090538 h 1090538"/>
                    <a:gd name="connsiteX3" fmla="*/ 0 w 2106279"/>
                    <a:gd name="connsiteY3" fmla="*/ 1090538 h 1090538"/>
                    <a:gd name="connsiteX4" fmla="*/ 0 w 2106279"/>
                    <a:gd name="connsiteY4" fmla="*/ 0 h 1090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6279" h="1090538">
                      <a:moveTo>
                        <a:pt x="0" y="0"/>
                      </a:moveTo>
                      <a:lnTo>
                        <a:pt x="2106279" y="0"/>
                      </a:lnTo>
                      <a:lnTo>
                        <a:pt x="2106279" y="1090538"/>
                      </a:lnTo>
                      <a:lnTo>
                        <a:pt x="0" y="10905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bg1"/>
                    </a:gs>
                  </a:gsLst>
                </a:gra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0640" tIns="40640" rIns="40640" bIns="153887" numCol="1" spcCol="1270" anchor="ctr" anchorCtr="0">
                  <a:noAutofit/>
                </a:bodyPr>
                <a:lstStyle/>
                <a:p>
                  <a:pPr marL="0" lvl="0" indent="0" algn="ctr" defTabSz="2844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6400" b="1" kern="1200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" name="Bentuk Bebas: Bentuk 10">
                  <a:extLst>
                    <a:ext uri="{FF2B5EF4-FFF2-40B4-BE49-F238E27FC236}">
                      <a16:creationId xmlns:a16="http://schemas.microsoft.com/office/drawing/2014/main" id="{6981DE38-B0EB-D47C-0C8A-16E310A6B261}"/>
                    </a:ext>
                  </a:extLst>
                </p:cNvPr>
                <p:cNvSpPr/>
                <p:nvPr/>
              </p:nvSpPr>
              <p:spPr>
                <a:xfrm>
                  <a:off x="4863003" y="1950715"/>
                  <a:ext cx="2364894" cy="363512"/>
                </a:xfrm>
                <a:custGeom>
                  <a:avLst/>
                  <a:gdLst>
                    <a:gd name="connsiteX0" fmla="*/ 0 w 1895651"/>
                    <a:gd name="connsiteY0" fmla="*/ 0 h 363512"/>
                    <a:gd name="connsiteX1" fmla="*/ 1895651 w 1895651"/>
                    <a:gd name="connsiteY1" fmla="*/ 0 h 363512"/>
                    <a:gd name="connsiteX2" fmla="*/ 1895651 w 1895651"/>
                    <a:gd name="connsiteY2" fmla="*/ 363512 h 363512"/>
                    <a:gd name="connsiteX3" fmla="*/ 0 w 1895651"/>
                    <a:gd name="connsiteY3" fmla="*/ 363512 h 363512"/>
                    <a:gd name="connsiteX4" fmla="*/ 0 w 1895651"/>
                    <a:gd name="connsiteY4" fmla="*/ 0 h 363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651" h="363512">
                      <a:moveTo>
                        <a:pt x="0" y="0"/>
                      </a:moveTo>
                      <a:lnTo>
                        <a:pt x="1895651" y="0"/>
                      </a:lnTo>
                      <a:lnTo>
                        <a:pt x="1895651" y="363512"/>
                      </a:lnTo>
                      <a:lnTo>
                        <a:pt x="0" y="3635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8420" tIns="14605" rIns="58420" bIns="14605" numCol="1" spcCol="1270" anchor="ctr" anchorCtr="0">
                  <a:noAutofit/>
                </a:bodyPr>
                <a:lstStyle/>
                <a:p>
                  <a:pPr marL="0" lvl="0" indent="0" algn="r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300" kern="1200"/>
                </a:p>
              </p:txBody>
            </p:sp>
            <p:sp>
              <p:nvSpPr>
                <p:cNvPr id="24" name="Persegi Panjang: Sudut Lengkung 23">
                  <a:extLst>
                    <a:ext uri="{FF2B5EF4-FFF2-40B4-BE49-F238E27FC236}">
                      <a16:creationId xmlns:a16="http://schemas.microsoft.com/office/drawing/2014/main" id="{43B43347-3D5C-F152-E7E1-EA30C0CC2B5D}"/>
                    </a:ext>
                  </a:extLst>
                </p:cNvPr>
                <p:cNvSpPr/>
                <p:nvPr/>
              </p:nvSpPr>
              <p:spPr>
                <a:xfrm>
                  <a:off x="3795028" y="623546"/>
                  <a:ext cx="1067975" cy="1237181"/>
                </a:xfrm>
                <a:prstGeom prst="roundRect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22" name="Kotak Teks 21">
                <a:extLst>
                  <a:ext uri="{FF2B5EF4-FFF2-40B4-BE49-F238E27FC236}">
                    <a16:creationId xmlns:a16="http://schemas.microsoft.com/office/drawing/2014/main" id="{E744F0EB-93EF-BE36-1A3F-E65F0A205B67}"/>
                  </a:ext>
                </a:extLst>
              </p:cNvPr>
              <p:cNvSpPr txBox="1"/>
              <p:nvPr/>
            </p:nvSpPr>
            <p:spPr>
              <a:xfrm>
                <a:off x="4863003" y="2050532"/>
                <a:ext cx="1895651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1800" b="1" kern="12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Ir.Jack</a:t>
                </a:r>
                <a:r>
                  <a:rPr lang="id-ID" sz="1800" b="1" kern="12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Pujianto</a:t>
                </a:r>
                <a:endParaRPr lang="id-ID" sz="5400" b="1" kern="12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Kotak Teks 22">
                <a:extLst>
                  <a:ext uri="{FF2B5EF4-FFF2-40B4-BE49-F238E27FC236}">
                    <a16:creationId xmlns:a16="http://schemas.microsoft.com/office/drawing/2014/main" id="{DC4BFD2B-ED21-8EA6-2FE6-40171AB0EE20}"/>
                  </a:ext>
                </a:extLst>
              </p:cNvPr>
              <p:cNvSpPr txBox="1"/>
              <p:nvPr/>
            </p:nvSpPr>
            <p:spPr>
              <a:xfrm>
                <a:off x="5007225" y="2324409"/>
                <a:ext cx="2064976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1200" kern="1200" dirty="0">
                    <a:ln w="0"/>
                  </a:rPr>
                  <a:t>NIP. 196707311992031001</a:t>
                </a:r>
              </a:p>
            </p:txBody>
          </p:sp>
        </p:grp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D96B2960-C0BE-5BD9-E683-B1FF6BD58E66}"/>
                </a:ext>
              </a:extLst>
            </p:cNvPr>
            <p:cNvSpPr txBox="1"/>
            <p:nvPr/>
          </p:nvSpPr>
          <p:spPr>
            <a:xfrm>
              <a:off x="2933470" y="2763361"/>
              <a:ext cx="1895651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800" kern="12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Kepala Balai</a:t>
              </a:r>
              <a:endParaRPr lang="id-ID" sz="5400" kern="12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E9773675-0D15-259E-A9CD-C5370E136133}"/>
              </a:ext>
            </a:extLst>
          </p:cNvPr>
          <p:cNvGrpSpPr/>
          <p:nvPr/>
        </p:nvGrpSpPr>
        <p:grpSpPr>
          <a:xfrm>
            <a:off x="7057687" y="2711413"/>
            <a:ext cx="3432869" cy="1690681"/>
            <a:chOff x="1636611" y="1437704"/>
            <a:chExt cx="3432869" cy="1690681"/>
          </a:xfrm>
        </p:grpSpPr>
        <p:grpSp>
          <p:nvGrpSpPr>
            <p:cNvPr id="29" name="Grup 28">
              <a:extLst>
                <a:ext uri="{FF2B5EF4-FFF2-40B4-BE49-F238E27FC236}">
                  <a16:creationId xmlns:a16="http://schemas.microsoft.com/office/drawing/2014/main" id="{935FB108-FFB5-B561-1157-F382D7656099}"/>
                </a:ext>
              </a:extLst>
            </p:cNvPr>
            <p:cNvGrpSpPr/>
            <p:nvPr/>
          </p:nvGrpSpPr>
          <p:grpSpPr>
            <a:xfrm>
              <a:off x="1636611" y="1437704"/>
              <a:ext cx="3432869" cy="1690681"/>
              <a:chOff x="3795028" y="1437704"/>
              <a:chExt cx="3432869" cy="1690681"/>
            </a:xfrm>
          </p:grpSpPr>
          <p:grpSp>
            <p:nvGrpSpPr>
              <p:cNvPr id="31" name="Grup 30">
                <a:extLst>
                  <a:ext uri="{FF2B5EF4-FFF2-40B4-BE49-F238E27FC236}">
                    <a16:creationId xmlns:a16="http://schemas.microsoft.com/office/drawing/2014/main" id="{A2F705E2-360C-E21F-3C1E-896524F0EC19}"/>
                  </a:ext>
                </a:extLst>
              </p:cNvPr>
              <p:cNvGrpSpPr/>
              <p:nvPr/>
            </p:nvGrpSpPr>
            <p:grpSpPr>
              <a:xfrm>
                <a:off x="3795028" y="1437704"/>
                <a:ext cx="3432869" cy="1690681"/>
                <a:chOff x="3795028" y="623546"/>
                <a:chExt cx="3432869" cy="1690681"/>
              </a:xfrm>
            </p:grpSpPr>
            <p:sp>
              <p:nvSpPr>
                <p:cNvPr id="34" name="Bentuk Bebas: Bentuk 33">
                  <a:extLst>
                    <a:ext uri="{FF2B5EF4-FFF2-40B4-BE49-F238E27FC236}">
                      <a16:creationId xmlns:a16="http://schemas.microsoft.com/office/drawing/2014/main" id="{E5FD5C40-FE2D-BDDB-27D5-084A9E3711D5}"/>
                    </a:ext>
                  </a:extLst>
                </p:cNvPr>
                <p:cNvSpPr/>
                <p:nvPr/>
              </p:nvSpPr>
              <p:spPr>
                <a:xfrm>
                  <a:off x="4337471" y="1102519"/>
                  <a:ext cx="2720554" cy="1090538"/>
                </a:xfrm>
                <a:custGeom>
                  <a:avLst/>
                  <a:gdLst>
                    <a:gd name="connsiteX0" fmla="*/ 0 w 2106279"/>
                    <a:gd name="connsiteY0" fmla="*/ 0 h 1090538"/>
                    <a:gd name="connsiteX1" fmla="*/ 2106279 w 2106279"/>
                    <a:gd name="connsiteY1" fmla="*/ 0 h 1090538"/>
                    <a:gd name="connsiteX2" fmla="*/ 2106279 w 2106279"/>
                    <a:gd name="connsiteY2" fmla="*/ 1090538 h 1090538"/>
                    <a:gd name="connsiteX3" fmla="*/ 0 w 2106279"/>
                    <a:gd name="connsiteY3" fmla="*/ 1090538 h 1090538"/>
                    <a:gd name="connsiteX4" fmla="*/ 0 w 2106279"/>
                    <a:gd name="connsiteY4" fmla="*/ 0 h 1090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6279" h="1090538">
                      <a:moveTo>
                        <a:pt x="0" y="0"/>
                      </a:moveTo>
                      <a:lnTo>
                        <a:pt x="2106279" y="0"/>
                      </a:lnTo>
                      <a:lnTo>
                        <a:pt x="2106279" y="1090538"/>
                      </a:lnTo>
                      <a:lnTo>
                        <a:pt x="0" y="10905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bg1"/>
                    </a:gs>
                  </a:gsLst>
                </a:gra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0640" tIns="40640" rIns="40640" bIns="153887" numCol="1" spcCol="1270" anchor="ctr" anchorCtr="0">
                  <a:noAutofit/>
                </a:bodyPr>
                <a:lstStyle/>
                <a:p>
                  <a:pPr marL="0" lvl="0" indent="0" algn="ctr" defTabSz="2844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6400" b="1" kern="1200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35" name="Bentuk Bebas: Bentuk 34">
                  <a:extLst>
                    <a:ext uri="{FF2B5EF4-FFF2-40B4-BE49-F238E27FC236}">
                      <a16:creationId xmlns:a16="http://schemas.microsoft.com/office/drawing/2014/main" id="{1995E024-EAD6-6028-AD5A-8DD27BC0578E}"/>
                    </a:ext>
                  </a:extLst>
                </p:cNvPr>
                <p:cNvSpPr/>
                <p:nvPr/>
              </p:nvSpPr>
              <p:spPr>
                <a:xfrm>
                  <a:off x="4863003" y="1950715"/>
                  <a:ext cx="2364894" cy="363512"/>
                </a:xfrm>
                <a:custGeom>
                  <a:avLst/>
                  <a:gdLst>
                    <a:gd name="connsiteX0" fmla="*/ 0 w 1895651"/>
                    <a:gd name="connsiteY0" fmla="*/ 0 h 363512"/>
                    <a:gd name="connsiteX1" fmla="*/ 1895651 w 1895651"/>
                    <a:gd name="connsiteY1" fmla="*/ 0 h 363512"/>
                    <a:gd name="connsiteX2" fmla="*/ 1895651 w 1895651"/>
                    <a:gd name="connsiteY2" fmla="*/ 363512 h 363512"/>
                    <a:gd name="connsiteX3" fmla="*/ 0 w 1895651"/>
                    <a:gd name="connsiteY3" fmla="*/ 363512 h 363512"/>
                    <a:gd name="connsiteX4" fmla="*/ 0 w 1895651"/>
                    <a:gd name="connsiteY4" fmla="*/ 0 h 363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651" h="363512">
                      <a:moveTo>
                        <a:pt x="0" y="0"/>
                      </a:moveTo>
                      <a:lnTo>
                        <a:pt x="1895651" y="0"/>
                      </a:lnTo>
                      <a:lnTo>
                        <a:pt x="1895651" y="363512"/>
                      </a:lnTo>
                      <a:lnTo>
                        <a:pt x="0" y="3635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8420" tIns="14605" rIns="58420" bIns="14605" numCol="1" spcCol="1270" anchor="ctr" anchorCtr="0">
                  <a:noAutofit/>
                </a:bodyPr>
                <a:lstStyle/>
                <a:p>
                  <a:pPr marL="0" lvl="0" indent="0" algn="r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300" kern="1200"/>
                </a:p>
              </p:txBody>
            </p:sp>
            <p:sp>
              <p:nvSpPr>
                <p:cNvPr id="36" name="Persegi Panjang: Sudut Lengkung 35">
                  <a:extLst>
                    <a:ext uri="{FF2B5EF4-FFF2-40B4-BE49-F238E27FC236}">
                      <a16:creationId xmlns:a16="http://schemas.microsoft.com/office/drawing/2014/main" id="{5378ACA4-2155-FCB4-B324-F500FB8C27A9}"/>
                    </a:ext>
                  </a:extLst>
                </p:cNvPr>
                <p:cNvSpPr/>
                <p:nvPr/>
              </p:nvSpPr>
              <p:spPr>
                <a:xfrm>
                  <a:off x="3795028" y="623546"/>
                  <a:ext cx="1067975" cy="1237181"/>
                </a:xfrm>
                <a:prstGeom prst="roundRect">
                  <a:avLst/>
                </a:prstGeom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32" name="Kotak Teks 31">
                <a:extLst>
                  <a:ext uri="{FF2B5EF4-FFF2-40B4-BE49-F238E27FC236}">
                    <a16:creationId xmlns:a16="http://schemas.microsoft.com/office/drawing/2014/main" id="{02B894A2-6973-C52A-3A2A-CAD2B67E3D2B}"/>
                  </a:ext>
                </a:extLst>
              </p:cNvPr>
              <p:cNvSpPr txBox="1"/>
              <p:nvPr/>
            </p:nvSpPr>
            <p:spPr>
              <a:xfrm>
                <a:off x="4863003" y="2050532"/>
                <a:ext cx="219502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1800" b="1" kern="12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Any </a:t>
                </a:r>
                <a:r>
                  <a:rPr lang="id-ID" sz="1800" b="1" kern="12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Sukensi</a:t>
                </a:r>
                <a:r>
                  <a:rPr lang="id-ID" sz="1800" b="1" kern="12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 </a:t>
                </a:r>
                <a:r>
                  <a:rPr lang="id-ID" sz="1800" b="1" kern="12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A.Md</a:t>
                </a:r>
                <a:endParaRPr lang="id-ID" sz="5400" b="1" kern="12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Kotak Teks 32">
                <a:extLst>
                  <a:ext uri="{FF2B5EF4-FFF2-40B4-BE49-F238E27FC236}">
                    <a16:creationId xmlns:a16="http://schemas.microsoft.com/office/drawing/2014/main" id="{0086432F-96FF-24C1-F584-D6451B8C4FFD}"/>
                  </a:ext>
                </a:extLst>
              </p:cNvPr>
              <p:cNvSpPr txBox="1"/>
              <p:nvPr/>
            </p:nvSpPr>
            <p:spPr>
              <a:xfrm>
                <a:off x="4978650" y="2324409"/>
                <a:ext cx="2064976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1200" kern="1200" dirty="0">
                    <a:ln w="0"/>
                  </a:rPr>
                  <a:t>NIP. 196708011991032001</a:t>
                </a:r>
              </a:p>
            </p:txBody>
          </p:sp>
        </p:grp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60F0074A-4520-7684-6C48-BD834315C63C}"/>
                </a:ext>
              </a:extLst>
            </p:cNvPr>
            <p:cNvSpPr txBox="1"/>
            <p:nvPr/>
          </p:nvSpPr>
          <p:spPr>
            <a:xfrm>
              <a:off x="2764146" y="2763361"/>
              <a:ext cx="2305334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800" kern="12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Kasubbag. Tata Usaha</a:t>
              </a:r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:a16="http://schemas.microsoft.com/office/drawing/2014/main" id="{69C6EB08-3FDE-95F7-082F-01C9C4F6E111}"/>
              </a:ext>
            </a:extLst>
          </p:cNvPr>
          <p:cNvGrpSpPr/>
          <p:nvPr/>
        </p:nvGrpSpPr>
        <p:grpSpPr>
          <a:xfrm>
            <a:off x="4489278" y="5244803"/>
            <a:ext cx="2720554" cy="1090538"/>
            <a:chOff x="4337471" y="1916677"/>
            <a:chExt cx="2720554" cy="1090538"/>
          </a:xfrm>
        </p:grpSpPr>
        <p:sp>
          <p:nvSpPr>
            <p:cNvPr id="43" name="Bentuk Bebas: Bentuk 42">
              <a:extLst>
                <a:ext uri="{FF2B5EF4-FFF2-40B4-BE49-F238E27FC236}">
                  <a16:creationId xmlns:a16="http://schemas.microsoft.com/office/drawing/2014/main" id="{E12C2C97-820B-ECB9-0C11-72020DB542F9}"/>
                </a:ext>
              </a:extLst>
            </p:cNvPr>
            <p:cNvSpPr/>
            <p:nvPr/>
          </p:nvSpPr>
          <p:spPr>
            <a:xfrm>
              <a:off x="4337471" y="1916677"/>
              <a:ext cx="2720554" cy="1090538"/>
            </a:xfrm>
            <a:custGeom>
              <a:avLst/>
              <a:gdLst>
                <a:gd name="connsiteX0" fmla="*/ 0 w 2106279"/>
                <a:gd name="connsiteY0" fmla="*/ 0 h 1090538"/>
                <a:gd name="connsiteX1" fmla="*/ 2106279 w 2106279"/>
                <a:gd name="connsiteY1" fmla="*/ 0 h 1090538"/>
                <a:gd name="connsiteX2" fmla="*/ 2106279 w 2106279"/>
                <a:gd name="connsiteY2" fmla="*/ 1090538 h 1090538"/>
                <a:gd name="connsiteX3" fmla="*/ 0 w 2106279"/>
                <a:gd name="connsiteY3" fmla="*/ 1090538 h 1090538"/>
                <a:gd name="connsiteX4" fmla="*/ 0 w 2106279"/>
                <a:gd name="connsiteY4" fmla="*/ 0 h 10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6279" h="1090538">
                  <a:moveTo>
                    <a:pt x="0" y="0"/>
                  </a:moveTo>
                  <a:lnTo>
                    <a:pt x="2106279" y="0"/>
                  </a:lnTo>
                  <a:lnTo>
                    <a:pt x="2106279" y="1090538"/>
                  </a:lnTo>
                  <a:lnTo>
                    <a:pt x="0" y="10905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153887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64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Kotak Teks 40">
              <a:extLst>
                <a:ext uri="{FF2B5EF4-FFF2-40B4-BE49-F238E27FC236}">
                  <a16:creationId xmlns:a16="http://schemas.microsoft.com/office/drawing/2014/main" id="{0C2743C7-46F3-1E9C-1B86-F68FF159E53D}"/>
                </a:ext>
              </a:extLst>
            </p:cNvPr>
            <p:cNvSpPr txBox="1"/>
            <p:nvPr/>
          </p:nvSpPr>
          <p:spPr>
            <a:xfrm>
              <a:off x="4629743" y="2117207"/>
              <a:ext cx="2128911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800" b="1" kern="12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Kelompok Jabatan</a:t>
              </a:r>
              <a:endParaRPr lang="id-ID" sz="5400" b="1" kern="12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3" name="Kotak Teks 52">
            <a:extLst>
              <a:ext uri="{FF2B5EF4-FFF2-40B4-BE49-F238E27FC236}">
                <a16:creationId xmlns:a16="http://schemas.microsoft.com/office/drawing/2014/main" id="{7C9AD4EE-2212-0D82-DF28-A134D9127ADB}"/>
              </a:ext>
            </a:extLst>
          </p:cNvPr>
          <p:cNvSpPr txBox="1"/>
          <p:nvPr/>
        </p:nvSpPr>
        <p:spPr>
          <a:xfrm>
            <a:off x="4772024" y="5692909"/>
            <a:ext cx="212891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2400" b="1" kern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FUNGSIONAL</a:t>
            </a:r>
            <a:endParaRPr lang="id-ID" sz="5400" b="1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5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</Words>
  <Application>Microsoft Office PowerPoint</Application>
  <PresentationFormat>Layar Lebar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Office</vt:lpstr>
      <vt:lpstr>Presentasi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Asus-Sc</dc:creator>
  <cp:lastModifiedBy>Asus-Sc</cp:lastModifiedBy>
  <cp:revision>2</cp:revision>
  <dcterms:created xsi:type="dcterms:W3CDTF">2023-09-27T04:48:16Z</dcterms:created>
  <dcterms:modified xsi:type="dcterms:W3CDTF">2023-09-27T05:46:57Z</dcterms:modified>
</cp:coreProperties>
</file>