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2" r:id="rId1"/>
    <p:sldMasterId id="2147483724" r:id="rId2"/>
    <p:sldMasterId id="2147483746" r:id="rId3"/>
  </p:sldMasterIdLst>
  <p:notesMasterIdLst>
    <p:notesMasterId r:id="rId11"/>
  </p:notesMasterIdLst>
  <p:handoutMasterIdLst>
    <p:handoutMasterId r:id="rId12"/>
  </p:handoutMasterIdLst>
  <p:sldIdLst>
    <p:sldId id="294" r:id="rId4"/>
    <p:sldId id="296" r:id="rId5"/>
    <p:sldId id="297" r:id="rId6"/>
    <p:sldId id="298" r:id="rId7"/>
    <p:sldId id="299" r:id="rId8"/>
    <p:sldId id="300" r:id="rId9"/>
    <p:sldId id="280" r:id="rId10"/>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578B"/>
    <a:srgbClr val="2774AE"/>
    <a:srgbClr val="DBE7F5"/>
    <a:srgbClr val="FFD100"/>
    <a:srgbClr val="898989"/>
    <a:srgbClr val="58595B"/>
    <a:srgbClr val="D2DDE8"/>
    <a:srgbClr val="2C75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31"/>
    <p:restoredTop sz="69207"/>
  </p:normalViewPr>
  <p:slideViewPr>
    <p:cSldViewPr snapToGrid="0" snapToObjects="1">
      <p:cViewPr varScale="1">
        <p:scale>
          <a:sx n="130" d="100"/>
          <a:sy n="130" d="100"/>
        </p:scale>
        <p:origin x="1512" y="176"/>
      </p:cViewPr>
      <p:guideLst/>
    </p:cSldViewPr>
  </p:slideViewPr>
  <p:notesTextViewPr>
    <p:cViewPr>
      <p:scale>
        <a:sx n="95" d="100"/>
        <a:sy n="95" d="100"/>
      </p:scale>
      <p:origin x="0" y="0"/>
    </p:cViewPr>
  </p:notesTextViewPr>
  <p:notesViewPr>
    <p:cSldViewPr snapToGrid="0" snapToObjects="1" showGuides="1">
      <p:cViewPr varScale="1">
        <p:scale>
          <a:sx n="141" d="100"/>
          <a:sy n="141" d="100"/>
        </p:scale>
        <p:origin x="4512"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B19DFF-3DA7-494A-B9CA-E379C5E95C0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2B7B050-3277-594A-8B54-BFCDACD4BC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C1B0C7-8C7C-9B4B-A0AE-18A84AC299C3}" type="datetimeFigureOut">
              <a:rPr lang="en-US" smtClean="0"/>
              <a:t>10/21/20</a:t>
            </a:fld>
            <a:endParaRPr lang="en-US"/>
          </a:p>
        </p:txBody>
      </p:sp>
      <p:sp>
        <p:nvSpPr>
          <p:cNvPr id="4" name="Footer Placeholder 3">
            <a:extLst>
              <a:ext uri="{FF2B5EF4-FFF2-40B4-BE49-F238E27FC236}">
                <a16:creationId xmlns:a16="http://schemas.microsoft.com/office/drawing/2014/main" id="{AB379A36-522B-064D-A598-55FC21A01E1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7467B93-28EF-074C-894E-BCFD2841EB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47298D-305E-5C45-8175-7CA456955D79}" type="slidenum">
              <a:rPr lang="en-US" smtClean="0"/>
              <a:t>‹#›</a:t>
            </a:fld>
            <a:endParaRPr lang="en-US"/>
          </a:p>
        </p:txBody>
      </p:sp>
    </p:spTree>
    <p:extLst>
      <p:ext uri="{BB962C8B-B14F-4D97-AF65-F5344CB8AC3E}">
        <p14:creationId xmlns:p14="http://schemas.microsoft.com/office/powerpoint/2010/main" val="34979013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9300ED-965C-BB42-AB66-E65F4D773755}" type="datetimeFigureOut">
              <a:rPr lang="en-US" smtClean="0"/>
              <a:t>10/21/20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B8B67B-6986-4C4D-9BFF-F0FAE7240B0F}" type="slidenum">
              <a:rPr lang="en-US" smtClean="0"/>
              <a:t>‹#›</a:t>
            </a:fld>
            <a:endParaRPr lang="en-US"/>
          </a:p>
        </p:txBody>
      </p:sp>
    </p:spTree>
    <p:extLst>
      <p:ext uri="{BB962C8B-B14F-4D97-AF65-F5344CB8AC3E}">
        <p14:creationId xmlns:p14="http://schemas.microsoft.com/office/powerpoint/2010/main" val="1773080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B8B67B-6986-4C4D-9BFF-F0FAE7240B0F}" type="slidenum">
              <a:rPr lang="en-US" smtClean="0"/>
              <a:t>2</a:t>
            </a:fld>
            <a:endParaRPr lang="en-US"/>
          </a:p>
        </p:txBody>
      </p:sp>
    </p:spTree>
    <p:extLst>
      <p:ext uri="{BB962C8B-B14F-4D97-AF65-F5344CB8AC3E}">
        <p14:creationId xmlns:p14="http://schemas.microsoft.com/office/powerpoint/2010/main" val="1259231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B8B67B-6986-4C4D-9BFF-F0FAE7240B0F}" type="slidenum">
              <a:rPr lang="en-US" smtClean="0"/>
              <a:t>3</a:t>
            </a:fld>
            <a:endParaRPr lang="en-US"/>
          </a:p>
        </p:txBody>
      </p:sp>
    </p:spTree>
    <p:extLst>
      <p:ext uri="{BB962C8B-B14F-4D97-AF65-F5344CB8AC3E}">
        <p14:creationId xmlns:p14="http://schemas.microsoft.com/office/powerpoint/2010/main" val="1227443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B8B67B-6986-4C4D-9BFF-F0FAE7240B0F}" type="slidenum">
              <a:rPr lang="en-US" smtClean="0"/>
              <a:t>4</a:t>
            </a:fld>
            <a:endParaRPr lang="en-US"/>
          </a:p>
        </p:txBody>
      </p:sp>
    </p:spTree>
    <p:extLst>
      <p:ext uri="{BB962C8B-B14F-4D97-AF65-F5344CB8AC3E}">
        <p14:creationId xmlns:p14="http://schemas.microsoft.com/office/powerpoint/2010/main" val="1678779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B8B67B-6986-4C4D-9BFF-F0FAE7240B0F}" type="slidenum">
              <a:rPr lang="en-US" smtClean="0"/>
              <a:t>6</a:t>
            </a:fld>
            <a:endParaRPr lang="en-US"/>
          </a:p>
        </p:txBody>
      </p:sp>
    </p:spTree>
    <p:extLst>
      <p:ext uri="{BB962C8B-B14F-4D97-AF65-F5344CB8AC3E}">
        <p14:creationId xmlns:p14="http://schemas.microsoft.com/office/powerpoint/2010/main" val="3914662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Opener">
    <p:spTree>
      <p:nvGrpSpPr>
        <p:cNvPr id="1" name=""/>
        <p:cNvGrpSpPr/>
        <p:nvPr/>
      </p:nvGrpSpPr>
      <p:grpSpPr>
        <a:xfrm>
          <a:off x="0" y="0"/>
          <a:ext cx="0" cy="0"/>
          <a:chOff x="0" y="0"/>
          <a:chExt cx="0" cy="0"/>
        </a:xfrm>
      </p:grpSpPr>
      <p:sp>
        <p:nvSpPr>
          <p:cNvPr id="5" name="Header rule">
            <a:extLst>
              <a:ext uri="{FF2B5EF4-FFF2-40B4-BE49-F238E27FC236}">
                <a16:creationId xmlns:a16="http://schemas.microsoft.com/office/drawing/2014/main" id="{198C97F7-A4B7-A44F-8837-702C9EA03268}"/>
              </a:ext>
            </a:extLst>
          </p:cNvPr>
          <p:cNvSpPr/>
          <p:nvPr userDrawn="1"/>
        </p:nvSpPr>
        <p:spPr>
          <a:xfrm>
            <a:off x="640080" y="3017520"/>
            <a:ext cx="7772400" cy="36576"/>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6" name="Header rule">
            <a:extLst>
              <a:ext uri="{FF2B5EF4-FFF2-40B4-BE49-F238E27FC236}">
                <a16:creationId xmlns:a16="http://schemas.microsoft.com/office/drawing/2014/main" id="{597315B1-292E-3D41-AFF6-A072259E441C}"/>
              </a:ext>
            </a:extLst>
          </p:cNvPr>
          <p:cNvSpPr/>
          <p:nvPr userDrawn="1"/>
        </p:nvSpPr>
        <p:spPr>
          <a:xfrm>
            <a:off x="640080" y="1828800"/>
            <a:ext cx="7772400" cy="36576"/>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11" name="Text Placeholder 5">
            <a:extLst>
              <a:ext uri="{FF2B5EF4-FFF2-40B4-BE49-F238E27FC236}">
                <a16:creationId xmlns:a16="http://schemas.microsoft.com/office/drawing/2014/main" id="{F1570365-4D0D-EC45-BEDD-AB605BCD2DE9}"/>
              </a:ext>
            </a:extLst>
          </p:cNvPr>
          <p:cNvSpPr>
            <a:spLocks noGrp="1"/>
          </p:cNvSpPr>
          <p:nvPr>
            <p:ph type="body" sz="quarter" idx="25" hasCustomPrompt="1"/>
          </p:nvPr>
        </p:nvSpPr>
        <p:spPr>
          <a:xfrm>
            <a:off x="640080" y="1645920"/>
            <a:ext cx="3383280" cy="91440"/>
          </a:xfrm>
          <a:prstGeom prst="rect">
            <a:avLst/>
          </a:prstGeom>
        </p:spPr>
        <p:txBody>
          <a:bodyPr wrap="none" lIns="18288" tIns="0" rIns="0" bIns="0">
            <a:spAutoFit/>
          </a:bodyPr>
          <a:lstStyle>
            <a:lvl1pPr marL="0" indent="0">
              <a:buNone/>
              <a:defRPr sz="800" cap="all" baseline="0">
                <a:latin typeface="+mn-lt"/>
              </a:defRPr>
            </a:lvl1pPr>
            <a:lvl2pPr marL="0" indent="0">
              <a:buFont typeface="Arial" panose="020B0604020202020204" pitchFamily="34" charset="0"/>
              <a:buNone/>
              <a:defRPr sz="800">
                <a:latin typeface="+mn-lt"/>
              </a:defRPr>
            </a:lvl2pPr>
            <a:lvl3pPr marL="363474" indent="0">
              <a:buNone/>
              <a:defRPr sz="800">
                <a:latin typeface="+mn-lt"/>
              </a:defRPr>
            </a:lvl3pPr>
            <a:lvl4pPr marL="0" indent="0">
              <a:buNone/>
              <a:defRPr sz="800">
                <a:latin typeface="+mn-lt"/>
              </a:defRPr>
            </a:lvl4pPr>
            <a:lvl5pPr marL="0" indent="0">
              <a:buNone/>
              <a:defRPr sz="800">
                <a:latin typeface="+mn-lt"/>
              </a:defRPr>
            </a:lvl5pPr>
          </a:lstStyle>
          <a:p>
            <a:pPr lvl="0"/>
            <a:r>
              <a:rPr lang="en-US" dirty="0"/>
              <a:t>JOB # GOES HERE [REMOVE FOR LIVE AUDIENCE PRESENTATION]</a:t>
            </a:r>
          </a:p>
        </p:txBody>
      </p:sp>
      <p:sp>
        <p:nvSpPr>
          <p:cNvPr id="3" name="Picture Placeholder 2">
            <a:extLst>
              <a:ext uri="{FF2B5EF4-FFF2-40B4-BE49-F238E27FC236}">
                <a16:creationId xmlns:a16="http://schemas.microsoft.com/office/drawing/2014/main" id="{7AAAB01A-F2BD-C546-A22D-F1FB2E43F306}"/>
              </a:ext>
            </a:extLst>
          </p:cNvPr>
          <p:cNvSpPr>
            <a:spLocks noGrp="1"/>
          </p:cNvSpPr>
          <p:nvPr>
            <p:ph type="pic" sz="quarter" idx="27" hasCustomPrompt="1"/>
          </p:nvPr>
        </p:nvSpPr>
        <p:spPr>
          <a:xfrm>
            <a:off x="640079" y="442002"/>
            <a:ext cx="5759450" cy="370101"/>
          </a:xfrm>
          <a:prstGeom prst="rect">
            <a:avLst/>
          </a:prstGeom>
        </p:spPr>
        <p:txBody>
          <a:bodyPr/>
          <a:lstStyle>
            <a:lvl1pPr marL="0" indent="0">
              <a:buNone/>
              <a:defRPr sz="1000"/>
            </a:lvl1pPr>
          </a:lstStyle>
          <a:p>
            <a:r>
              <a:rPr lang="en-US" dirty="0"/>
              <a:t>Click the icon to insert the </a:t>
            </a:r>
            <a:r>
              <a:rPr lang="en-US" dirty="0" err="1"/>
              <a:t>Uxd-Wht</a:t>
            </a:r>
            <a:r>
              <a:rPr lang="en-US" dirty="0"/>
              <a:t> or Unboxed-</a:t>
            </a:r>
            <a:r>
              <a:rPr lang="en-US" dirty="0" err="1"/>
              <a:t>WhiteType</a:t>
            </a:r>
            <a:r>
              <a:rPr lang="en-US" dirty="0"/>
              <a:t>, </a:t>
            </a:r>
            <a:r>
              <a:rPr lang="en-US" dirty="0" err="1"/>
              <a:t>svg</a:t>
            </a:r>
            <a:r>
              <a:rPr lang="en-US" dirty="0"/>
              <a:t> or </a:t>
            </a:r>
            <a:r>
              <a:rPr lang="en-US" dirty="0" err="1"/>
              <a:t>png</a:t>
            </a:r>
            <a:r>
              <a:rPr lang="en-US" dirty="0"/>
              <a:t> format version of your department logo. Follow yellow instructions.</a:t>
            </a:r>
          </a:p>
        </p:txBody>
      </p:sp>
      <p:sp>
        <p:nvSpPr>
          <p:cNvPr id="12" name="Text Placeholder 11">
            <a:extLst>
              <a:ext uri="{FF2B5EF4-FFF2-40B4-BE49-F238E27FC236}">
                <a16:creationId xmlns:a16="http://schemas.microsoft.com/office/drawing/2014/main" id="{3A81CB59-8C90-4649-A0B9-F64FBDA65623}"/>
              </a:ext>
            </a:extLst>
          </p:cNvPr>
          <p:cNvSpPr>
            <a:spLocks noGrp="1"/>
          </p:cNvSpPr>
          <p:nvPr>
            <p:ph type="body" sz="quarter" idx="28" hasCustomPrompt="1"/>
          </p:nvPr>
        </p:nvSpPr>
        <p:spPr>
          <a:xfrm>
            <a:off x="3110248" y="3239110"/>
            <a:ext cx="5867974" cy="343412"/>
          </a:xfrm>
          <a:prstGeom prst="rect">
            <a:avLst/>
          </a:prstGeom>
          <a:noFill/>
        </p:spPr>
        <p:txBody>
          <a:bodyPr lIns="91440" tIns="45720" rIns="91440" bIns="4572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000">
                <a:solidFill>
                  <a:srgbClr val="FFFF00"/>
                </a:solidFill>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1. GUIDES – To make sure guides are visible, inside the View ribbon, click the Guides checkbox. </a:t>
            </a:r>
            <a:r>
              <a:rPr lang="en-US"/>
              <a:t>Then click the icon inside the picture frame to add your logo.</a:t>
            </a:r>
            <a:endParaRPr lang="en-US" dirty="0"/>
          </a:p>
        </p:txBody>
      </p:sp>
      <p:sp>
        <p:nvSpPr>
          <p:cNvPr id="16" name="Text Placeholder 11">
            <a:extLst>
              <a:ext uri="{FF2B5EF4-FFF2-40B4-BE49-F238E27FC236}">
                <a16:creationId xmlns:a16="http://schemas.microsoft.com/office/drawing/2014/main" id="{27040403-9017-284E-A963-BB40D99A6B1B}"/>
              </a:ext>
            </a:extLst>
          </p:cNvPr>
          <p:cNvSpPr>
            <a:spLocks noGrp="1"/>
          </p:cNvSpPr>
          <p:nvPr>
            <p:ph type="body" sz="quarter" idx="29" hasCustomPrompt="1"/>
          </p:nvPr>
        </p:nvSpPr>
        <p:spPr>
          <a:xfrm>
            <a:off x="3509494" y="3642860"/>
            <a:ext cx="5468728" cy="364668"/>
          </a:xfrm>
          <a:prstGeom prst="rect">
            <a:avLst/>
          </a:prstGeom>
          <a:noFill/>
        </p:spPr>
        <p:txBody>
          <a:bodyPr lIns="91440" tIns="45720" rIns="91440" bIns="4572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000">
                <a:solidFill>
                  <a:srgbClr val="FFFF00"/>
                </a:solidFill>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2. QUALITY – For the sharpest image, we recommend selecting your logo from the </a:t>
            </a:r>
            <a:r>
              <a:rPr lang="en-US" dirty="0" err="1"/>
              <a:t>svg</a:t>
            </a:r>
            <a:r>
              <a:rPr lang="en-US" dirty="0"/>
              <a:t> folder. Insert the </a:t>
            </a:r>
            <a:r>
              <a:rPr lang="en-US" dirty="0" err="1"/>
              <a:t>Uxd-Wht</a:t>
            </a:r>
            <a:r>
              <a:rPr lang="en-US" dirty="0"/>
              <a:t> or Unboxed-</a:t>
            </a:r>
            <a:r>
              <a:rPr lang="en-US" dirty="0" err="1"/>
              <a:t>WhiteType</a:t>
            </a:r>
            <a:r>
              <a:rPr lang="en-US" dirty="0"/>
              <a:t> version. Your logo will appear in the picture frame. </a:t>
            </a:r>
          </a:p>
        </p:txBody>
      </p:sp>
      <p:sp>
        <p:nvSpPr>
          <p:cNvPr id="18" name="Text Placeholder 11">
            <a:extLst>
              <a:ext uri="{FF2B5EF4-FFF2-40B4-BE49-F238E27FC236}">
                <a16:creationId xmlns:a16="http://schemas.microsoft.com/office/drawing/2014/main" id="{4B946D04-E796-4B4C-BA49-32A74CF316D8}"/>
              </a:ext>
            </a:extLst>
          </p:cNvPr>
          <p:cNvSpPr>
            <a:spLocks noGrp="1"/>
          </p:cNvSpPr>
          <p:nvPr>
            <p:ph type="body" sz="quarter" idx="30" hasCustomPrompt="1"/>
          </p:nvPr>
        </p:nvSpPr>
        <p:spPr>
          <a:xfrm>
            <a:off x="3509494" y="4050407"/>
            <a:ext cx="5468728" cy="735906"/>
          </a:xfrm>
          <a:prstGeom prst="rect">
            <a:avLst/>
          </a:prstGeom>
          <a:noFill/>
        </p:spPr>
        <p:txBody>
          <a:bodyPr lIns="91440" tIns="45720" rIns="91440" bIns="4572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000">
                <a:solidFill>
                  <a:srgbClr val="FFFF00"/>
                </a:solidFill>
              </a:defRPr>
            </a:lvl1pPr>
          </a:lstStyle>
          <a:p>
            <a:pPr lvl="0"/>
            <a:r>
              <a:rPr lang="en-US" dirty="0"/>
              <a:t>3. SCALE – With the picture frame selected, inside the Graphic Format ribbon, click the Format Pane. Click the Size and Properties icon and open the Size section. Make sure the boxes for Lock aspect ratio and Relative to original picture size are checked. Click the RESET button to resize the logo in the frame. Continue resizing using the scaling arrows if necessary. The UCLA logo letters should match up with the top and bottom guides.</a:t>
            </a:r>
          </a:p>
        </p:txBody>
      </p:sp>
      <p:sp>
        <p:nvSpPr>
          <p:cNvPr id="19" name="Text Placeholder 11">
            <a:extLst>
              <a:ext uri="{FF2B5EF4-FFF2-40B4-BE49-F238E27FC236}">
                <a16:creationId xmlns:a16="http://schemas.microsoft.com/office/drawing/2014/main" id="{68E45B7A-8408-374F-A2DC-0F4F9C754E45}"/>
              </a:ext>
            </a:extLst>
          </p:cNvPr>
          <p:cNvSpPr>
            <a:spLocks noGrp="1"/>
          </p:cNvSpPr>
          <p:nvPr>
            <p:ph type="body" sz="quarter" idx="31" hasCustomPrompt="1"/>
          </p:nvPr>
        </p:nvSpPr>
        <p:spPr>
          <a:xfrm>
            <a:off x="3509494" y="4842153"/>
            <a:ext cx="5468728" cy="228205"/>
          </a:xfrm>
          <a:prstGeom prst="rect">
            <a:avLst/>
          </a:prstGeom>
          <a:noFill/>
        </p:spPr>
        <p:txBody>
          <a:bodyPr lIns="91440" tIns="45720" rIns="91440" bIns="4572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000">
                <a:solidFill>
                  <a:srgbClr val="FFFF00"/>
                </a:solidFill>
              </a:defRPr>
            </a:lvl1pPr>
          </a:lstStyle>
          <a:p>
            <a:pPr lvl="0"/>
            <a:r>
              <a:rPr lang="en-US" dirty="0"/>
              <a:t>4. POSITION – Align the UCLA logo letters to meet the left guide. </a:t>
            </a:r>
          </a:p>
        </p:txBody>
      </p:sp>
      <p:sp>
        <p:nvSpPr>
          <p:cNvPr id="13" name="Text Placeholder 12">
            <a:extLst>
              <a:ext uri="{FF2B5EF4-FFF2-40B4-BE49-F238E27FC236}">
                <a16:creationId xmlns:a16="http://schemas.microsoft.com/office/drawing/2014/main" id="{4845E9B1-083C-B34E-AC7C-964685DBFAAB}"/>
              </a:ext>
            </a:extLst>
          </p:cNvPr>
          <p:cNvSpPr>
            <a:spLocks noGrp="1"/>
          </p:cNvSpPr>
          <p:nvPr>
            <p:ph type="body" sz="quarter" idx="32" hasCustomPrompt="1"/>
          </p:nvPr>
        </p:nvSpPr>
        <p:spPr>
          <a:xfrm>
            <a:off x="640080" y="1892807"/>
            <a:ext cx="7772400" cy="1106424"/>
          </a:xfrm>
          <a:prstGeom prst="rect">
            <a:avLst/>
          </a:prstGeom>
        </p:spPr>
        <p:txBody>
          <a:bodyPr lIns="0" tIns="0" rIns="0" bIns="0" anchor="ctr" anchorCtr="0"/>
          <a:lstStyle>
            <a:lvl1pPr marL="0" indent="0">
              <a:buNone/>
              <a:defRPr sz="3600" b="1"/>
            </a:lvl1pPr>
            <a:lvl2pPr marL="342900" indent="0">
              <a:buNone/>
              <a:defRPr sz="3600" b="1"/>
            </a:lvl2pPr>
            <a:lvl3pPr marL="685800" indent="0">
              <a:buNone/>
              <a:defRPr sz="3600" b="1"/>
            </a:lvl3pPr>
            <a:lvl4pPr marL="1028700" indent="0">
              <a:buNone/>
              <a:defRPr sz="3600" b="1"/>
            </a:lvl4pPr>
            <a:lvl5pPr marL="1371600" indent="0">
              <a:buNone/>
              <a:defRPr sz="3600" b="1"/>
            </a:lvl5pPr>
          </a:lstStyle>
          <a:p>
            <a:pPr lvl="0"/>
            <a:r>
              <a:rPr lang="en-US" dirty="0"/>
              <a:t>Presentation Opener</a:t>
            </a:r>
          </a:p>
          <a:p>
            <a:pPr lvl="0"/>
            <a:r>
              <a:rPr lang="en-US" dirty="0"/>
              <a:t>Title Goes Here</a:t>
            </a:r>
          </a:p>
        </p:txBody>
      </p:sp>
    </p:spTree>
    <p:extLst>
      <p:ext uri="{BB962C8B-B14F-4D97-AF65-F5344CB8AC3E}">
        <p14:creationId xmlns:p14="http://schemas.microsoft.com/office/powerpoint/2010/main" val="3577556916"/>
      </p:ext>
    </p:extLst>
  </p:cSld>
  <p:clrMapOvr>
    <a:masterClrMapping/>
  </p:clrMapOvr>
  <p:extLst>
    <p:ext uri="{DCECCB84-F9BA-43D5-87BE-67443E8EF086}">
      <p15:sldGuideLst xmlns:p15="http://schemas.microsoft.com/office/powerpoint/2012/main">
        <p15:guide id="1" orient="horz" pos="444" userDrawn="1">
          <p15:clr>
            <a:srgbClr val="FBAE40"/>
          </p15:clr>
        </p15:guide>
        <p15:guide id="2" orient="horz" pos="276" userDrawn="1">
          <p15:clr>
            <a:srgbClr val="FBAE40"/>
          </p15:clr>
        </p15:guide>
        <p15:guide id="3" pos="4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w/one image on Right">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C5558416-D4A5-2C4B-BFD9-97D61B9D22FA}" type="datetime4">
              <a:rPr lang="en-US" smtClean="0"/>
              <a:t>October 21,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80" y="1828800"/>
            <a:ext cx="3840480" cy="1205209"/>
          </a:xfrm>
          <a:prstGeom prst="rect">
            <a:avLst/>
          </a:prstGeom>
        </p:spPr>
        <p:txBody>
          <a:bodyPr lIns="0" r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640080" y="1463040"/>
            <a:ext cx="3840479" cy="219456"/>
          </a:xfrm>
          <a:prstGeom prst="rect">
            <a:avLst/>
          </a:prstGeom>
        </p:spPr>
        <p:txBody>
          <a:bodyPr lIns="0" rIns="365760"/>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4480559" y="1463040"/>
            <a:ext cx="3931920" cy="310896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a:xfrm>
            <a:off x="649224" y="586361"/>
            <a:ext cx="7772400" cy="393192"/>
          </a:xfrm>
          <a:prstGeom prst="rect">
            <a:avLst/>
          </a:prstGeom>
        </p:spPr>
        <p:txBody>
          <a:bodyPr/>
          <a:lstStyle/>
          <a:p>
            <a:r>
              <a:rPr lang="en-US" dirty="0"/>
              <a:t>Header w/one image on right</a:t>
            </a:r>
          </a:p>
        </p:txBody>
      </p:sp>
    </p:spTree>
    <p:extLst>
      <p:ext uri="{BB962C8B-B14F-4D97-AF65-F5344CB8AC3E}">
        <p14:creationId xmlns:p14="http://schemas.microsoft.com/office/powerpoint/2010/main" val="384288128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w/two images">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A44ACDD2-15F2-0B4C-A54B-A39030A6F076}" type="datetime4">
              <a:rPr lang="en-US" smtClean="0"/>
              <a:t>October 21,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463040"/>
            <a:ext cx="3749039" cy="205740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566160"/>
            <a:ext cx="3749039" cy="767454"/>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a:xfrm>
            <a:off x="649224" y="586361"/>
            <a:ext cx="7772400" cy="393192"/>
          </a:xfrm>
          <a:prstGeom prst="rect">
            <a:avLst/>
          </a:prstGeom>
        </p:spPr>
        <p:txBody>
          <a:bodyPr/>
          <a:lstStyle/>
          <a:p>
            <a:r>
              <a:rPr lang="en-US" dirty="0"/>
              <a:t>Header w/two images</a:t>
            </a:r>
          </a:p>
        </p:txBody>
      </p:sp>
      <p:sp>
        <p:nvSpPr>
          <p:cNvPr id="9" name="Picture Placeholder 2">
            <a:extLst>
              <a:ext uri="{FF2B5EF4-FFF2-40B4-BE49-F238E27FC236}">
                <a16:creationId xmlns:a16="http://schemas.microsoft.com/office/drawing/2014/main" id="{008D5794-D0A3-9A4A-8E55-31C816DBB18B}"/>
              </a:ext>
            </a:extLst>
          </p:cNvPr>
          <p:cNvSpPr>
            <a:spLocks noGrp="1"/>
          </p:cNvSpPr>
          <p:nvPr>
            <p:ph type="pic" sz="quarter" idx="29"/>
          </p:nvPr>
        </p:nvSpPr>
        <p:spPr>
          <a:xfrm>
            <a:off x="4666262" y="1466850"/>
            <a:ext cx="3749039" cy="205740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0" name="Text Placeholder 19">
            <a:extLst>
              <a:ext uri="{FF2B5EF4-FFF2-40B4-BE49-F238E27FC236}">
                <a16:creationId xmlns:a16="http://schemas.microsoft.com/office/drawing/2014/main" id="{ACEE43D6-E059-E04C-9FC3-7001F8E9216B}"/>
              </a:ext>
            </a:extLst>
          </p:cNvPr>
          <p:cNvSpPr>
            <a:spLocks noGrp="1"/>
          </p:cNvSpPr>
          <p:nvPr>
            <p:ph type="body" sz="quarter" idx="30" hasCustomPrompt="1"/>
          </p:nvPr>
        </p:nvSpPr>
        <p:spPr>
          <a:xfrm>
            <a:off x="4666390" y="3569970"/>
            <a:ext cx="3749039" cy="767454"/>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Tree>
    <p:extLst>
      <p:ext uri="{BB962C8B-B14F-4D97-AF65-F5344CB8AC3E}">
        <p14:creationId xmlns:p14="http://schemas.microsoft.com/office/powerpoint/2010/main" val="1095287017"/>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w/three images">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D74E759E-4D0E-9441-BADB-21737C39DC67}" type="datetime4">
              <a:rPr lang="en-US" smtClean="0"/>
              <a:t>October 21,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463040"/>
            <a:ext cx="2468880" cy="205740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19">
            <a:extLst>
              <a:ext uri="{FF2B5EF4-FFF2-40B4-BE49-F238E27FC236}">
                <a16:creationId xmlns:a16="http://schemas.microsoft.com/office/drawing/2014/main" id="{D690DD6C-A294-D34A-8F02-8254600AA0CF}"/>
              </a:ext>
            </a:extLst>
          </p:cNvPr>
          <p:cNvSpPr>
            <a:spLocks noGrp="1"/>
          </p:cNvSpPr>
          <p:nvPr>
            <p:ph type="body" sz="quarter" idx="24" hasCustomPrompt="1"/>
          </p:nvPr>
        </p:nvSpPr>
        <p:spPr>
          <a:xfrm>
            <a:off x="5943600" y="356616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7" name="Picture Placeholder 2">
            <a:extLst>
              <a:ext uri="{FF2B5EF4-FFF2-40B4-BE49-F238E27FC236}">
                <a16:creationId xmlns:a16="http://schemas.microsoft.com/office/drawing/2014/main" id="{4893D48C-9A05-6D48-AEBE-B035AC90CB7B}"/>
              </a:ext>
            </a:extLst>
          </p:cNvPr>
          <p:cNvSpPr>
            <a:spLocks noGrp="1"/>
          </p:cNvSpPr>
          <p:nvPr>
            <p:ph type="pic" sz="quarter" idx="25"/>
          </p:nvPr>
        </p:nvSpPr>
        <p:spPr>
          <a:xfrm>
            <a:off x="5943600" y="1463040"/>
            <a:ext cx="2468880" cy="205740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8" name="Text Placeholder 19">
            <a:extLst>
              <a:ext uri="{FF2B5EF4-FFF2-40B4-BE49-F238E27FC236}">
                <a16:creationId xmlns:a16="http://schemas.microsoft.com/office/drawing/2014/main" id="{8415C831-E177-844F-9712-8A40A7EF2C79}"/>
              </a:ext>
            </a:extLst>
          </p:cNvPr>
          <p:cNvSpPr>
            <a:spLocks noGrp="1"/>
          </p:cNvSpPr>
          <p:nvPr>
            <p:ph type="body" sz="quarter" idx="26" hasCustomPrompt="1"/>
          </p:nvPr>
        </p:nvSpPr>
        <p:spPr>
          <a:xfrm>
            <a:off x="3291840" y="356616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9" name="Picture Placeholder 2">
            <a:extLst>
              <a:ext uri="{FF2B5EF4-FFF2-40B4-BE49-F238E27FC236}">
                <a16:creationId xmlns:a16="http://schemas.microsoft.com/office/drawing/2014/main" id="{2A52D487-6A99-CB44-ADDA-84E2583B5DE2}"/>
              </a:ext>
            </a:extLst>
          </p:cNvPr>
          <p:cNvSpPr>
            <a:spLocks noGrp="1"/>
          </p:cNvSpPr>
          <p:nvPr>
            <p:ph type="pic" sz="quarter" idx="27"/>
          </p:nvPr>
        </p:nvSpPr>
        <p:spPr>
          <a:xfrm>
            <a:off x="3291776" y="1463040"/>
            <a:ext cx="2468880" cy="205740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566158"/>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a:xfrm>
            <a:off x="649224" y="586361"/>
            <a:ext cx="7772400" cy="393192"/>
          </a:xfrm>
          <a:prstGeom prst="rect">
            <a:avLst/>
          </a:prstGeom>
        </p:spPr>
        <p:txBody>
          <a:bodyPr/>
          <a:lstStyle/>
          <a:p>
            <a:r>
              <a:rPr lang="en-US" dirty="0"/>
              <a:t>Header w/three images</a:t>
            </a:r>
          </a:p>
        </p:txBody>
      </p:sp>
    </p:spTree>
    <p:extLst>
      <p:ext uri="{BB962C8B-B14F-4D97-AF65-F5344CB8AC3E}">
        <p14:creationId xmlns:p14="http://schemas.microsoft.com/office/powerpoint/2010/main" val="4033689449"/>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Header/wide image">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E17783BE-84C8-5042-BA6A-13AB4BD0036C}" type="datetime4">
              <a:rPr lang="en-US" smtClean="0"/>
              <a:t>October 21,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80" y="3931920"/>
            <a:ext cx="7772400" cy="640080"/>
          </a:xfrm>
          <a:prstGeom prst="rect">
            <a:avLst/>
          </a:prstGeom>
        </p:spPr>
        <p:txBody>
          <a:bodyPr lIns="0" tIns="18288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40080" y="1463040"/>
            <a:ext cx="7772400" cy="2423160"/>
          </a:xfrm>
          <a:prstGeom prst="rect">
            <a:avLst/>
          </a:prstGeom>
          <a:solidFill>
            <a:srgbClr val="DBE7F5"/>
          </a:solidFill>
        </p:spPr>
        <p:txBody>
          <a:bodyPr wrap="square" anchor="t" anchorCtr="1">
            <a:sp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a:xfrm>
            <a:off x="649224" y="586361"/>
            <a:ext cx="7772400" cy="393192"/>
          </a:xfrm>
          <a:prstGeom prst="rect">
            <a:avLst/>
          </a:prstGeom>
        </p:spPr>
        <p:txBody>
          <a:bodyPr/>
          <a:lstStyle/>
          <a:p>
            <a:r>
              <a:rPr lang="en-US" dirty="0"/>
              <a:t>Header w/wide image</a:t>
            </a:r>
          </a:p>
        </p:txBody>
      </p:sp>
    </p:spTree>
    <p:extLst>
      <p:ext uri="{BB962C8B-B14F-4D97-AF65-F5344CB8AC3E}">
        <p14:creationId xmlns:p14="http://schemas.microsoft.com/office/powerpoint/2010/main" val="1479086795"/>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w/video">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B7928292-3211-8341-A661-272FA150A3B9}" type="datetime4">
              <a:rPr lang="en-US" smtClean="0"/>
              <a:t>October 21,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Media Placeholder 3">
            <a:extLst>
              <a:ext uri="{FF2B5EF4-FFF2-40B4-BE49-F238E27FC236}">
                <a16:creationId xmlns:a16="http://schemas.microsoft.com/office/drawing/2014/main" id="{EDEC991D-2A90-BD44-8865-BCD7365AA034}"/>
              </a:ext>
            </a:extLst>
          </p:cNvPr>
          <p:cNvSpPr>
            <a:spLocks noGrp="1"/>
          </p:cNvSpPr>
          <p:nvPr>
            <p:ph type="media" sz="quarter" idx="23"/>
          </p:nvPr>
        </p:nvSpPr>
        <p:spPr>
          <a:xfrm>
            <a:off x="1828800" y="1463040"/>
            <a:ext cx="5486400" cy="310896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media</a:t>
            </a:r>
            <a:endParaRPr lang="en-US" dirty="0"/>
          </a:p>
        </p:txBody>
      </p:sp>
      <p:sp>
        <p:nvSpPr>
          <p:cNvPr id="2" name="Title 1">
            <a:extLst>
              <a:ext uri="{FF2B5EF4-FFF2-40B4-BE49-F238E27FC236}">
                <a16:creationId xmlns:a16="http://schemas.microsoft.com/office/drawing/2014/main" id="{B215D343-E871-2D4D-89DF-1CBE83C41245}"/>
              </a:ext>
            </a:extLst>
          </p:cNvPr>
          <p:cNvSpPr>
            <a:spLocks noGrp="1"/>
          </p:cNvSpPr>
          <p:nvPr>
            <p:ph type="title" hasCustomPrompt="1"/>
          </p:nvPr>
        </p:nvSpPr>
        <p:spPr>
          <a:xfrm>
            <a:off x="649224" y="586361"/>
            <a:ext cx="7772400" cy="393192"/>
          </a:xfrm>
          <a:prstGeom prst="rect">
            <a:avLst/>
          </a:prstGeom>
        </p:spPr>
        <p:txBody>
          <a:bodyPr/>
          <a:lstStyle/>
          <a:p>
            <a:r>
              <a:rPr lang="en-US" dirty="0"/>
              <a:t>Header w/video</a:t>
            </a:r>
          </a:p>
        </p:txBody>
      </p:sp>
    </p:spTree>
    <p:extLst>
      <p:ext uri="{BB962C8B-B14F-4D97-AF65-F5344CB8AC3E}">
        <p14:creationId xmlns:p14="http://schemas.microsoft.com/office/powerpoint/2010/main" val="2621145831"/>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Header w/video and copy">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2E3DB65E-7C5A-1446-BA7B-47129C2A3344}" type="datetime4">
              <a:rPr lang="en-US" smtClean="0"/>
              <a:t>October 21,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669280" y="1828799"/>
            <a:ext cx="2743200" cy="1005840"/>
          </a:xfrm>
          <a:prstGeom prst="rect">
            <a:avLst/>
          </a:prstGeom>
        </p:spPr>
        <p:txBody>
          <a:bodyPr lIns="365760" r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669280" y="1463040"/>
            <a:ext cx="2743200" cy="219456"/>
          </a:xfrm>
          <a:prstGeom prst="rect">
            <a:avLst/>
          </a:prstGeom>
        </p:spPr>
        <p:txBody>
          <a:bodyPr lIns="365760" rIns="0"/>
          <a:lstStyle>
            <a:lvl1pPr marL="0" indent="0">
              <a:lnSpc>
                <a:spcPct val="100000"/>
              </a:lnSpc>
              <a:buFontTx/>
              <a:buNone/>
              <a:defRPr b="1" i="0" cap="all" baseline="0">
                <a:latin typeface="Helvetica" pitchFamily="2" charset="0"/>
              </a:defRPr>
            </a:lvl1pPr>
          </a:lstStyle>
          <a:p>
            <a:pPr lvl="0"/>
            <a:r>
              <a:rPr lang="en-US" dirty="0"/>
              <a:t>SUBHEAD</a:t>
            </a:r>
          </a:p>
        </p:txBody>
      </p:sp>
      <p:sp>
        <p:nvSpPr>
          <p:cNvPr id="4" name="Media Placeholder 3">
            <a:extLst>
              <a:ext uri="{FF2B5EF4-FFF2-40B4-BE49-F238E27FC236}">
                <a16:creationId xmlns:a16="http://schemas.microsoft.com/office/drawing/2014/main" id="{EDEC991D-2A90-BD44-8865-BCD7365AA034}"/>
              </a:ext>
            </a:extLst>
          </p:cNvPr>
          <p:cNvSpPr>
            <a:spLocks noGrp="1"/>
          </p:cNvSpPr>
          <p:nvPr>
            <p:ph type="media" sz="quarter" idx="23"/>
          </p:nvPr>
        </p:nvSpPr>
        <p:spPr>
          <a:xfrm>
            <a:off x="640080" y="1463040"/>
            <a:ext cx="5029200" cy="283464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media</a:t>
            </a:r>
            <a:endParaRPr lang="en-US" dirty="0"/>
          </a:p>
        </p:txBody>
      </p:sp>
      <p:sp>
        <p:nvSpPr>
          <p:cNvPr id="2" name="Title 1">
            <a:extLst>
              <a:ext uri="{FF2B5EF4-FFF2-40B4-BE49-F238E27FC236}">
                <a16:creationId xmlns:a16="http://schemas.microsoft.com/office/drawing/2014/main" id="{B215D343-E871-2D4D-89DF-1CBE83C41245}"/>
              </a:ext>
            </a:extLst>
          </p:cNvPr>
          <p:cNvSpPr>
            <a:spLocks noGrp="1"/>
          </p:cNvSpPr>
          <p:nvPr>
            <p:ph type="title" hasCustomPrompt="1"/>
          </p:nvPr>
        </p:nvSpPr>
        <p:spPr>
          <a:xfrm>
            <a:off x="649224" y="586361"/>
            <a:ext cx="7772400" cy="393192"/>
          </a:xfrm>
          <a:prstGeom prst="rect">
            <a:avLst/>
          </a:prstGeom>
        </p:spPr>
        <p:txBody>
          <a:bodyPr/>
          <a:lstStyle/>
          <a:p>
            <a:r>
              <a:rPr lang="en-US" dirty="0"/>
              <a:t>Header w/copy and video</a:t>
            </a:r>
          </a:p>
        </p:txBody>
      </p:sp>
    </p:spTree>
    <p:extLst>
      <p:ext uri="{BB962C8B-B14F-4D97-AF65-F5344CB8AC3E}">
        <p14:creationId xmlns:p14="http://schemas.microsoft.com/office/powerpoint/2010/main" val="4214685523"/>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6D62F6-3250-0B4E-8B80-EB8A1F2E2910}"/>
              </a:ext>
            </a:extLst>
          </p:cNvPr>
          <p:cNvSpPr>
            <a:spLocks noGrp="1"/>
          </p:cNvSpPr>
          <p:nvPr>
            <p:ph type="dt" sz="half" idx="10"/>
          </p:nvPr>
        </p:nvSpPr>
        <p:spPr>
          <a:xfrm>
            <a:off x="4297680" y="4764024"/>
            <a:ext cx="2057400" cy="365760"/>
          </a:xfrm>
          <a:prstGeom prst="rect">
            <a:avLst/>
          </a:prstGeom>
        </p:spPr>
        <p:txBody>
          <a:bodyPr/>
          <a:lstStyle/>
          <a:p>
            <a:fld id="{5F005B25-F92E-F241-B3BB-D56013C8D83E}" type="datetime4">
              <a:rPr lang="en-US" smtClean="0"/>
              <a:t>October 21, 2020</a:t>
            </a:fld>
            <a:endParaRPr lang="en-US" dirty="0"/>
          </a:p>
        </p:txBody>
      </p:sp>
      <p:sp>
        <p:nvSpPr>
          <p:cNvPr id="4" name="Slide Number Placeholder 3">
            <a:extLst>
              <a:ext uri="{FF2B5EF4-FFF2-40B4-BE49-F238E27FC236}">
                <a16:creationId xmlns:a16="http://schemas.microsoft.com/office/drawing/2014/main" id="{88CDCE06-F426-2040-BA89-1305FE808600}"/>
              </a:ext>
            </a:extLst>
          </p:cNvPr>
          <p:cNvSpPr>
            <a:spLocks noGrp="1"/>
          </p:cNvSpPr>
          <p:nvPr>
            <p:ph type="sldNum" sz="quarter" idx="11"/>
          </p:nvPr>
        </p:nvSpPr>
        <p:spPr>
          <a:xfrm>
            <a:off x="8421624" y="4764024"/>
            <a:ext cx="457200" cy="365760"/>
          </a:xfrm>
          <a:prstGeom prst="rect">
            <a:avLst/>
          </a:prstGeom>
        </p:spPr>
        <p:txBody>
          <a:bodyPr wrap="square" anchor="t" anchorCtr="0"/>
          <a:lstStyle/>
          <a:p>
            <a:fld id="{B6238B5B-F19C-E947-A0BC-87BD7983F871}" type="slidenum">
              <a:rPr lang="en-US" smtClean="0"/>
              <a:pPr/>
              <a:t>‹#›</a:t>
            </a:fld>
            <a:endParaRPr lang="en-US" dirty="0"/>
          </a:p>
        </p:txBody>
      </p:sp>
      <p:sp>
        <p:nvSpPr>
          <p:cNvPr id="7" name="Text Placeholder 6">
            <a:extLst>
              <a:ext uri="{FF2B5EF4-FFF2-40B4-BE49-F238E27FC236}">
                <a16:creationId xmlns:a16="http://schemas.microsoft.com/office/drawing/2014/main" id="{DF103CBC-1586-8745-A34F-D741C41F2374}"/>
              </a:ext>
            </a:extLst>
          </p:cNvPr>
          <p:cNvSpPr>
            <a:spLocks noGrp="1"/>
          </p:cNvSpPr>
          <p:nvPr>
            <p:ph type="body" sz="quarter" idx="12" hasCustomPrompt="1"/>
          </p:nvPr>
        </p:nvSpPr>
        <p:spPr>
          <a:xfrm>
            <a:off x="1371600" y="1371600"/>
            <a:ext cx="6400800" cy="1665071"/>
          </a:xfrm>
          <a:prstGeom prst="rect">
            <a:avLst/>
          </a:prstGeom>
        </p:spPr>
        <p:txBody>
          <a:bodyPr lIns="0" tIns="0" rIns="0" bIns="0" anchor="ctr" anchorCtr="0">
            <a:spAutoFit/>
          </a:bodyPr>
          <a:lstStyle>
            <a:lvl1pPr marL="0" indent="0" algn="ctr">
              <a:buNone/>
              <a:defRPr sz="4000">
                <a:solidFill>
                  <a:schemeClr val="bg1"/>
                </a:solidFill>
              </a:defRPr>
            </a:lvl1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1491540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3" name="Header rule">
            <a:extLst>
              <a:ext uri="{FF2B5EF4-FFF2-40B4-BE49-F238E27FC236}">
                <a16:creationId xmlns:a16="http://schemas.microsoft.com/office/drawing/2014/main" id="{7A6017F5-68B7-D944-A014-D63BB33FFFAF}"/>
              </a:ext>
            </a:extLst>
          </p:cNvPr>
          <p:cNvSpPr/>
          <p:nvPr userDrawn="1"/>
        </p:nvSpPr>
        <p:spPr>
          <a:xfrm>
            <a:off x="640080" y="2468880"/>
            <a:ext cx="7772400" cy="36576"/>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4" name="TextBox 3">
            <a:extLst>
              <a:ext uri="{FF2B5EF4-FFF2-40B4-BE49-F238E27FC236}">
                <a16:creationId xmlns:a16="http://schemas.microsoft.com/office/drawing/2014/main" id="{95D8306F-5F87-7847-B58F-BCA4CBD4690B}"/>
              </a:ext>
            </a:extLst>
          </p:cNvPr>
          <p:cNvSpPr txBox="1"/>
          <p:nvPr userDrawn="1"/>
        </p:nvSpPr>
        <p:spPr>
          <a:xfrm>
            <a:off x="640080" y="1874520"/>
            <a:ext cx="7772400" cy="553998"/>
          </a:xfrm>
          <a:prstGeom prst="rect">
            <a:avLst/>
          </a:prstGeom>
          <a:noFill/>
        </p:spPr>
        <p:txBody>
          <a:bodyPr wrap="square" lIns="0" tIns="0" rIns="0" bIns="0" rtlCol="0" anchor="b" anchorCtr="0">
            <a:spAutoFit/>
          </a:bodyPr>
          <a:lstStyle/>
          <a:p>
            <a:r>
              <a:rPr lang="en-US" sz="3600" b="1" i="0" baseline="0" dirty="0">
                <a:solidFill>
                  <a:schemeClr val="bg1"/>
                </a:solidFill>
                <a:latin typeface="Helvetica" pitchFamily="2" charset="0"/>
              </a:rPr>
              <a:t>Section Divider</a:t>
            </a:r>
          </a:p>
        </p:txBody>
      </p:sp>
      <p:sp>
        <p:nvSpPr>
          <p:cNvPr id="5" name="Text Placeholder 3">
            <a:extLst>
              <a:ext uri="{FF2B5EF4-FFF2-40B4-BE49-F238E27FC236}">
                <a16:creationId xmlns:a16="http://schemas.microsoft.com/office/drawing/2014/main" id="{461EF51F-6AE7-6944-9BE5-D164F3B6239A}"/>
              </a:ext>
            </a:extLst>
          </p:cNvPr>
          <p:cNvSpPr>
            <a:spLocks noGrp="1"/>
          </p:cNvSpPr>
          <p:nvPr>
            <p:ph type="body" sz="quarter" idx="20" hasCustomPrompt="1"/>
          </p:nvPr>
        </p:nvSpPr>
        <p:spPr>
          <a:xfrm>
            <a:off x="640079" y="2651760"/>
            <a:ext cx="7772400" cy="222818"/>
          </a:xfrm>
          <a:prstGeom prst="rect">
            <a:avLst/>
          </a:prstGeom>
        </p:spPr>
        <p:txBody>
          <a:bodyPr lIns="0" tIns="0" rIns="0" bIns="0">
            <a:spAutoFit/>
          </a:bodyPr>
          <a:lstStyle>
            <a:lvl1pPr marL="0" indent="0">
              <a:buFontTx/>
              <a:buNone/>
              <a:defRPr sz="1600" b="1" i="0" cap="all" baseline="0">
                <a:solidFill>
                  <a:schemeClr val="bg1"/>
                </a:solidFill>
                <a:latin typeface="Helvetica" pitchFamily="2" charset="0"/>
              </a:defRPr>
            </a:lvl1pPr>
            <a:lvl2pPr>
              <a:buFontTx/>
              <a:buNone/>
              <a:defRPr b="1"/>
            </a:lvl2pPr>
            <a:lvl3pPr marL="685800" indent="0">
              <a:buFontTx/>
              <a:buNone/>
              <a:defRPr b="1"/>
            </a:lvl3pPr>
            <a:lvl4pPr marL="1028700" indent="0">
              <a:buFontTx/>
              <a:buNone/>
              <a:defRPr b="1"/>
            </a:lvl4pPr>
            <a:lvl5pPr marL="1371600" indent="0">
              <a:buFontTx/>
              <a:buNone/>
              <a:defRPr b="1"/>
            </a:lvl5pPr>
          </a:lstStyle>
          <a:p>
            <a:pPr lvl="0"/>
            <a:r>
              <a:rPr lang="en-US" dirty="0"/>
              <a:t>ADDITIONAL TEXT GOES HERE </a:t>
            </a:r>
          </a:p>
        </p:txBody>
      </p:sp>
      <p:sp>
        <p:nvSpPr>
          <p:cNvPr id="6" name="Date Placeholder 5">
            <a:extLst>
              <a:ext uri="{FF2B5EF4-FFF2-40B4-BE49-F238E27FC236}">
                <a16:creationId xmlns:a16="http://schemas.microsoft.com/office/drawing/2014/main" id="{72BD122B-0374-B849-861D-9F5D851E2E07}"/>
              </a:ext>
            </a:extLst>
          </p:cNvPr>
          <p:cNvSpPr>
            <a:spLocks noGrp="1"/>
          </p:cNvSpPr>
          <p:nvPr>
            <p:ph type="dt" sz="half" idx="21"/>
          </p:nvPr>
        </p:nvSpPr>
        <p:spPr>
          <a:xfrm>
            <a:off x="4297680" y="4754880"/>
            <a:ext cx="2117634" cy="381643"/>
          </a:xfrm>
          <a:prstGeom prst="rect">
            <a:avLst/>
          </a:prstGeom>
        </p:spPr>
        <p:txBody>
          <a:bodyPr/>
          <a:lstStyle/>
          <a:p>
            <a:fld id="{922CE373-5D4D-0A48-8A4C-7D6A6D8707A3}" type="datetime4">
              <a:rPr lang="en-US" smtClean="0"/>
              <a:t>October 21, 2020</a:t>
            </a:fld>
            <a:endParaRPr lang="en-US" dirty="0"/>
          </a:p>
        </p:txBody>
      </p:sp>
      <p:sp>
        <p:nvSpPr>
          <p:cNvPr id="7" name="Slide Number Placeholder 6">
            <a:extLst>
              <a:ext uri="{FF2B5EF4-FFF2-40B4-BE49-F238E27FC236}">
                <a16:creationId xmlns:a16="http://schemas.microsoft.com/office/drawing/2014/main" id="{DDC6E991-AFE5-8A47-BE30-B779E069309C}"/>
              </a:ext>
            </a:extLst>
          </p:cNvPr>
          <p:cNvSpPr>
            <a:spLocks noGrp="1"/>
          </p:cNvSpPr>
          <p:nvPr>
            <p:ph type="sldNum" sz="quarter" idx="22"/>
          </p:nvPr>
        </p:nvSpPr>
        <p:spPr>
          <a:xfrm>
            <a:off x="8421624" y="4754880"/>
            <a:ext cx="457200" cy="381643"/>
          </a:xfrm>
          <a:prstGeom prst="rect">
            <a:avLst/>
          </a:prstGeom>
        </p:spPr>
        <p:txBody>
          <a:bodyPr/>
          <a:lstStyle/>
          <a:p>
            <a:fld id="{BD59DAAA-0634-FC41-A826-8BC222AF9A3E}" type="slidenum">
              <a:rPr lang="en-US" smtClean="0"/>
              <a:pPr/>
              <a:t>‹#›</a:t>
            </a:fld>
            <a:endParaRPr lang="en-US" dirty="0"/>
          </a:p>
        </p:txBody>
      </p:sp>
    </p:spTree>
    <p:extLst>
      <p:ext uri="{BB962C8B-B14F-4D97-AF65-F5344CB8AC3E}">
        <p14:creationId xmlns:p14="http://schemas.microsoft.com/office/powerpoint/2010/main" val="6098214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tement w/dark backgroun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B10969-6186-0542-9A5B-DF719901B397}"/>
              </a:ext>
            </a:extLst>
          </p:cNvPr>
          <p:cNvSpPr>
            <a:spLocks noGrp="1"/>
          </p:cNvSpPr>
          <p:nvPr>
            <p:ph type="dt" sz="half" idx="21"/>
          </p:nvPr>
        </p:nvSpPr>
        <p:spPr>
          <a:xfrm>
            <a:off x="4297680" y="4754880"/>
            <a:ext cx="2117634" cy="381643"/>
          </a:xfrm>
          <a:prstGeom prst="rect">
            <a:avLst/>
          </a:prstGeom>
        </p:spPr>
        <p:txBody>
          <a:bodyPr/>
          <a:lstStyle/>
          <a:p>
            <a:fld id="{4005FD34-7D5E-6A4C-B563-FA008C4FF639}" type="datetime4">
              <a:rPr lang="en-US" smtClean="0"/>
              <a:t>October 21, 2020</a:t>
            </a:fld>
            <a:endParaRPr lang="en-US" dirty="0"/>
          </a:p>
        </p:txBody>
      </p:sp>
      <p:sp>
        <p:nvSpPr>
          <p:cNvPr id="3" name="Slide Number Placeholder 2">
            <a:extLst>
              <a:ext uri="{FF2B5EF4-FFF2-40B4-BE49-F238E27FC236}">
                <a16:creationId xmlns:a16="http://schemas.microsoft.com/office/drawing/2014/main" id="{955D5063-146A-044A-80F5-2156075E54D7}"/>
              </a:ext>
            </a:extLst>
          </p:cNvPr>
          <p:cNvSpPr>
            <a:spLocks noGrp="1"/>
          </p:cNvSpPr>
          <p:nvPr>
            <p:ph type="sldNum" sz="quarter" idx="22"/>
          </p:nvPr>
        </p:nvSpPr>
        <p:spPr>
          <a:xfrm>
            <a:off x="8421624" y="4754880"/>
            <a:ext cx="457200" cy="381643"/>
          </a:xfrm>
          <a:prstGeom prst="rect">
            <a:avLst/>
          </a:prstGeom>
        </p:spPr>
        <p:txBody>
          <a:bodyPr/>
          <a:lstStyle/>
          <a:p>
            <a:fld id="{BD59DAAA-0634-FC41-A826-8BC222AF9A3E}" type="slidenum">
              <a:rPr lang="en-US" smtClean="0"/>
              <a:pPr/>
              <a:t>‹#›</a:t>
            </a:fld>
            <a:endParaRPr lang="en-US" dirty="0"/>
          </a:p>
        </p:txBody>
      </p:sp>
      <p:sp>
        <p:nvSpPr>
          <p:cNvPr id="6" name="Text Placeholder 5">
            <a:extLst>
              <a:ext uri="{FF2B5EF4-FFF2-40B4-BE49-F238E27FC236}">
                <a16:creationId xmlns:a16="http://schemas.microsoft.com/office/drawing/2014/main" id="{3A64EE3B-0EE4-F14E-B999-7AA86E1012D2}"/>
              </a:ext>
            </a:extLst>
          </p:cNvPr>
          <p:cNvSpPr>
            <a:spLocks noGrp="1"/>
          </p:cNvSpPr>
          <p:nvPr>
            <p:ph type="body" sz="quarter" idx="23" hasCustomPrompt="1"/>
          </p:nvPr>
        </p:nvSpPr>
        <p:spPr>
          <a:xfrm>
            <a:off x="1371600" y="1408176"/>
            <a:ext cx="6400800" cy="1665071"/>
          </a:xfrm>
          <a:prstGeom prst="rect">
            <a:avLst/>
          </a:prstGeom>
        </p:spPr>
        <p:txBody>
          <a:bodyPr lIns="0" tIns="0" rIns="0" bIns="0" anchor="ctr" anchorCtr="0">
            <a:spAutoFit/>
          </a:bodyPr>
          <a:lstStyle>
            <a:lvl1pPr marL="0" indent="0" algn="ctr">
              <a:buNone/>
              <a:defRPr sz="4000"/>
            </a:lvl1pPr>
            <a:lvl2pPr marL="342900" indent="0" algn="ctr">
              <a:buNone/>
              <a:defRPr sz="4000"/>
            </a:lvl2pPr>
            <a:lvl3pPr marL="685800" indent="0" algn="ctr">
              <a:buNone/>
              <a:defRPr sz="4000"/>
            </a:lvl3pPr>
            <a:lvl4pPr marL="1028700" indent="0" algn="ctr">
              <a:buNone/>
              <a:defRPr sz="4000"/>
            </a:lvl4pPr>
            <a:lvl5pPr marL="1371600" indent="0" algn="ctr">
              <a:buNone/>
              <a:defRPr sz="4000"/>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3378397108"/>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Header rule">
            <a:extLst>
              <a:ext uri="{FF2B5EF4-FFF2-40B4-BE49-F238E27FC236}">
                <a16:creationId xmlns:a16="http://schemas.microsoft.com/office/drawing/2014/main" id="{7A6017F5-68B7-D944-A014-D63BB33FFFAF}"/>
              </a:ext>
            </a:extLst>
          </p:cNvPr>
          <p:cNvSpPr/>
          <p:nvPr userDrawn="1"/>
        </p:nvSpPr>
        <p:spPr>
          <a:xfrm>
            <a:off x="640080" y="2468880"/>
            <a:ext cx="7772400" cy="36576"/>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4" name="TextBox 3">
            <a:extLst>
              <a:ext uri="{FF2B5EF4-FFF2-40B4-BE49-F238E27FC236}">
                <a16:creationId xmlns:a16="http://schemas.microsoft.com/office/drawing/2014/main" id="{95D8306F-5F87-7847-B58F-BCA4CBD4690B}"/>
              </a:ext>
            </a:extLst>
          </p:cNvPr>
          <p:cNvSpPr txBox="1"/>
          <p:nvPr userDrawn="1"/>
        </p:nvSpPr>
        <p:spPr>
          <a:xfrm>
            <a:off x="640080" y="1874520"/>
            <a:ext cx="7772400" cy="553998"/>
          </a:xfrm>
          <a:prstGeom prst="rect">
            <a:avLst/>
          </a:prstGeom>
          <a:noFill/>
        </p:spPr>
        <p:txBody>
          <a:bodyPr wrap="square" lIns="0" tIns="0" rIns="0" bIns="0" rtlCol="0" anchor="b" anchorCtr="0">
            <a:spAutoFit/>
          </a:bodyPr>
          <a:lstStyle/>
          <a:p>
            <a:r>
              <a:rPr lang="en-US" sz="3600" b="1" i="0" baseline="0" dirty="0">
                <a:solidFill>
                  <a:schemeClr val="bg1"/>
                </a:solidFill>
                <a:latin typeface="Helvetica" pitchFamily="2" charset="0"/>
              </a:rPr>
              <a:t>Thank You</a:t>
            </a:r>
          </a:p>
        </p:txBody>
      </p:sp>
      <p:sp>
        <p:nvSpPr>
          <p:cNvPr id="2" name="Date Placeholder 1">
            <a:extLst>
              <a:ext uri="{FF2B5EF4-FFF2-40B4-BE49-F238E27FC236}">
                <a16:creationId xmlns:a16="http://schemas.microsoft.com/office/drawing/2014/main" id="{5B1B4906-5460-2F42-ABCF-26E33993A7F0}"/>
              </a:ext>
            </a:extLst>
          </p:cNvPr>
          <p:cNvSpPr>
            <a:spLocks noGrp="1"/>
          </p:cNvSpPr>
          <p:nvPr>
            <p:ph type="dt" sz="half" idx="10"/>
          </p:nvPr>
        </p:nvSpPr>
        <p:spPr>
          <a:xfrm>
            <a:off x="4297680" y="4754880"/>
            <a:ext cx="2117634" cy="381643"/>
          </a:xfrm>
          <a:prstGeom prst="rect">
            <a:avLst/>
          </a:prstGeom>
        </p:spPr>
        <p:txBody>
          <a:bodyPr/>
          <a:lstStyle/>
          <a:p>
            <a:fld id="{7C26199B-0742-C74E-AD37-ED8934177CB8}" type="datetime4">
              <a:rPr lang="en-US" smtClean="0"/>
              <a:t>October 21, 2020</a:t>
            </a:fld>
            <a:endParaRPr lang="en-US" dirty="0"/>
          </a:p>
        </p:txBody>
      </p:sp>
      <p:sp>
        <p:nvSpPr>
          <p:cNvPr id="5" name="Slide Number Placeholder 4">
            <a:extLst>
              <a:ext uri="{FF2B5EF4-FFF2-40B4-BE49-F238E27FC236}">
                <a16:creationId xmlns:a16="http://schemas.microsoft.com/office/drawing/2014/main" id="{E23D9880-B92E-0743-A2B3-53C6C562B25F}"/>
              </a:ext>
            </a:extLst>
          </p:cNvPr>
          <p:cNvSpPr>
            <a:spLocks noGrp="1"/>
          </p:cNvSpPr>
          <p:nvPr>
            <p:ph type="sldNum" sz="quarter" idx="11"/>
          </p:nvPr>
        </p:nvSpPr>
        <p:spPr>
          <a:xfrm>
            <a:off x="8421624" y="4754880"/>
            <a:ext cx="457200" cy="365760"/>
          </a:xfrm>
          <a:prstGeom prst="rect">
            <a:avLst/>
          </a:prstGeom>
        </p:spPr>
        <p:txBody>
          <a:bodyPr/>
          <a:lstStyle/>
          <a:p>
            <a:fld id="{BD59DAAA-0634-FC41-A826-8BC222AF9A3E}" type="slidenum">
              <a:rPr lang="en-US" smtClean="0"/>
              <a:pPr/>
              <a:t>‹#›</a:t>
            </a:fld>
            <a:endParaRPr lang="en-US" dirty="0"/>
          </a:p>
        </p:txBody>
      </p:sp>
    </p:spTree>
    <p:extLst>
      <p:ext uri="{BB962C8B-B14F-4D97-AF65-F5344CB8AC3E}">
        <p14:creationId xmlns:p14="http://schemas.microsoft.com/office/powerpoint/2010/main" val="215225969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w/copy">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828800"/>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46304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F397C7E5-D4D6-0C4C-99AF-822F7BE7D8B6}" type="datetime4">
              <a:rPr lang="en-US" smtClean="0"/>
              <a:t>October 21,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8B117F2E-F782-844A-A783-F9F40B77A93D}"/>
              </a:ext>
            </a:extLst>
          </p:cNvPr>
          <p:cNvSpPr>
            <a:spLocks noGrp="1"/>
          </p:cNvSpPr>
          <p:nvPr>
            <p:ph type="title" hasCustomPrompt="1"/>
          </p:nvPr>
        </p:nvSpPr>
        <p:spPr>
          <a:xfrm>
            <a:off x="649224" y="586361"/>
            <a:ext cx="7772400" cy="393192"/>
          </a:xfrm>
          <a:prstGeom prst="rect">
            <a:avLst/>
          </a:prstGeom>
        </p:spPr>
        <p:txBody>
          <a:bodyPr/>
          <a:lstStyle/>
          <a:p>
            <a:r>
              <a:rPr lang="en-US" dirty="0"/>
              <a:t>Header w/copy</a:t>
            </a:r>
          </a:p>
        </p:txBody>
      </p:sp>
    </p:spTree>
    <p:extLst>
      <p:ext uri="{BB962C8B-B14F-4D97-AF65-F5344CB8AC3E}">
        <p14:creationId xmlns:p14="http://schemas.microsoft.com/office/powerpoint/2010/main" val="298216496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w/bullet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828801"/>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46304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5BB146B1-0B88-5443-B37C-799D96157DB2}" type="datetime4">
              <a:rPr lang="en-US" smtClean="0"/>
              <a:t>October 21,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Title 3">
            <a:extLst>
              <a:ext uri="{FF2B5EF4-FFF2-40B4-BE49-F238E27FC236}">
                <a16:creationId xmlns:a16="http://schemas.microsoft.com/office/drawing/2014/main" id="{34576D38-1D07-4944-9AE7-710415891258}"/>
              </a:ext>
            </a:extLst>
          </p:cNvPr>
          <p:cNvSpPr>
            <a:spLocks noGrp="1"/>
          </p:cNvSpPr>
          <p:nvPr>
            <p:ph type="title" hasCustomPrompt="1"/>
          </p:nvPr>
        </p:nvSpPr>
        <p:spPr>
          <a:xfrm>
            <a:off x="649224" y="586361"/>
            <a:ext cx="7772400" cy="393192"/>
          </a:xfrm>
          <a:prstGeom prst="rect">
            <a:avLst/>
          </a:prstGeom>
        </p:spPr>
        <p:txBody>
          <a:bodyPr/>
          <a:lstStyle/>
          <a:p>
            <a:r>
              <a:rPr lang="en-US" dirty="0"/>
              <a:t>Header w/copy and bullets</a:t>
            </a:r>
          </a:p>
        </p:txBody>
      </p:sp>
      <p:sp>
        <p:nvSpPr>
          <p:cNvPr id="5" name="Text Placeholder 4">
            <a:extLst>
              <a:ext uri="{FF2B5EF4-FFF2-40B4-BE49-F238E27FC236}">
                <a16:creationId xmlns:a16="http://schemas.microsoft.com/office/drawing/2014/main" id="{0FFD0577-5F1A-6D46-A761-EF474AB9FB11}"/>
              </a:ext>
            </a:extLst>
          </p:cNvPr>
          <p:cNvSpPr>
            <a:spLocks noGrp="1"/>
          </p:cNvSpPr>
          <p:nvPr>
            <p:ph type="body" sz="quarter" idx="20" hasCustomPrompt="1"/>
          </p:nvPr>
        </p:nvSpPr>
        <p:spPr>
          <a:xfrm>
            <a:off x="1097279" y="2560320"/>
            <a:ext cx="6858000" cy="388889"/>
          </a:xfrm>
          <a:prstGeom prst="rect">
            <a:avLst/>
          </a:prstGeom>
        </p:spPr>
        <p:txBody>
          <a:bodyPr lIns="365760">
            <a:spAutoFit/>
          </a:bodyPr>
          <a:lstStyle>
            <a:lvl1pPr>
              <a:defRPr/>
            </a:lvl1pPr>
          </a:lstStyle>
          <a:p>
            <a:pPr lvl="0"/>
            <a:r>
              <a:rPr lang="en-US" dirty="0"/>
              <a:t>Most bulleted slides should have no more than 5 bullets with only about 5-6 words per bullet.</a:t>
            </a:r>
          </a:p>
        </p:txBody>
      </p:sp>
    </p:spTree>
    <p:extLst>
      <p:ext uri="{BB962C8B-B14F-4D97-AF65-F5344CB8AC3E}">
        <p14:creationId xmlns:p14="http://schemas.microsoft.com/office/powerpoint/2010/main" val="233925834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w/two column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82880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46304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One Subhead</a:t>
            </a:r>
          </a:p>
        </p:txBody>
      </p:sp>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0208F493-AC88-434C-85C6-8D8B21A8305D}" type="datetime4">
              <a:rPr lang="en-US" smtClean="0"/>
              <a:t>October 21,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029200" y="182880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029200" y="1463040"/>
            <a:ext cx="3383280" cy="219456"/>
          </a:xfrm>
          <a:prstGeom prst="rect">
            <a:avLst/>
          </a:prstGeom>
        </p:spPr>
        <p:txBody>
          <a:bodyPr/>
          <a:lstStyle>
            <a:lvl1pPr marL="0" indent="0">
              <a:lnSpc>
                <a:spcPct val="100000"/>
              </a:lnSpc>
              <a:buFontTx/>
              <a:buNone/>
              <a:defRPr b="1" i="0" cap="all" baseline="0">
                <a:latin typeface="Helvetica" pitchFamily="2" charset="0"/>
              </a:defRPr>
            </a:lvl1pPr>
          </a:lstStyle>
          <a:p>
            <a:pPr lvl="0"/>
            <a:r>
              <a:rPr lang="en-US" dirty="0"/>
              <a:t>Column Two Subhead</a:t>
            </a:r>
          </a:p>
        </p:txBody>
      </p:sp>
      <p:sp>
        <p:nvSpPr>
          <p:cNvPr id="2" name="Title 1">
            <a:extLst>
              <a:ext uri="{FF2B5EF4-FFF2-40B4-BE49-F238E27FC236}">
                <a16:creationId xmlns:a16="http://schemas.microsoft.com/office/drawing/2014/main" id="{B3E3FFDB-27DF-174A-9ED2-F20F22E29A5C}"/>
              </a:ext>
            </a:extLst>
          </p:cNvPr>
          <p:cNvSpPr>
            <a:spLocks noGrp="1"/>
          </p:cNvSpPr>
          <p:nvPr>
            <p:ph type="title" hasCustomPrompt="1"/>
          </p:nvPr>
        </p:nvSpPr>
        <p:spPr>
          <a:xfrm>
            <a:off x="649224" y="586361"/>
            <a:ext cx="7772400" cy="393192"/>
          </a:xfrm>
          <a:prstGeom prst="rect">
            <a:avLst/>
          </a:prstGeom>
        </p:spPr>
        <p:txBody>
          <a:bodyPr/>
          <a:lstStyle/>
          <a:p>
            <a:r>
              <a:rPr lang="en-US" dirty="0"/>
              <a:t>Header w/two columns</a:t>
            </a:r>
          </a:p>
        </p:txBody>
      </p:sp>
    </p:spTree>
    <p:extLst>
      <p:ext uri="{BB962C8B-B14F-4D97-AF65-F5344CB8AC3E}">
        <p14:creationId xmlns:p14="http://schemas.microsoft.com/office/powerpoint/2010/main" val="316582681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er w/table">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8C40A8F1-2A22-F44C-901D-E64020792B60}" type="datetime4">
              <a:rPr lang="en-US" smtClean="0"/>
              <a:t>October 21,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3BE623E0-A664-AE40-BA0B-DD28927DB98C}"/>
              </a:ext>
            </a:extLst>
          </p:cNvPr>
          <p:cNvSpPr>
            <a:spLocks noGrp="1"/>
          </p:cNvSpPr>
          <p:nvPr>
            <p:ph type="title" hasCustomPrompt="1"/>
          </p:nvPr>
        </p:nvSpPr>
        <p:spPr>
          <a:xfrm>
            <a:off x="649224" y="586361"/>
            <a:ext cx="7772400" cy="393192"/>
          </a:xfrm>
          <a:prstGeom prst="rect">
            <a:avLst/>
          </a:prstGeom>
        </p:spPr>
        <p:txBody>
          <a:bodyPr/>
          <a:lstStyle/>
          <a:p>
            <a:r>
              <a:rPr lang="en-US" dirty="0"/>
              <a:t>Header w/table</a:t>
            </a:r>
          </a:p>
        </p:txBody>
      </p:sp>
      <p:sp>
        <p:nvSpPr>
          <p:cNvPr id="4" name="Table Placeholder 3">
            <a:extLst>
              <a:ext uri="{FF2B5EF4-FFF2-40B4-BE49-F238E27FC236}">
                <a16:creationId xmlns:a16="http://schemas.microsoft.com/office/drawing/2014/main" id="{DC239404-90E7-C24E-AFE4-2269257F0B4F}"/>
              </a:ext>
            </a:extLst>
          </p:cNvPr>
          <p:cNvSpPr>
            <a:spLocks noGrp="1"/>
          </p:cNvSpPr>
          <p:nvPr>
            <p:ph type="tbl" sz="quarter" idx="20"/>
          </p:nvPr>
        </p:nvSpPr>
        <p:spPr>
          <a:xfrm>
            <a:off x="1097280" y="1463040"/>
            <a:ext cx="6400800" cy="3108960"/>
          </a:xfrm>
          <a:prstGeom prst="rect">
            <a:avLst/>
          </a:prstGeom>
          <a:solidFill>
            <a:srgbClr val="DBE7F5"/>
          </a:solidFill>
        </p:spPr>
        <p:txBody>
          <a:bodyPr wrap="none" anchor="t" anchorCtr="1">
            <a:noAutofit/>
          </a:bodyPr>
          <a:lstStyle>
            <a:lvl1pPr marL="0" indent="0" algn="ctr">
              <a:buNone/>
              <a:defRPr>
                <a:solidFill>
                  <a:srgbClr val="898989"/>
                </a:solidFill>
              </a:defRPr>
            </a:lvl1pPr>
          </a:lstStyle>
          <a:p>
            <a:r>
              <a:rPr lang="en-US" dirty="0"/>
              <a:t>Click icon to add table</a:t>
            </a:r>
          </a:p>
        </p:txBody>
      </p:sp>
      <p:sp>
        <p:nvSpPr>
          <p:cNvPr id="7" name="Text Placeholder 3">
            <a:extLst>
              <a:ext uri="{FF2B5EF4-FFF2-40B4-BE49-F238E27FC236}">
                <a16:creationId xmlns:a16="http://schemas.microsoft.com/office/drawing/2014/main" id="{333AD3F6-9F07-D947-93D3-62C883A521CD}"/>
              </a:ext>
            </a:extLst>
          </p:cNvPr>
          <p:cNvSpPr>
            <a:spLocks noGrp="1"/>
          </p:cNvSpPr>
          <p:nvPr>
            <p:ph type="body" sz="quarter" idx="12" hasCustomPrompt="1"/>
          </p:nvPr>
        </p:nvSpPr>
        <p:spPr>
          <a:xfrm>
            <a:off x="7739808" y="1463040"/>
            <a:ext cx="1139015" cy="1231106"/>
          </a:xfrm>
          <a:prstGeom prst="rect">
            <a:avLst/>
          </a:prstGeom>
        </p:spPr>
        <p:txBody>
          <a:bodyPr wrap="square" lIns="0">
            <a:spAutoFit/>
          </a:bodyPr>
          <a:lstStyle>
            <a:lvl1pPr marL="0" indent="0" algn="l">
              <a:lnSpc>
                <a:spcPct val="100000"/>
              </a:lnSpc>
              <a:buNone/>
              <a:defRPr sz="800" b="0">
                <a:solidFill>
                  <a:srgbClr val="FF00FF"/>
                </a:solidFill>
              </a:defRPr>
            </a:lvl1pPr>
            <a:lvl2pPr marL="342900" indent="0">
              <a:buNone/>
              <a:defRPr>
                <a:solidFill>
                  <a:srgbClr val="FF0000"/>
                </a:solidFill>
              </a:defRPr>
            </a:lvl2pPr>
            <a:lvl3pPr marL="685800" indent="0">
              <a:buNone/>
              <a:defRPr>
                <a:solidFill>
                  <a:srgbClr val="FF0000"/>
                </a:solidFill>
              </a:defRPr>
            </a:lvl3pPr>
            <a:lvl4pPr marL="1028700" indent="0">
              <a:buNone/>
              <a:defRPr>
                <a:solidFill>
                  <a:srgbClr val="FF0000"/>
                </a:solidFill>
              </a:defRPr>
            </a:lvl4pPr>
            <a:lvl5pPr marL="1371600" indent="0">
              <a:buNone/>
              <a:defRPr>
                <a:solidFill>
                  <a:srgbClr val="FF0000"/>
                </a:solidFill>
              </a:defRPr>
            </a:lvl5pPr>
          </a:lstStyle>
          <a:p>
            <a:pPr lvl="0"/>
            <a:r>
              <a:rPr lang="en-US" dirty="0"/>
              <a:t>Input data using this custom table. If you’re not sure you’ll need this table, we recommend HIDING the slide temporarily instead of deleting it. If deleted, the custom table can be recovered from the master source file. </a:t>
            </a:r>
          </a:p>
        </p:txBody>
      </p:sp>
    </p:spTree>
    <p:extLst>
      <p:ext uri="{BB962C8B-B14F-4D97-AF65-F5344CB8AC3E}">
        <p14:creationId xmlns:p14="http://schemas.microsoft.com/office/powerpoint/2010/main" val="235864062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er w/one image on Left">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AF4F0894-4C05-9C4E-B600-D9ECD898A4E1}" type="datetime4">
              <a:rPr lang="en-US" smtClean="0"/>
              <a:t>October 21,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4572000" y="1828800"/>
            <a:ext cx="3840478" cy="1205209"/>
          </a:xfrm>
          <a:prstGeom prst="rect">
            <a:avLst/>
          </a:prstGeom>
        </p:spPr>
        <p:txBody>
          <a:bodyPr lIns="36576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4571999" y="1463040"/>
            <a:ext cx="3840479" cy="219456"/>
          </a:xfrm>
          <a:prstGeom prst="rect">
            <a:avLst/>
          </a:prstGeom>
        </p:spPr>
        <p:txBody>
          <a:bodyPr lIns="365760" rIns="0"/>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640080" y="1463040"/>
            <a:ext cx="3931920" cy="310896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dirty="0"/>
              <a:t>Click icon to add picture</a:t>
            </a:r>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a:xfrm>
            <a:off x="649224" y="586361"/>
            <a:ext cx="7772400" cy="393192"/>
          </a:xfrm>
          <a:prstGeom prst="rect">
            <a:avLst/>
          </a:prstGeom>
        </p:spPr>
        <p:txBody>
          <a:bodyPr/>
          <a:lstStyle/>
          <a:p>
            <a:r>
              <a:rPr lang="en-US" dirty="0"/>
              <a:t>Header w/one image on left</a:t>
            </a:r>
          </a:p>
        </p:txBody>
      </p:sp>
    </p:spTree>
    <p:extLst>
      <p:ext uri="{BB962C8B-B14F-4D97-AF65-F5344CB8AC3E}">
        <p14:creationId xmlns:p14="http://schemas.microsoft.com/office/powerpoint/2010/main" val="333340117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1.png"/><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image" Target="../media/image2.sv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16.xml"/><Relationship Id="rId5" Type="http://schemas.openxmlformats.org/officeDocument/2006/relationships/image" Target="../media/image2.sv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0578B"/>
            </a:gs>
            <a:gs pos="100000">
              <a:srgbClr val="2774AE"/>
            </a:gs>
          </a:gsLst>
          <a:lin ang="0" scaled="0"/>
        </a:gradFill>
        <a:effectLst/>
      </p:bgPr>
    </p:bg>
    <p:spTree>
      <p:nvGrpSpPr>
        <p:cNvPr id="1" name=""/>
        <p:cNvGrpSpPr/>
        <p:nvPr/>
      </p:nvGrpSpPr>
      <p:grpSpPr>
        <a:xfrm>
          <a:off x="0" y="0"/>
          <a:ext cx="0" cy="0"/>
          <a:chOff x="0" y="0"/>
          <a:chExt cx="0" cy="0"/>
        </a:xfrm>
      </p:grpSpPr>
      <p:sp>
        <p:nvSpPr>
          <p:cNvPr id="14" name="Department name placeholder">
            <a:extLst>
              <a:ext uri="{FF2B5EF4-FFF2-40B4-BE49-F238E27FC236}">
                <a16:creationId xmlns:a16="http://schemas.microsoft.com/office/drawing/2014/main" id="{00604508-04C9-9E48-9D56-4DDA3BD4D375}"/>
              </a:ext>
            </a:extLst>
          </p:cNvPr>
          <p:cNvSpPr txBox="1"/>
          <p:nvPr userDrawn="1"/>
        </p:nvSpPr>
        <p:spPr>
          <a:xfrm>
            <a:off x="6581307" y="207926"/>
            <a:ext cx="2295993" cy="132344"/>
          </a:xfrm>
          <a:prstGeom prst="rect">
            <a:avLst/>
          </a:prstGeom>
          <a:noFill/>
        </p:spPr>
        <p:txBody>
          <a:bodyPr wrap="square" lIns="91440" tIns="4572" rIns="0" bIns="4572" rtlCol="0">
            <a:noAutofit/>
          </a:bodyPr>
          <a:lstStyle/>
          <a:p>
            <a:pPr algn="r"/>
            <a:r>
              <a:rPr lang="en-US" sz="800" dirty="0">
                <a:solidFill>
                  <a:srgbClr val="FFFFFF"/>
                </a:solidFill>
              </a:rPr>
              <a:t>Department of Statistics</a:t>
            </a:r>
          </a:p>
        </p:txBody>
      </p:sp>
      <p:pic>
        <p:nvPicPr>
          <p:cNvPr id="16" name="Logo">
            <a:extLst>
              <a:ext uri="{FF2B5EF4-FFF2-40B4-BE49-F238E27FC236}">
                <a16:creationId xmlns:a16="http://schemas.microsoft.com/office/drawing/2014/main" id="{0FCED579-A029-5C4C-9E1F-AE7C4BC1CA7A}"/>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365760" y="175759"/>
            <a:ext cx="423229" cy="136525"/>
          </a:xfrm>
          <a:prstGeom prst="rect">
            <a:avLst/>
          </a:prstGeom>
        </p:spPr>
      </p:pic>
      <p:sp>
        <p:nvSpPr>
          <p:cNvPr id="2" name="Slide Number Placeholder 1">
            <a:extLst>
              <a:ext uri="{FF2B5EF4-FFF2-40B4-BE49-F238E27FC236}">
                <a16:creationId xmlns:a16="http://schemas.microsoft.com/office/drawing/2014/main" id="{5103E32E-3134-564E-BE62-8CC0C9926817}"/>
              </a:ext>
            </a:extLst>
          </p:cNvPr>
          <p:cNvSpPr>
            <a:spLocks noGrp="1"/>
          </p:cNvSpPr>
          <p:nvPr>
            <p:ph type="sldNum" sz="quarter" idx="4"/>
          </p:nvPr>
        </p:nvSpPr>
        <p:spPr>
          <a:xfrm>
            <a:off x="8420100" y="4754880"/>
            <a:ext cx="457200" cy="365760"/>
          </a:xfrm>
          <a:prstGeom prst="rect">
            <a:avLst/>
          </a:prstGeom>
        </p:spPr>
        <p:txBody>
          <a:bodyPr vert="horz" wrap="none" lIns="0" tIns="0" rIns="0" bIns="256032" rtlCol="0" anchor="t" anchorCtr="0">
            <a:noAutofit/>
          </a:bodyPr>
          <a:lstStyle>
            <a:lvl1pPr algn="r">
              <a:defRPr sz="800">
                <a:solidFill>
                  <a:schemeClr val="bg1"/>
                </a:solidFill>
              </a:defRPr>
            </a:lvl1pPr>
          </a:lstStyle>
          <a:p>
            <a:fld id="{8A4D65D6-0FE8-A44D-976B-79BD54D4007E}" type="slidenum">
              <a:rPr lang="en-US" smtClean="0"/>
              <a:pPr/>
              <a:t>‹#›</a:t>
            </a:fld>
            <a:endParaRPr lang="en-US" dirty="0"/>
          </a:p>
        </p:txBody>
      </p:sp>
      <p:sp>
        <p:nvSpPr>
          <p:cNvPr id="3" name="Date Placeholder 2">
            <a:extLst>
              <a:ext uri="{FF2B5EF4-FFF2-40B4-BE49-F238E27FC236}">
                <a16:creationId xmlns:a16="http://schemas.microsoft.com/office/drawing/2014/main" id="{C422141D-5EC8-CC45-B139-F8002F7FA5AC}"/>
              </a:ext>
            </a:extLst>
          </p:cNvPr>
          <p:cNvSpPr>
            <a:spLocks noGrp="1"/>
          </p:cNvSpPr>
          <p:nvPr>
            <p:ph type="dt" sz="half" idx="2"/>
          </p:nvPr>
        </p:nvSpPr>
        <p:spPr>
          <a:xfrm>
            <a:off x="4297680" y="4754880"/>
            <a:ext cx="2057400" cy="365760"/>
          </a:xfrm>
          <a:prstGeom prst="rect">
            <a:avLst/>
          </a:prstGeom>
        </p:spPr>
        <p:txBody>
          <a:bodyPr vert="horz" lIns="0" tIns="0" rIns="0" bIns="256032" rtlCol="0" anchor="t" anchorCtr="0">
            <a:spAutoFit/>
          </a:bodyPr>
          <a:lstStyle>
            <a:lvl1pPr algn="l">
              <a:defRPr sz="800">
                <a:solidFill>
                  <a:schemeClr val="bg1"/>
                </a:solidFill>
              </a:defRPr>
            </a:lvl1pPr>
          </a:lstStyle>
          <a:p>
            <a:fld id="{B68E00D1-C27F-6E46-ADFD-829C35A222A3}" type="datetime4">
              <a:rPr lang="en-US" smtClean="0"/>
              <a:pPr/>
              <a:t>October 21, 2020</a:t>
            </a:fld>
            <a:endParaRPr lang="en-US" dirty="0"/>
          </a:p>
        </p:txBody>
      </p:sp>
      <p:sp>
        <p:nvSpPr>
          <p:cNvPr id="4" name="Title Placeholder 3">
            <a:extLst>
              <a:ext uri="{FF2B5EF4-FFF2-40B4-BE49-F238E27FC236}">
                <a16:creationId xmlns:a16="http://schemas.microsoft.com/office/drawing/2014/main" id="{B2B7E107-1541-7E40-A6FC-46A0AEFD495E}"/>
              </a:ext>
            </a:extLst>
          </p:cNvPr>
          <p:cNvSpPr>
            <a:spLocks noGrp="1"/>
          </p:cNvSpPr>
          <p:nvPr>
            <p:ph type="title"/>
          </p:nvPr>
        </p:nvSpPr>
        <p:spPr>
          <a:xfrm>
            <a:off x="640080" y="1874520"/>
            <a:ext cx="7780020" cy="557784"/>
          </a:xfrm>
          <a:prstGeom prst="rect">
            <a:avLst/>
          </a:prstGeom>
        </p:spPr>
        <p:txBody>
          <a:bodyPr vert="horz" wrap="square" lIns="0" tIns="0" rIns="0" bIns="0" rtlCol="0" anchor="b" anchorCtr="0">
            <a:spAutoFit/>
          </a:body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BCA93CE4-2BD0-C849-B5FE-F6137696E780}"/>
              </a:ext>
            </a:extLst>
          </p:cNvPr>
          <p:cNvSpPr>
            <a:spLocks noGrp="1"/>
          </p:cNvSpPr>
          <p:nvPr>
            <p:ph type="body" idx="1"/>
          </p:nvPr>
        </p:nvSpPr>
        <p:spPr>
          <a:xfrm>
            <a:off x="640080" y="2651760"/>
            <a:ext cx="7772400" cy="1268104"/>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7590430"/>
      </p:ext>
    </p:extLst>
  </p:cSld>
  <p:clrMap bg1="lt1" tx1="dk1" bg2="lt2" tx2="dk2" accent1="accent1" accent2="accent2" accent3="accent3" accent4="accent4" accent5="accent5" accent6="accent6" hlink="hlink" folHlink="folHlink"/>
  <p:sldLayoutIdLst>
    <p:sldLayoutId id="2147483745" r:id="rId1"/>
    <p:sldLayoutId id="2147483744" r:id="rId2"/>
    <p:sldLayoutId id="2147483723" r:id="rId3"/>
    <p:sldLayoutId id="2147483743" r:id="rId4"/>
  </p:sldLayoutIdLst>
  <p:hf hdr="0" ftr="0"/>
  <p:txStyles>
    <p:titleStyle>
      <a:lvl1pPr algn="l" defTabSz="685800" rtl="0" eaLnBrk="1" latinLnBrk="0" hangingPunct="1">
        <a:lnSpc>
          <a:spcPct val="90000"/>
        </a:lnSpc>
        <a:spcBef>
          <a:spcPct val="0"/>
        </a:spcBef>
        <a:buNone/>
        <a:defRPr sz="3600" b="1" i="0" kern="1200">
          <a:solidFill>
            <a:schemeClr val="bg1"/>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chemeClr val="bg1"/>
          </a:solidFill>
          <a:latin typeface="Helvetica" pitchFamily="2" charset="0"/>
          <a:ea typeface="+mn-ea"/>
          <a:cs typeface="+mn-cs"/>
        </a:defRPr>
      </a:lvl1pPr>
      <a:lvl2pPr marL="448056" indent="-173736" algn="l" defTabSz="685800" rtl="0" eaLnBrk="1" latinLnBrk="0" hangingPunct="1">
        <a:lnSpc>
          <a:spcPct val="90000"/>
        </a:lnSpc>
        <a:spcBef>
          <a:spcPts val="375"/>
        </a:spcBef>
        <a:buFont typeface="Arial" panose="020B0604020202020204" pitchFamily="34" charset="0"/>
        <a:buChar char="•"/>
        <a:defRPr sz="1400" b="0" kern="1200">
          <a:solidFill>
            <a:schemeClr val="bg1"/>
          </a:solidFill>
          <a:latin typeface="Helvetica" pitchFamily="2" charset="0"/>
          <a:ea typeface="+mn-ea"/>
          <a:cs typeface="+mn-cs"/>
        </a:defRPr>
      </a:lvl2pPr>
      <a:lvl3pPr marL="722376" indent="-171450" algn="l" defTabSz="685800" rtl="0" eaLnBrk="1" latinLnBrk="0" hangingPunct="1">
        <a:lnSpc>
          <a:spcPct val="90000"/>
        </a:lnSpc>
        <a:spcBef>
          <a:spcPts val="375"/>
        </a:spcBef>
        <a:buFont typeface="Arial" panose="020B0604020202020204" pitchFamily="34" charset="0"/>
        <a:buChar char="•"/>
        <a:defRPr sz="1400" b="0" kern="1200">
          <a:solidFill>
            <a:schemeClr val="bg1"/>
          </a:solidFill>
          <a:latin typeface="Helvetica" pitchFamily="2" charset="0"/>
          <a:ea typeface="+mn-ea"/>
          <a:cs typeface="+mn-cs"/>
        </a:defRPr>
      </a:lvl3pPr>
      <a:lvl4pPr marL="996696" indent="-171450" algn="l" defTabSz="685800" rtl="0" eaLnBrk="1" latinLnBrk="0" hangingPunct="1">
        <a:lnSpc>
          <a:spcPct val="90000"/>
        </a:lnSpc>
        <a:spcBef>
          <a:spcPts val="375"/>
        </a:spcBef>
        <a:buFont typeface="Arial" panose="020B0604020202020204" pitchFamily="34" charset="0"/>
        <a:buChar char="•"/>
        <a:defRPr sz="1400" b="0" i="0" kern="1200">
          <a:solidFill>
            <a:schemeClr val="bg1"/>
          </a:solidFill>
          <a:latin typeface="Helvetica" pitchFamily="2" charset="0"/>
          <a:ea typeface="+mn-ea"/>
          <a:cs typeface="+mn-cs"/>
        </a:defRPr>
      </a:lvl4pPr>
      <a:lvl5pPr marL="1271016" indent="-171450" algn="l" defTabSz="685800" rtl="0" eaLnBrk="1" latinLnBrk="0" hangingPunct="1">
        <a:lnSpc>
          <a:spcPct val="90000"/>
        </a:lnSpc>
        <a:spcBef>
          <a:spcPts val="375"/>
        </a:spcBef>
        <a:buFont typeface="Arial" panose="020B0604020202020204" pitchFamily="34" charset="0"/>
        <a:buChar char="•"/>
        <a:defRPr sz="1400" b="0" kern="1200">
          <a:solidFill>
            <a:schemeClr val="bg1"/>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6" name="Date Placeholder">
            <a:extLst>
              <a:ext uri="{FF2B5EF4-FFF2-40B4-BE49-F238E27FC236}">
                <a16:creationId xmlns:a16="http://schemas.microsoft.com/office/drawing/2014/main" id="{8221B8DE-CEF2-934A-AC4E-99A13E490B7A}"/>
              </a:ext>
            </a:extLst>
          </p:cNvPr>
          <p:cNvSpPr>
            <a:spLocks noGrp="1"/>
          </p:cNvSpPr>
          <p:nvPr>
            <p:ph type="dt" sz="half" idx="2"/>
          </p:nvPr>
        </p:nvSpPr>
        <p:spPr>
          <a:xfrm>
            <a:off x="4297680" y="4754880"/>
            <a:ext cx="2057400" cy="365760"/>
          </a:xfrm>
          <a:prstGeom prst="rect">
            <a:avLst/>
          </a:prstGeom>
        </p:spPr>
        <p:txBody>
          <a:bodyPr vert="horz" wrap="square" lIns="0" tIns="0" rIns="0" bIns="256032" rtlCol="0" anchor="t" anchorCtr="0">
            <a:spAutoFit/>
          </a:bodyPr>
          <a:lstStyle>
            <a:lvl1pPr algn="l">
              <a:lnSpc>
                <a:spcPct val="100000"/>
              </a:lnSpc>
              <a:defRPr sz="800" b="0" i="0">
                <a:solidFill>
                  <a:srgbClr val="898989"/>
                </a:solidFill>
                <a:latin typeface="Helvetica Regular" pitchFamily="2" charset="0"/>
              </a:defRPr>
            </a:lvl1pPr>
          </a:lstStyle>
          <a:p>
            <a:fld id="{9F05C223-F9F2-7341-AC81-9A6F2CBE1079}" type="datetime4">
              <a:rPr lang="en-US" smtClean="0"/>
              <a:t>October 21, 2020</a:t>
            </a:fld>
            <a:endParaRPr lang="en-US" dirty="0"/>
          </a:p>
        </p:txBody>
      </p:sp>
      <p:sp>
        <p:nvSpPr>
          <p:cNvPr id="27" name="Slide Number Placeholder">
            <a:extLst>
              <a:ext uri="{FF2B5EF4-FFF2-40B4-BE49-F238E27FC236}">
                <a16:creationId xmlns:a16="http://schemas.microsoft.com/office/drawing/2014/main" id="{BB99265C-2058-D148-A5A5-70540F68B968}"/>
              </a:ext>
            </a:extLst>
          </p:cNvPr>
          <p:cNvSpPr>
            <a:spLocks noGrp="1"/>
          </p:cNvSpPr>
          <p:nvPr>
            <p:ph type="sldNum" sz="quarter" idx="4"/>
          </p:nvPr>
        </p:nvSpPr>
        <p:spPr>
          <a:xfrm>
            <a:off x="8421624" y="4754880"/>
            <a:ext cx="457200" cy="365760"/>
          </a:xfrm>
          <a:prstGeom prst="rect">
            <a:avLst/>
          </a:prstGeom>
        </p:spPr>
        <p:txBody>
          <a:bodyPr vert="horz" wrap="square" lIns="0" tIns="0" rIns="0" bIns="256032" rtlCol="0" anchor="t" anchorCtr="0">
            <a:noAutofit/>
          </a:bodyPr>
          <a:lstStyle>
            <a:lvl1pPr algn="r">
              <a:lnSpc>
                <a:spcPct val="100000"/>
              </a:lnSpc>
              <a:defRPr sz="800" b="0" i="0">
                <a:solidFill>
                  <a:srgbClr val="898989"/>
                </a:solidFill>
                <a:latin typeface="Helvetica Regular" pitchFamily="2" charset="0"/>
              </a:defRPr>
            </a:lvl1pPr>
          </a:lstStyle>
          <a:p>
            <a:fld id="{B6238B5B-F19C-E947-A0BC-87BD7983F871}" type="slidenum">
              <a:rPr lang="en-US" smtClean="0"/>
              <a:pPr/>
              <a:t>‹#›</a:t>
            </a:fld>
            <a:endParaRPr lang="en-US" dirty="0"/>
          </a:p>
        </p:txBody>
      </p:sp>
      <p:sp>
        <p:nvSpPr>
          <p:cNvPr id="2" name="Rectangle 1">
            <a:extLst>
              <a:ext uri="{FF2B5EF4-FFF2-40B4-BE49-F238E27FC236}">
                <a16:creationId xmlns:a16="http://schemas.microsoft.com/office/drawing/2014/main" id="{3F4D58D5-A817-8C46-AB00-9E4F26EA159C}"/>
              </a:ext>
            </a:extLst>
          </p:cNvPr>
          <p:cNvSpPr/>
          <p:nvPr userDrawn="1"/>
        </p:nvSpPr>
        <p:spPr>
          <a:xfrm>
            <a:off x="0" y="0"/>
            <a:ext cx="9144000" cy="457200"/>
          </a:xfrm>
          <a:prstGeom prst="rect">
            <a:avLst/>
          </a:prstGeom>
          <a:gradFill>
            <a:gsLst>
              <a:gs pos="0">
                <a:srgbClr val="00578B"/>
              </a:gs>
              <a:gs pos="100000">
                <a:srgbClr val="2774A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epartment name placeholder">
            <a:extLst>
              <a:ext uri="{FF2B5EF4-FFF2-40B4-BE49-F238E27FC236}">
                <a16:creationId xmlns:a16="http://schemas.microsoft.com/office/drawing/2014/main" id="{41828359-8F80-E846-BC68-9046475E0D05}"/>
              </a:ext>
            </a:extLst>
          </p:cNvPr>
          <p:cNvSpPr txBox="1"/>
          <p:nvPr userDrawn="1"/>
        </p:nvSpPr>
        <p:spPr>
          <a:xfrm>
            <a:off x="6583680" y="210312"/>
            <a:ext cx="2295144" cy="132344"/>
          </a:xfrm>
          <a:prstGeom prst="rect">
            <a:avLst/>
          </a:prstGeom>
          <a:noFill/>
        </p:spPr>
        <p:txBody>
          <a:bodyPr wrap="square" lIns="91440" tIns="4572" rIns="0" bIns="4572" rtlCol="0">
            <a:noAutofit/>
          </a:bodyPr>
          <a:lstStyle/>
          <a:p>
            <a:pPr algn="r"/>
            <a:r>
              <a:rPr lang="en-US" sz="800" dirty="0">
                <a:solidFill>
                  <a:srgbClr val="FFFFFF"/>
                </a:solidFill>
              </a:rPr>
              <a:t>Department of Statistics</a:t>
            </a:r>
          </a:p>
        </p:txBody>
      </p:sp>
      <p:pic>
        <p:nvPicPr>
          <p:cNvPr id="12" name="Logo">
            <a:extLst>
              <a:ext uri="{FF2B5EF4-FFF2-40B4-BE49-F238E27FC236}">
                <a16:creationId xmlns:a16="http://schemas.microsoft.com/office/drawing/2014/main" id="{6E1D559F-4EF1-6E45-B5D7-15C84F808AAA}"/>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365760" y="175759"/>
            <a:ext cx="423229" cy="136525"/>
          </a:xfrm>
          <a:prstGeom prst="rect">
            <a:avLst/>
          </a:prstGeom>
        </p:spPr>
      </p:pic>
    </p:spTree>
    <p:extLst>
      <p:ext uri="{BB962C8B-B14F-4D97-AF65-F5344CB8AC3E}">
        <p14:creationId xmlns:p14="http://schemas.microsoft.com/office/powerpoint/2010/main" val="397599185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41" r:id="rId10"/>
    <p:sldLayoutId id="2147483738" r:id="rId11"/>
  </p:sldLayoutIdLst>
  <p:hf hdr="0" ftr="0"/>
  <p:txStyles>
    <p:title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Helvetica" pitchFamily="2" charset="0"/>
          <a:ea typeface="+mn-ea"/>
          <a:cs typeface="+mn-cs"/>
        </a:defRPr>
      </a:lvl1pPr>
      <a:lvl2pPr marL="448056" indent="-173736" algn="l" defTabSz="685800" rtl="0" eaLnBrk="1" latinLnBrk="0" hangingPunct="1">
        <a:lnSpc>
          <a:spcPct val="90000"/>
        </a:lnSpc>
        <a:spcBef>
          <a:spcPts val="375"/>
        </a:spcBef>
        <a:buFont typeface="Arial" panose="020B0604020202020204" pitchFamily="34" charset="0"/>
        <a:buChar char="•"/>
        <a:defRPr sz="1400" b="0" i="0" kern="1200" baseline="0">
          <a:solidFill>
            <a:srgbClr val="58595B"/>
          </a:solidFill>
          <a:latin typeface="Helvetica Regular" pitchFamily="2" charset="0"/>
          <a:ea typeface="+mn-ea"/>
          <a:cs typeface="+mn-cs"/>
        </a:defRPr>
      </a:lvl2pPr>
      <a:lvl3pPr marL="722376" indent="-171450" algn="l" defTabSz="685800" rtl="0" eaLnBrk="1" latinLnBrk="0" hangingPunct="1">
        <a:lnSpc>
          <a:spcPct val="90000"/>
        </a:lnSpc>
        <a:spcBef>
          <a:spcPts val="375"/>
        </a:spcBef>
        <a:buFont typeface="Arial" panose="020B0604020202020204" pitchFamily="34" charset="0"/>
        <a:buChar char="•"/>
        <a:defRPr sz="1400" b="0" kern="1200">
          <a:solidFill>
            <a:srgbClr val="58595B"/>
          </a:solidFill>
          <a:latin typeface="Helvetica" pitchFamily="2" charset="0"/>
          <a:ea typeface="+mn-ea"/>
          <a:cs typeface="+mn-cs"/>
        </a:defRPr>
      </a:lvl3pPr>
      <a:lvl4pPr marL="996696" indent="-171450" algn="l" defTabSz="685800" rtl="0" eaLnBrk="1" latinLnBrk="0" hangingPunct="1">
        <a:lnSpc>
          <a:spcPct val="90000"/>
        </a:lnSpc>
        <a:spcBef>
          <a:spcPts val="375"/>
        </a:spcBef>
        <a:buFont typeface="Arial" panose="020B0604020202020204" pitchFamily="34" charset="0"/>
        <a:buChar char="•"/>
        <a:defRPr sz="1400" b="0" i="0" kern="1200">
          <a:solidFill>
            <a:srgbClr val="58595B"/>
          </a:solidFill>
          <a:latin typeface="Helvetica" pitchFamily="2" charset="0"/>
          <a:ea typeface="+mn-ea"/>
          <a:cs typeface="+mn-cs"/>
        </a:defRPr>
      </a:lvl4pPr>
      <a:lvl5pPr marL="1271016" indent="-171450" algn="l" defTabSz="685800" rtl="0" eaLnBrk="1" latinLnBrk="0" hangingPunct="1">
        <a:lnSpc>
          <a:spcPct val="90000"/>
        </a:lnSpc>
        <a:spcBef>
          <a:spcPts val="375"/>
        </a:spcBef>
        <a:buFont typeface="Arial" panose="020B0604020202020204" pitchFamily="34" charset="0"/>
        <a:buChar char="•"/>
        <a:defRPr sz="1400" b="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image">
            <a:extLst>
              <a:ext uri="{FF2B5EF4-FFF2-40B4-BE49-F238E27FC236}">
                <a16:creationId xmlns:a16="http://schemas.microsoft.com/office/drawing/2014/main" id="{3F4D58D5-A817-8C46-AB00-9E4F26EA159C}"/>
              </a:ext>
            </a:extLst>
          </p:cNvPr>
          <p:cNvSpPr/>
          <p:nvPr userDrawn="1"/>
        </p:nvSpPr>
        <p:spPr>
          <a:xfrm>
            <a:off x="0" y="0"/>
            <a:ext cx="9144000" cy="51435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4" name="gradient">
            <a:extLst>
              <a:ext uri="{FF2B5EF4-FFF2-40B4-BE49-F238E27FC236}">
                <a16:creationId xmlns:a16="http://schemas.microsoft.com/office/drawing/2014/main" id="{7C5494A1-EAF6-FE40-8442-13FDACD4A804}"/>
              </a:ext>
            </a:extLst>
          </p:cNvPr>
          <p:cNvSpPr/>
          <p:nvPr userDrawn="1"/>
        </p:nvSpPr>
        <p:spPr>
          <a:xfrm>
            <a:off x="0" y="202522"/>
            <a:ext cx="9144000" cy="5148072"/>
          </a:xfrm>
          <a:prstGeom prst="rect">
            <a:avLst/>
          </a:prstGeom>
          <a:solidFill>
            <a:srgbClr val="00578B">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Text Placeholder-left">
            <a:extLst>
              <a:ext uri="{FF2B5EF4-FFF2-40B4-BE49-F238E27FC236}">
                <a16:creationId xmlns:a16="http://schemas.microsoft.com/office/drawing/2014/main" id="{7AC9189D-0EEA-1842-9A84-2D9C40375164}"/>
              </a:ext>
            </a:extLst>
          </p:cNvPr>
          <p:cNvSpPr txBox="1">
            <a:spLocks/>
          </p:cNvSpPr>
          <p:nvPr userDrawn="1"/>
        </p:nvSpPr>
        <p:spPr>
          <a:xfrm>
            <a:off x="365760" y="4764024"/>
            <a:ext cx="3566160" cy="369973"/>
          </a:xfrm>
          <a:prstGeom prst="rect">
            <a:avLst/>
          </a:prstGeom>
        </p:spPr>
        <p:txBody>
          <a:bodyPr wrap="square" lIns="0" tIns="0" rIns="0" bIns="256032">
            <a:spAutoFit/>
          </a:bodyPr>
          <a:lstStyle>
            <a:lvl1pPr marL="0" indent="0" algn="ctr" defTabSz="685800" rtl="0" eaLnBrk="1" latinLnBrk="0" hangingPunct="1">
              <a:lnSpc>
                <a:spcPct val="90000"/>
              </a:lnSpc>
              <a:spcBef>
                <a:spcPts val="750"/>
              </a:spcBef>
              <a:buFontTx/>
              <a:buNone/>
              <a:defRPr sz="800" kern="1200">
                <a:solidFill>
                  <a:srgbClr val="898989"/>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8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8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b="0" i="0" dirty="0">
                <a:solidFill>
                  <a:schemeClr val="bg1"/>
                </a:solidFill>
                <a:latin typeface="Helvetica Regular" pitchFamily="2" charset="0"/>
              </a:rPr>
              <a:t>Presentation Title (edit in Slide Master)</a:t>
            </a:r>
          </a:p>
        </p:txBody>
      </p:sp>
      <p:sp>
        <p:nvSpPr>
          <p:cNvPr id="15" name="Department name placeholder">
            <a:extLst>
              <a:ext uri="{FF2B5EF4-FFF2-40B4-BE49-F238E27FC236}">
                <a16:creationId xmlns:a16="http://schemas.microsoft.com/office/drawing/2014/main" id="{1F7F76C6-7E2A-5149-B69D-8B0273641DA8}"/>
              </a:ext>
            </a:extLst>
          </p:cNvPr>
          <p:cNvSpPr txBox="1"/>
          <p:nvPr userDrawn="1"/>
        </p:nvSpPr>
        <p:spPr>
          <a:xfrm>
            <a:off x="6583680" y="207926"/>
            <a:ext cx="2295144" cy="132344"/>
          </a:xfrm>
          <a:prstGeom prst="rect">
            <a:avLst/>
          </a:prstGeom>
          <a:noFill/>
        </p:spPr>
        <p:txBody>
          <a:bodyPr wrap="square" lIns="91440" tIns="4572" rIns="0" bIns="4572" rtlCol="0">
            <a:spAutoFit/>
          </a:bodyPr>
          <a:lstStyle/>
          <a:p>
            <a:pPr algn="r"/>
            <a:r>
              <a:rPr lang="en-US" sz="800" dirty="0">
                <a:solidFill>
                  <a:srgbClr val="FFFFFF"/>
                </a:solidFill>
              </a:rPr>
              <a:t>Department Name (edit in Slide Master)</a:t>
            </a:r>
          </a:p>
        </p:txBody>
      </p:sp>
      <p:pic>
        <p:nvPicPr>
          <p:cNvPr id="18" name="Logo">
            <a:extLst>
              <a:ext uri="{FF2B5EF4-FFF2-40B4-BE49-F238E27FC236}">
                <a16:creationId xmlns:a16="http://schemas.microsoft.com/office/drawing/2014/main" id="{A818A722-854C-4B41-BBFB-C5D9429A16F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65760" y="175759"/>
            <a:ext cx="423229" cy="136525"/>
          </a:xfrm>
          <a:prstGeom prst="rect">
            <a:avLst/>
          </a:prstGeom>
        </p:spPr>
      </p:pic>
      <p:sp>
        <p:nvSpPr>
          <p:cNvPr id="3" name="Slide Number Placeholder 2">
            <a:extLst>
              <a:ext uri="{FF2B5EF4-FFF2-40B4-BE49-F238E27FC236}">
                <a16:creationId xmlns:a16="http://schemas.microsoft.com/office/drawing/2014/main" id="{980CCF0D-E503-6141-BE87-62E762B23910}"/>
              </a:ext>
            </a:extLst>
          </p:cNvPr>
          <p:cNvSpPr>
            <a:spLocks noGrp="1"/>
          </p:cNvSpPr>
          <p:nvPr>
            <p:ph type="sldNum" sz="quarter" idx="4"/>
          </p:nvPr>
        </p:nvSpPr>
        <p:spPr>
          <a:xfrm>
            <a:off x="8421624" y="4754880"/>
            <a:ext cx="457200" cy="365760"/>
          </a:xfrm>
          <a:prstGeom prst="rect">
            <a:avLst/>
          </a:prstGeom>
        </p:spPr>
        <p:txBody>
          <a:bodyPr vert="horz" wrap="none" lIns="0" tIns="0" rIns="0" bIns="256032" rtlCol="0" anchor="t" anchorCtr="0">
            <a:noAutofit/>
          </a:bodyPr>
          <a:lstStyle>
            <a:lvl1pPr algn="r">
              <a:defRPr sz="800">
                <a:solidFill>
                  <a:schemeClr val="bg1"/>
                </a:solidFill>
              </a:defRPr>
            </a:lvl1pPr>
          </a:lstStyle>
          <a:p>
            <a:fld id="{06775D5B-78AF-3A4A-8588-791173DFA68C}" type="slidenum">
              <a:rPr lang="en-US" smtClean="0"/>
              <a:pPr/>
              <a:t>‹#›</a:t>
            </a:fld>
            <a:endParaRPr lang="en-US"/>
          </a:p>
        </p:txBody>
      </p:sp>
      <p:sp>
        <p:nvSpPr>
          <p:cNvPr id="6" name="Date Placeholder 5">
            <a:extLst>
              <a:ext uri="{FF2B5EF4-FFF2-40B4-BE49-F238E27FC236}">
                <a16:creationId xmlns:a16="http://schemas.microsoft.com/office/drawing/2014/main" id="{EFF1F436-5B4B-5447-84BC-4469ACBA6CC9}"/>
              </a:ext>
            </a:extLst>
          </p:cNvPr>
          <p:cNvSpPr>
            <a:spLocks noGrp="1"/>
          </p:cNvSpPr>
          <p:nvPr>
            <p:ph type="dt" sz="half" idx="2"/>
          </p:nvPr>
        </p:nvSpPr>
        <p:spPr>
          <a:xfrm>
            <a:off x="4297680" y="4759093"/>
            <a:ext cx="2057400" cy="365760"/>
          </a:xfrm>
          <a:prstGeom prst="rect">
            <a:avLst/>
          </a:prstGeom>
        </p:spPr>
        <p:txBody>
          <a:bodyPr vert="horz" lIns="0" tIns="0" rIns="0" bIns="256032" rtlCol="0" anchor="t" anchorCtr="0">
            <a:spAutoFit/>
          </a:bodyPr>
          <a:lstStyle>
            <a:lvl1pPr algn="l">
              <a:defRPr sz="800">
                <a:solidFill>
                  <a:schemeClr val="bg1"/>
                </a:solidFill>
              </a:defRPr>
            </a:lvl1pPr>
          </a:lstStyle>
          <a:p>
            <a:fld id="{3E537502-922D-9147-8E70-41A9CF08F3D0}" type="datetime4">
              <a:rPr lang="en-US" smtClean="0"/>
              <a:pPr/>
              <a:t>October 21, 2020</a:t>
            </a:fld>
            <a:endParaRPr lang="en-US" dirty="0"/>
          </a:p>
        </p:txBody>
      </p:sp>
    </p:spTree>
    <p:extLst>
      <p:ext uri="{BB962C8B-B14F-4D97-AF65-F5344CB8AC3E}">
        <p14:creationId xmlns:p14="http://schemas.microsoft.com/office/powerpoint/2010/main" val="3275588001"/>
      </p:ext>
    </p:extLst>
  </p:cSld>
  <p:clrMap bg1="lt1" tx1="dk1" bg2="lt2" tx2="dk2" accent1="accent1" accent2="accent2" accent3="accent3" accent4="accent4" accent5="accent5" accent6="accent6" hlink="hlink" folHlink="folHlink"/>
  <p:sldLayoutIdLst>
    <p:sldLayoutId id="2147483748" r:id="rId1"/>
  </p:sldLayoutIdLst>
  <p:hf hdr="0" ftr="0"/>
  <p:txStyles>
    <p:titleStyle>
      <a:lvl1pPr algn="ctr" defTabSz="685800" rtl="0" eaLnBrk="1" latinLnBrk="0" hangingPunct="1">
        <a:lnSpc>
          <a:spcPct val="90000"/>
        </a:lnSpc>
        <a:spcBef>
          <a:spcPct val="0"/>
        </a:spcBef>
        <a:buNone/>
        <a:defRPr sz="3600" b="0" i="0" kern="1200" baseline="0">
          <a:solidFill>
            <a:schemeClr val="bg1"/>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chemeClr val="bg1"/>
          </a:solidFill>
          <a:latin typeface="+mn-lt"/>
          <a:ea typeface="+mn-ea"/>
          <a:cs typeface="+mn-cs"/>
        </a:defRPr>
      </a:lvl1pPr>
      <a:lvl2pPr marL="448056" indent="-173736" algn="l" defTabSz="685800" rtl="0" eaLnBrk="1" latinLnBrk="0" hangingPunct="1">
        <a:lnSpc>
          <a:spcPct val="90000"/>
        </a:lnSpc>
        <a:spcBef>
          <a:spcPts val="375"/>
        </a:spcBef>
        <a:buFont typeface="Arial" panose="020B0604020202020204" pitchFamily="34" charset="0"/>
        <a:buChar char="•"/>
        <a:defRPr sz="1400" b="0" i="0" kern="1200" baseline="0">
          <a:solidFill>
            <a:schemeClr val="bg1"/>
          </a:solidFill>
          <a:latin typeface="+mn-lt"/>
          <a:ea typeface="+mn-ea"/>
          <a:cs typeface="+mn-cs"/>
        </a:defRPr>
      </a:lvl2pPr>
      <a:lvl3pPr marL="722376" indent="-171450" algn="l" defTabSz="685800" rtl="0" eaLnBrk="1" latinLnBrk="0" hangingPunct="1">
        <a:lnSpc>
          <a:spcPct val="90000"/>
        </a:lnSpc>
        <a:spcBef>
          <a:spcPts val="375"/>
        </a:spcBef>
        <a:buFont typeface="Arial" panose="020B0604020202020204" pitchFamily="34" charset="0"/>
        <a:buChar char="•"/>
        <a:defRPr sz="1400" b="0" kern="1200">
          <a:solidFill>
            <a:schemeClr val="bg1"/>
          </a:solidFill>
          <a:latin typeface="+mn-lt"/>
          <a:ea typeface="+mn-ea"/>
          <a:cs typeface="+mn-cs"/>
        </a:defRPr>
      </a:lvl3pPr>
      <a:lvl4pPr marL="996696" indent="-171450" algn="l" defTabSz="685800" rtl="0" eaLnBrk="1" latinLnBrk="0" hangingPunct="1">
        <a:lnSpc>
          <a:spcPct val="90000"/>
        </a:lnSpc>
        <a:spcBef>
          <a:spcPts val="375"/>
        </a:spcBef>
        <a:buFont typeface="Arial" panose="020B0604020202020204" pitchFamily="34" charset="0"/>
        <a:buChar char="•"/>
        <a:defRPr sz="1400" b="0" i="0" kern="1200">
          <a:solidFill>
            <a:schemeClr val="bg1"/>
          </a:solidFill>
          <a:latin typeface="+mn-lt"/>
          <a:ea typeface="+mn-ea"/>
          <a:cs typeface="+mn-cs"/>
        </a:defRPr>
      </a:lvl4pPr>
      <a:lvl5pPr marL="1271016" indent="-171450" algn="l" defTabSz="685800" rtl="0" eaLnBrk="1" latinLnBrk="0" hangingPunct="1">
        <a:lnSpc>
          <a:spcPct val="90000"/>
        </a:lnSpc>
        <a:spcBef>
          <a:spcPts val="375"/>
        </a:spcBef>
        <a:buFont typeface="Arial" panose="020B0604020202020204" pitchFamily="34" charset="0"/>
        <a:buChar char="•"/>
        <a:defRPr sz="1400" b="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 Placeholder 45">
            <a:extLst>
              <a:ext uri="{FF2B5EF4-FFF2-40B4-BE49-F238E27FC236}">
                <a16:creationId xmlns:a16="http://schemas.microsoft.com/office/drawing/2014/main" id="{298DBC73-D254-7743-90B1-2EFD263248B8}"/>
              </a:ext>
            </a:extLst>
          </p:cNvPr>
          <p:cNvSpPr>
            <a:spLocks noGrp="1"/>
          </p:cNvSpPr>
          <p:nvPr>
            <p:ph type="body" sz="quarter" idx="32"/>
          </p:nvPr>
        </p:nvSpPr>
        <p:spPr>
          <a:xfrm>
            <a:off x="640080" y="2278890"/>
            <a:ext cx="7772400" cy="334259"/>
          </a:xfrm>
        </p:spPr>
        <p:txBody>
          <a:bodyPr/>
          <a:lstStyle/>
          <a:p>
            <a:r>
              <a:rPr lang="en-US" sz="2400" dirty="0"/>
              <a:t>Learning Latent Space Energy-Based Prior Model</a:t>
            </a:r>
          </a:p>
        </p:txBody>
      </p:sp>
      <p:sp>
        <p:nvSpPr>
          <p:cNvPr id="11" name="Text Placeholder 45">
            <a:extLst>
              <a:ext uri="{FF2B5EF4-FFF2-40B4-BE49-F238E27FC236}">
                <a16:creationId xmlns:a16="http://schemas.microsoft.com/office/drawing/2014/main" id="{0A5C00EA-3676-9C4B-B180-8FD47A224F14}"/>
              </a:ext>
            </a:extLst>
          </p:cNvPr>
          <p:cNvSpPr txBox="1">
            <a:spLocks/>
          </p:cNvSpPr>
          <p:nvPr/>
        </p:nvSpPr>
        <p:spPr>
          <a:xfrm>
            <a:off x="2173743" y="2763637"/>
            <a:ext cx="7772400" cy="167097"/>
          </a:xfrm>
          <a:prstGeom prst="rect">
            <a:avLst/>
          </a:prstGeom>
        </p:spPr>
        <p:txBody>
          <a:bodyPr vert="horz" lIns="0" tIns="0" rIns="0" bIns="0" rtlCol="0" anchor="ctr" anchorCtr="0">
            <a:spAutoFit/>
          </a:bodyPr>
          <a:lstStyle>
            <a:lvl1pPr marL="0" indent="0" algn="l" defTabSz="685800" rtl="0" eaLnBrk="1" latinLnBrk="0" hangingPunct="1">
              <a:lnSpc>
                <a:spcPct val="90000"/>
              </a:lnSpc>
              <a:spcBef>
                <a:spcPts val="750"/>
              </a:spcBef>
              <a:buFont typeface="Arial" panose="020B0604020202020204" pitchFamily="34" charset="0"/>
              <a:buNone/>
              <a:defRPr sz="3600" b="1" kern="1200">
                <a:solidFill>
                  <a:schemeClr val="bg1"/>
                </a:solidFill>
                <a:latin typeface="Helvetica" pitchFamily="2" charset="0"/>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3600" b="1" kern="1200">
                <a:solidFill>
                  <a:schemeClr val="bg1"/>
                </a:solidFill>
                <a:latin typeface="Helvetica" pitchFamily="2" charset="0"/>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3600" b="1" kern="1200">
                <a:solidFill>
                  <a:schemeClr val="bg1"/>
                </a:solidFill>
                <a:latin typeface="Helvetica" pitchFamily="2" charset="0"/>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3600" b="1" i="0" kern="1200">
                <a:solidFill>
                  <a:schemeClr val="bg1"/>
                </a:solidFill>
                <a:latin typeface="Helvetica" pitchFamily="2" charset="0"/>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3600" b="1" kern="1200">
                <a:solidFill>
                  <a:schemeClr val="bg1"/>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200" b="0" dirty="0"/>
              <a:t>Bo Pang, Tian Han, Erik Nijkamp, Song-Chun Zhu Ying Nian Wu</a:t>
            </a:r>
          </a:p>
        </p:txBody>
      </p:sp>
    </p:spTree>
    <p:extLst>
      <p:ext uri="{BB962C8B-B14F-4D97-AF65-F5344CB8AC3E}">
        <p14:creationId xmlns:p14="http://schemas.microsoft.com/office/powerpoint/2010/main" val="5603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7E22984-AFAF-2844-AC32-9AA355F8844E}"/>
              </a:ext>
            </a:extLst>
          </p:cNvPr>
          <p:cNvSpPr>
            <a:spLocks noGrp="1"/>
          </p:cNvSpPr>
          <p:nvPr>
            <p:ph type="dt" sz="half" idx="18"/>
          </p:nvPr>
        </p:nvSpPr>
        <p:spPr/>
        <p:txBody>
          <a:bodyPr/>
          <a:lstStyle/>
          <a:p>
            <a:fld id="{F397C7E5-D4D6-0C4C-99AF-822F7BE7D8B6}" type="datetime4">
              <a:rPr lang="en-US" smtClean="0"/>
              <a:t>October 21, 2020</a:t>
            </a:fld>
            <a:endParaRPr lang="en-US" dirty="0"/>
          </a:p>
        </p:txBody>
      </p:sp>
      <p:sp>
        <p:nvSpPr>
          <p:cNvPr id="5" name="Slide Number Placeholder 4">
            <a:extLst>
              <a:ext uri="{FF2B5EF4-FFF2-40B4-BE49-F238E27FC236}">
                <a16:creationId xmlns:a16="http://schemas.microsoft.com/office/drawing/2014/main" id="{B2643B69-E858-ED43-B5B5-DE4158E79005}"/>
              </a:ext>
            </a:extLst>
          </p:cNvPr>
          <p:cNvSpPr>
            <a:spLocks noGrp="1"/>
          </p:cNvSpPr>
          <p:nvPr>
            <p:ph type="sldNum" sz="quarter" idx="19"/>
          </p:nvPr>
        </p:nvSpPr>
        <p:spPr/>
        <p:txBody>
          <a:bodyPr/>
          <a:lstStyle/>
          <a:p>
            <a:fld id="{B6238B5B-F19C-E947-A0BC-87BD7983F871}" type="slidenum">
              <a:rPr lang="en-US" smtClean="0"/>
              <a:pPr/>
              <a:t>2</a:t>
            </a:fld>
            <a:endParaRPr lang="en-US" dirty="0"/>
          </a:p>
        </p:txBody>
      </p:sp>
      <p:grpSp>
        <p:nvGrpSpPr>
          <p:cNvPr id="18" name="Group 17">
            <a:extLst>
              <a:ext uri="{FF2B5EF4-FFF2-40B4-BE49-F238E27FC236}">
                <a16:creationId xmlns:a16="http://schemas.microsoft.com/office/drawing/2014/main" id="{B66BDE8A-6C85-5B4B-B1B0-24B33E854E26}"/>
              </a:ext>
            </a:extLst>
          </p:cNvPr>
          <p:cNvGrpSpPr/>
          <p:nvPr/>
        </p:nvGrpSpPr>
        <p:grpSpPr>
          <a:xfrm>
            <a:off x="2027431" y="769918"/>
            <a:ext cx="5498296" cy="811091"/>
            <a:chOff x="665356" y="1047506"/>
            <a:chExt cx="5498296" cy="811091"/>
          </a:xfrm>
        </p:grpSpPr>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5C369C5F-6257-C347-8041-55D59A0EC35E}"/>
                    </a:ext>
                  </a:extLst>
                </p:cNvPr>
                <p:cNvSpPr txBox="1"/>
                <p:nvPr/>
              </p:nvSpPr>
              <p:spPr>
                <a:xfrm>
                  <a:off x="665356" y="1239643"/>
                  <a:ext cx="999893" cy="36933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𝑁</m:t>
                        </m:r>
                        <m:r>
                          <a:rPr lang="en-US" sz="2400" b="0" i="1" smtClean="0">
                            <a:latin typeface="Cambria Math" panose="02040503050406030204" pitchFamily="18" charset="0"/>
                          </a:rPr>
                          <m:t>(0, </m:t>
                        </m:r>
                        <m:r>
                          <a:rPr lang="en-US" sz="2400" b="0" i="1" smtClean="0">
                            <a:latin typeface="Cambria Math" panose="02040503050406030204" pitchFamily="18" charset="0"/>
                          </a:rPr>
                          <m:t>𝐼</m:t>
                        </m:r>
                        <m:r>
                          <a:rPr lang="en-US" sz="2400" b="0" i="1" smtClean="0">
                            <a:latin typeface="Cambria Math" panose="02040503050406030204" pitchFamily="18" charset="0"/>
                          </a:rPr>
                          <m:t>)</m:t>
                        </m:r>
                      </m:oMath>
                    </m:oMathPara>
                  </a14:m>
                  <a:endParaRPr lang="en-US" sz="2400" dirty="0"/>
                </a:p>
              </p:txBody>
            </p:sp>
          </mc:Choice>
          <mc:Fallback>
            <p:sp>
              <p:nvSpPr>
                <p:cNvPr id="8" name="TextBox 7">
                  <a:extLst>
                    <a:ext uri="{FF2B5EF4-FFF2-40B4-BE49-F238E27FC236}">
                      <a16:creationId xmlns:a16="http://schemas.microsoft.com/office/drawing/2014/main" id="{5C369C5F-6257-C347-8041-55D59A0EC35E}"/>
                    </a:ext>
                  </a:extLst>
                </p:cNvPr>
                <p:cNvSpPr txBox="1">
                  <a:spLocks noRot="1" noChangeAspect="1" noMove="1" noResize="1" noEditPoints="1" noAdjustHandles="1" noChangeArrowheads="1" noChangeShapeType="1" noTextEdit="1"/>
                </p:cNvSpPr>
                <p:nvPr/>
              </p:nvSpPr>
              <p:spPr>
                <a:xfrm>
                  <a:off x="665356" y="1239643"/>
                  <a:ext cx="999893" cy="369332"/>
                </a:xfrm>
                <a:prstGeom prst="rect">
                  <a:avLst/>
                </a:prstGeom>
                <a:blipFill>
                  <a:blip r:embed="rId3"/>
                  <a:stretch>
                    <a:fillRect l="-5000" t="-3333" r="-8750" b="-30000"/>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D5B94185-BA94-214E-ACFC-ADA636B49EBE}"/>
                </a:ext>
              </a:extLst>
            </p:cNvPr>
            <p:cNvCxnSpPr>
              <a:cxnSpLocks/>
            </p:cNvCxnSpPr>
            <p:nvPr/>
          </p:nvCxnSpPr>
          <p:spPr>
            <a:xfrm>
              <a:off x="1810262" y="1451603"/>
              <a:ext cx="196261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837EB27-7710-3240-A020-A6B1291C66ED}"/>
                </a:ext>
              </a:extLst>
            </p:cNvPr>
            <p:cNvSpPr txBox="1"/>
            <p:nvPr/>
          </p:nvSpPr>
          <p:spPr>
            <a:xfrm>
              <a:off x="1722399" y="1047506"/>
              <a:ext cx="2691162" cy="338554"/>
            </a:xfrm>
            <a:prstGeom prst="rect">
              <a:avLst/>
            </a:prstGeom>
            <a:noFill/>
          </p:spPr>
          <p:txBody>
            <a:bodyPr wrap="square" rtlCol="0">
              <a:spAutoFit/>
            </a:bodyPr>
            <a:lstStyle/>
            <a:p>
              <a:r>
                <a:rPr lang="en-US" sz="1600" dirty="0"/>
                <a:t>Top-Down Generator</a:t>
              </a:r>
            </a:p>
          </p:txBody>
        </p:sp>
        <p:sp>
          <p:nvSpPr>
            <p:cNvPr id="16" name="TextBox 15">
              <a:extLst>
                <a:ext uri="{FF2B5EF4-FFF2-40B4-BE49-F238E27FC236}">
                  <a16:creationId xmlns:a16="http://schemas.microsoft.com/office/drawing/2014/main" id="{4C427712-6200-1447-9EE3-11A163EDF25B}"/>
                </a:ext>
              </a:extLst>
            </p:cNvPr>
            <p:cNvSpPr txBox="1"/>
            <p:nvPr/>
          </p:nvSpPr>
          <p:spPr>
            <a:xfrm>
              <a:off x="3801451" y="1250738"/>
              <a:ext cx="2362201" cy="607859"/>
            </a:xfrm>
            <a:prstGeom prst="rect">
              <a:avLst/>
            </a:prstGeom>
            <a:noFill/>
          </p:spPr>
          <p:txBody>
            <a:bodyPr wrap="square" rtlCol="0">
              <a:spAutoFit/>
            </a:bodyPr>
            <a:lstStyle/>
            <a:p>
              <a:r>
                <a:rPr lang="en-US" sz="2000" dirty="0"/>
                <a:t>Data Distribution</a:t>
              </a:r>
            </a:p>
            <a:p>
              <a:endParaRPr lang="en-US" dirty="0"/>
            </a:p>
          </p:txBody>
        </p:sp>
      </p:grpSp>
      <p:grpSp>
        <p:nvGrpSpPr>
          <p:cNvPr id="19" name="Group 18">
            <a:extLst>
              <a:ext uri="{FF2B5EF4-FFF2-40B4-BE49-F238E27FC236}">
                <a16:creationId xmlns:a16="http://schemas.microsoft.com/office/drawing/2014/main" id="{7DA52481-BBA0-1140-8740-E9DF9E63AE93}"/>
              </a:ext>
            </a:extLst>
          </p:cNvPr>
          <p:cNvGrpSpPr/>
          <p:nvPr/>
        </p:nvGrpSpPr>
        <p:grpSpPr>
          <a:xfrm>
            <a:off x="1932181" y="1784241"/>
            <a:ext cx="5688100" cy="811091"/>
            <a:chOff x="475552" y="1047506"/>
            <a:chExt cx="5688100" cy="811091"/>
          </a:xfrm>
        </p:grpSpPr>
        <p:sp>
          <p:nvSpPr>
            <p:cNvPr id="20" name="TextBox 19">
              <a:extLst>
                <a:ext uri="{FF2B5EF4-FFF2-40B4-BE49-F238E27FC236}">
                  <a16:creationId xmlns:a16="http://schemas.microsoft.com/office/drawing/2014/main" id="{053BABEE-DBB9-D44A-869C-2C85E137D438}"/>
                </a:ext>
              </a:extLst>
            </p:cNvPr>
            <p:cNvSpPr txBox="1"/>
            <p:nvPr/>
          </p:nvSpPr>
          <p:spPr>
            <a:xfrm>
              <a:off x="475552" y="1266678"/>
              <a:ext cx="1379499" cy="307777"/>
            </a:xfrm>
            <a:prstGeom prst="rect">
              <a:avLst/>
            </a:prstGeom>
            <a:noFill/>
          </p:spPr>
          <p:txBody>
            <a:bodyPr wrap="square" lIns="0" tIns="0" rIns="0" bIns="0" rtlCol="0">
              <a:spAutoFit/>
            </a:bodyPr>
            <a:lstStyle/>
            <a:p>
              <a:r>
                <a:rPr lang="en-US" sz="2000" dirty="0"/>
                <a:t>EBM Prior</a:t>
              </a:r>
            </a:p>
          </p:txBody>
        </p:sp>
        <p:cxnSp>
          <p:nvCxnSpPr>
            <p:cNvPr id="21" name="Straight Arrow Connector 20">
              <a:extLst>
                <a:ext uri="{FF2B5EF4-FFF2-40B4-BE49-F238E27FC236}">
                  <a16:creationId xmlns:a16="http://schemas.microsoft.com/office/drawing/2014/main" id="{91F40A10-A064-0541-A640-EB8A07B70D3B}"/>
                </a:ext>
              </a:extLst>
            </p:cNvPr>
            <p:cNvCxnSpPr>
              <a:cxnSpLocks/>
            </p:cNvCxnSpPr>
            <p:nvPr/>
          </p:nvCxnSpPr>
          <p:spPr>
            <a:xfrm>
              <a:off x="1810262" y="1451603"/>
              <a:ext cx="196261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267203D-8066-BC47-9A32-E5F0511AAFE2}"/>
                </a:ext>
              </a:extLst>
            </p:cNvPr>
            <p:cNvSpPr txBox="1"/>
            <p:nvPr/>
          </p:nvSpPr>
          <p:spPr>
            <a:xfrm>
              <a:off x="1722399" y="1047506"/>
              <a:ext cx="2691162" cy="338554"/>
            </a:xfrm>
            <a:prstGeom prst="rect">
              <a:avLst/>
            </a:prstGeom>
            <a:noFill/>
          </p:spPr>
          <p:txBody>
            <a:bodyPr wrap="square" rtlCol="0">
              <a:spAutoFit/>
            </a:bodyPr>
            <a:lstStyle/>
            <a:p>
              <a:r>
                <a:rPr lang="en-US" sz="1600" dirty="0"/>
                <a:t>Top-Down Generator</a:t>
              </a:r>
            </a:p>
          </p:txBody>
        </p:sp>
        <p:sp>
          <p:nvSpPr>
            <p:cNvPr id="23" name="TextBox 22">
              <a:extLst>
                <a:ext uri="{FF2B5EF4-FFF2-40B4-BE49-F238E27FC236}">
                  <a16:creationId xmlns:a16="http://schemas.microsoft.com/office/drawing/2014/main" id="{7F6E1561-C6A2-B547-B7F0-8652D2BC09A7}"/>
                </a:ext>
              </a:extLst>
            </p:cNvPr>
            <p:cNvSpPr txBox="1"/>
            <p:nvPr/>
          </p:nvSpPr>
          <p:spPr>
            <a:xfrm>
              <a:off x="3801451" y="1250738"/>
              <a:ext cx="2362201" cy="607859"/>
            </a:xfrm>
            <a:prstGeom prst="rect">
              <a:avLst/>
            </a:prstGeom>
            <a:noFill/>
          </p:spPr>
          <p:txBody>
            <a:bodyPr wrap="square" rtlCol="0">
              <a:spAutoFit/>
            </a:bodyPr>
            <a:lstStyle/>
            <a:p>
              <a:r>
                <a:rPr lang="en-US" sz="2000" dirty="0"/>
                <a:t>Data Distribution</a:t>
              </a:r>
            </a:p>
            <a:p>
              <a:endParaRPr lang="en-US" dirty="0"/>
            </a:p>
          </p:txBody>
        </p:sp>
      </p:grpSp>
      <p:sp>
        <p:nvSpPr>
          <p:cNvPr id="24" name="TextBox 23">
            <a:extLst>
              <a:ext uri="{FF2B5EF4-FFF2-40B4-BE49-F238E27FC236}">
                <a16:creationId xmlns:a16="http://schemas.microsoft.com/office/drawing/2014/main" id="{4730070B-5DF5-B249-8F40-6B3CFD0239E4}"/>
              </a:ext>
            </a:extLst>
          </p:cNvPr>
          <p:cNvSpPr txBox="1"/>
          <p:nvPr/>
        </p:nvSpPr>
        <p:spPr>
          <a:xfrm>
            <a:off x="314325" y="2952215"/>
            <a:ext cx="8829675" cy="1338828"/>
          </a:xfrm>
          <a:prstGeom prst="rect">
            <a:avLst/>
          </a:prstGeom>
          <a:noFill/>
        </p:spPr>
        <p:txBody>
          <a:bodyPr wrap="square" rtlCol="0">
            <a:spAutoFit/>
          </a:bodyPr>
          <a:lstStyle/>
          <a:p>
            <a:pPr marL="285750" indent="-285750">
              <a:buFont typeface="Wingdings" pitchFamily="2" charset="2"/>
              <a:buChar char="v"/>
            </a:pPr>
            <a:r>
              <a:rPr lang="en-US" dirty="0"/>
              <a:t>Maximum likelihood learning involves MCMC sampling of the latent vector from both the prior and posterior distributions.</a:t>
            </a:r>
          </a:p>
          <a:p>
            <a:pPr marL="285750" indent="-285750">
              <a:buFont typeface="Wingdings" pitchFamily="2" charset="2"/>
              <a:buChar char="v"/>
            </a:pPr>
            <a:endParaRPr lang="en-US" dirty="0"/>
          </a:p>
          <a:p>
            <a:pPr marL="285750" indent="-285750">
              <a:buFont typeface="Wingdings" pitchFamily="2" charset="2"/>
              <a:buChar char="v"/>
            </a:pPr>
            <a:r>
              <a:rPr lang="en-US" dirty="0"/>
              <a:t>Due to the low-dimensionality of the latent space, MCMC in the latent space for both prior and posterior sampling is efficient and mixes well.</a:t>
            </a:r>
          </a:p>
          <a:p>
            <a:r>
              <a:rPr lang="en-US" dirty="0"/>
              <a:t> </a:t>
            </a:r>
          </a:p>
        </p:txBody>
      </p:sp>
    </p:spTree>
    <p:extLst>
      <p:ext uri="{BB962C8B-B14F-4D97-AF65-F5344CB8AC3E}">
        <p14:creationId xmlns:p14="http://schemas.microsoft.com/office/powerpoint/2010/main" val="3986337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5C4FAF7-3BBD-2449-A8E0-1F17715A12A3}"/>
              </a:ext>
            </a:extLst>
          </p:cNvPr>
          <p:cNvSpPr>
            <a:spLocks noGrp="1"/>
          </p:cNvSpPr>
          <p:nvPr>
            <p:ph type="body" sz="quarter" idx="15"/>
          </p:nvPr>
        </p:nvSpPr>
        <p:spPr>
          <a:xfrm>
            <a:off x="436865" y="791807"/>
            <a:ext cx="6858000" cy="307777"/>
          </a:xfrm>
        </p:spPr>
        <p:txBody>
          <a:bodyPr/>
          <a:lstStyle/>
          <a:p>
            <a:r>
              <a:rPr lang="en-US" dirty="0"/>
              <a:t>Objective</a:t>
            </a:r>
          </a:p>
        </p:txBody>
      </p:sp>
      <p:sp>
        <p:nvSpPr>
          <p:cNvPr id="4" name="Date Placeholder 3">
            <a:extLst>
              <a:ext uri="{FF2B5EF4-FFF2-40B4-BE49-F238E27FC236}">
                <a16:creationId xmlns:a16="http://schemas.microsoft.com/office/drawing/2014/main" id="{445ED42B-C036-2F46-B6F2-9CA966790936}"/>
              </a:ext>
            </a:extLst>
          </p:cNvPr>
          <p:cNvSpPr>
            <a:spLocks noGrp="1"/>
          </p:cNvSpPr>
          <p:nvPr>
            <p:ph type="dt" sz="half" idx="18"/>
          </p:nvPr>
        </p:nvSpPr>
        <p:spPr/>
        <p:txBody>
          <a:bodyPr/>
          <a:lstStyle/>
          <a:p>
            <a:fld id="{5BB146B1-0B88-5443-B37C-799D96157DB2}" type="datetime4">
              <a:rPr lang="en-US" smtClean="0"/>
              <a:t>October 21, 2020</a:t>
            </a:fld>
            <a:endParaRPr lang="en-US" dirty="0"/>
          </a:p>
        </p:txBody>
      </p:sp>
      <p:sp>
        <p:nvSpPr>
          <p:cNvPr id="5" name="Slide Number Placeholder 4">
            <a:extLst>
              <a:ext uri="{FF2B5EF4-FFF2-40B4-BE49-F238E27FC236}">
                <a16:creationId xmlns:a16="http://schemas.microsoft.com/office/drawing/2014/main" id="{96B0F480-4DB9-2B43-B986-4C7FD332C222}"/>
              </a:ext>
            </a:extLst>
          </p:cNvPr>
          <p:cNvSpPr>
            <a:spLocks noGrp="1"/>
          </p:cNvSpPr>
          <p:nvPr>
            <p:ph type="sldNum" sz="quarter" idx="19"/>
          </p:nvPr>
        </p:nvSpPr>
        <p:spPr/>
        <p:txBody>
          <a:bodyPr/>
          <a:lstStyle/>
          <a:p>
            <a:fld id="{B6238B5B-F19C-E947-A0BC-87BD7983F871}" type="slidenum">
              <a:rPr lang="en-US" smtClean="0"/>
              <a:pPr/>
              <a:t>3</a:t>
            </a:fld>
            <a:endParaRPr lang="en-US" dirty="0"/>
          </a:p>
        </p:txBody>
      </p:sp>
      <p:grpSp>
        <p:nvGrpSpPr>
          <p:cNvPr id="15" name="Group 14">
            <a:extLst>
              <a:ext uri="{FF2B5EF4-FFF2-40B4-BE49-F238E27FC236}">
                <a16:creationId xmlns:a16="http://schemas.microsoft.com/office/drawing/2014/main" id="{91647392-332F-3A40-B1EF-73BD1DB6C4F6}"/>
              </a:ext>
            </a:extLst>
          </p:cNvPr>
          <p:cNvGrpSpPr/>
          <p:nvPr/>
        </p:nvGrpSpPr>
        <p:grpSpPr>
          <a:xfrm>
            <a:off x="436865" y="2571750"/>
            <a:ext cx="6858000" cy="1817883"/>
            <a:chOff x="436865" y="2059069"/>
            <a:chExt cx="6858000" cy="1817883"/>
          </a:xfrm>
        </p:grpSpPr>
        <p:sp>
          <p:nvSpPr>
            <p:cNvPr id="8" name="Text Placeholder 2">
              <a:extLst>
                <a:ext uri="{FF2B5EF4-FFF2-40B4-BE49-F238E27FC236}">
                  <a16:creationId xmlns:a16="http://schemas.microsoft.com/office/drawing/2014/main" id="{C931317F-1A32-2C44-A1B6-025A6D1FE559}"/>
                </a:ext>
              </a:extLst>
            </p:cNvPr>
            <p:cNvSpPr txBox="1">
              <a:spLocks/>
            </p:cNvSpPr>
            <p:nvPr/>
          </p:nvSpPr>
          <p:spPr>
            <a:xfrm>
              <a:off x="436865" y="2059069"/>
              <a:ext cx="6858000" cy="307777"/>
            </a:xfrm>
            <a:prstGeom prst="rect">
              <a:avLst/>
            </a:prstGeom>
          </p:spPr>
          <p:txBody>
            <a:bodyPr>
              <a:spAutoFit/>
            </a:bodyPr>
            <a:lstStyle>
              <a:lvl1pPr marL="0" indent="0" algn="l" defTabSz="685800" rtl="0" eaLnBrk="1" latinLnBrk="0" hangingPunct="1">
                <a:lnSpc>
                  <a:spcPct val="100000"/>
                </a:lnSpc>
                <a:spcBef>
                  <a:spcPts val="750"/>
                </a:spcBef>
                <a:buFontTx/>
                <a:buNone/>
                <a:defRPr sz="1400" b="1" i="0" kern="1200" cap="all" baseline="0">
                  <a:solidFill>
                    <a:srgbClr val="58595B"/>
                  </a:solidFill>
                  <a:latin typeface="Helvetica" pitchFamily="2" charset="0"/>
                  <a:ea typeface="+mn-ea"/>
                  <a:cs typeface="+mn-cs"/>
                </a:defRPr>
              </a:lvl1pPr>
              <a:lvl2pPr marL="448056" indent="-173736" algn="l" defTabSz="685800" rtl="0" eaLnBrk="1" latinLnBrk="0" hangingPunct="1">
                <a:lnSpc>
                  <a:spcPct val="90000"/>
                </a:lnSpc>
                <a:spcBef>
                  <a:spcPts val="375"/>
                </a:spcBef>
                <a:buFont typeface="Arial" panose="020B0604020202020204" pitchFamily="34" charset="0"/>
                <a:buChar char="•"/>
                <a:defRPr sz="1400" b="0" i="0" kern="1200" baseline="0">
                  <a:solidFill>
                    <a:srgbClr val="58595B"/>
                  </a:solidFill>
                  <a:latin typeface="Helvetica Regular" pitchFamily="2" charset="0"/>
                  <a:ea typeface="+mn-ea"/>
                  <a:cs typeface="+mn-cs"/>
                </a:defRPr>
              </a:lvl2pPr>
              <a:lvl3pPr marL="722376" indent="-171450" algn="l" defTabSz="685800" rtl="0" eaLnBrk="1" latinLnBrk="0" hangingPunct="1">
                <a:lnSpc>
                  <a:spcPct val="90000"/>
                </a:lnSpc>
                <a:spcBef>
                  <a:spcPts val="375"/>
                </a:spcBef>
                <a:buFont typeface="Arial" panose="020B0604020202020204" pitchFamily="34" charset="0"/>
                <a:buChar char="•"/>
                <a:defRPr sz="1400" b="0" kern="1200">
                  <a:solidFill>
                    <a:srgbClr val="58595B"/>
                  </a:solidFill>
                  <a:latin typeface="Helvetica" pitchFamily="2" charset="0"/>
                  <a:ea typeface="+mn-ea"/>
                  <a:cs typeface="+mn-cs"/>
                </a:defRPr>
              </a:lvl3pPr>
              <a:lvl4pPr marL="996696" indent="-171450" algn="l" defTabSz="685800" rtl="0" eaLnBrk="1" latinLnBrk="0" hangingPunct="1">
                <a:lnSpc>
                  <a:spcPct val="90000"/>
                </a:lnSpc>
                <a:spcBef>
                  <a:spcPts val="375"/>
                </a:spcBef>
                <a:buFont typeface="Arial" panose="020B0604020202020204" pitchFamily="34" charset="0"/>
                <a:buChar char="•"/>
                <a:defRPr sz="1400" b="0" i="0" kern="1200">
                  <a:solidFill>
                    <a:srgbClr val="58595B"/>
                  </a:solidFill>
                  <a:latin typeface="Helvetica" pitchFamily="2" charset="0"/>
                  <a:ea typeface="+mn-ea"/>
                  <a:cs typeface="+mn-cs"/>
                </a:defRPr>
              </a:lvl4pPr>
              <a:lvl5pPr marL="1271016" indent="-171450" algn="l" defTabSz="685800" rtl="0" eaLnBrk="1" latinLnBrk="0" hangingPunct="1">
                <a:lnSpc>
                  <a:spcPct val="90000"/>
                </a:lnSpc>
                <a:spcBef>
                  <a:spcPts val="375"/>
                </a:spcBef>
                <a:buFont typeface="Arial" panose="020B0604020202020204" pitchFamily="34" charset="0"/>
                <a:buChar char="•"/>
                <a:defRPr sz="1400" b="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Estimating function</a:t>
              </a:r>
            </a:p>
          </p:txBody>
        </p:sp>
        <p:pic>
          <p:nvPicPr>
            <p:cNvPr id="10" name="Picture 9" descr="Logo, company name&#10;&#10;Description automatically generated">
              <a:extLst>
                <a:ext uri="{FF2B5EF4-FFF2-40B4-BE49-F238E27FC236}">
                  <a16:creationId xmlns:a16="http://schemas.microsoft.com/office/drawing/2014/main" id="{34855524-F778-5F46-87EB-98EF2626EE16}"/>
                </a:ext>
              </a:extLst>
            </p:cNvPr>
            <p:cNvPicPr>
              <a:picLocks noChangeAspect="1"/>
            </p:cNvPicPr>
            <p:nvPr/>
          </p:nvPicPr>
          <p:blipFill>
            <a:blip r:embed="rId3"/>
            <a:stretch>
              <a:fillRect/>
            </a:stretch>
          </p:blipFill>
          <p:spPr>
            <a:xfrm>
              <a:off x="465440" y="3244773"/>
              <a:ext cx="3228975" cy="632179"/>
            </a:xfrm>
            <a:prstGeom prst="rect">
              <a:avLst/>
            </a:prstGeom>
          </p:spPr>
        </p:pic>
        <p:pic>
          <p:nvPicPr>
            <p:cNvPr id="12" name="Picture 11" descr="Text&#10;&#10;Description automatically generated">
              <a:extLst>
                <a:ext uri="{FF2B5EF4-FFF2-40B4-BE49-F238E27FC236}">
                  <a16:creationId xmlns:a16="http://schemas.microsoft.com/office/drawing/2014/main" id="{1C477CDA-80AF-8C47-9953-3DA861C77F7B}"/>
                </a:ext>
              </a:extLst>
            </p:cNvPr>
            <p:cNvPicPr>
              <a:picLocks noChangeAspect="1"/>
            </p:cNvPicPr>
            <p:nvPr/>
          </p:nvPicPr>
          <p:blipFill>
            <a:blip r:embed="rId4"/>
            <a:stretch>
              <a:fillRect/>
            </a:stretch>
          </p:blipFill>
          <p:spPr>
            <a:xfrm>
              <a:off x="436865" y="2427537"/>
              <a:ext cx="4610101" cy="666397"/>
            </a:xfrm>
            <a:prstGeom prst="rect">
              <a:avLst/>
            </a:prstGeom>
          </p:spPr>
        </p:pic>
      </p:grpSp>
      <p:pic>
        <p:nvPicPr>
          <p:cNvPr id="14" name="Picture 13">
            <a:extLst>
              <a:ext uri="{FF2B5EF4-FFF2-40B4-BE49-F238E27FC236}">
                <a16:creationId xmlns:a16="http://schemas.microsoft.com/office/drawing/2014/main" id="{9F94CF90-49BF-3B45-BF1A-3E263D5BA76D}"/>
              </a:ext>
            </a:extLst>
          </p:cNvPr>
          <p:cNvPicPr>
            <a:picLocks noChangeAspect="1"/>
          </p:cNvPicPr>
          <p:nvPr/>
        </p:nvPicPr>
        <p:blipFill>
          <a:blip r:embed="rId5"/>
          <a:stretch>
            <a:fillRect/>
          </a:stretch>
        </p:blipFill>
        <p:spPr>
          <a:xfrm>
            <a:off x="484490" y="1184969"/>
            <a:ext cx="8045480" cy="541766"/>
          </a:xfrm>
          <a:prstGeom prst="rect">
            <a:avLst/>
          </a:prstGeom>
        </p:spPr>
      </p:pic>
    </p:spTree>
    <p:extLst>
      <p:ext uri="{BB962C8B-B14F-4D97-AF65-F5344CB8AC3E}">
        <p14:creationId xmlns:p14="http://schemas.microsoft.com/office/powerpoint/2010/main" val="769156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FADD552-E327-684D-8E2A-43202FB9E2FC}"/>
              </a:ext>
            </a:extLst>
          </p:cNvPr>
          <p:cNvSpPr>
            <a:spLocks noGrp="1"/>
          </p:cNvSpPr>
          <p:nvPr>
            <p:ph type="dt" sz="half" idx="18"/>
          </p:nvPr>
        </p:nvSpPr>
        <p:spPr/>
        <p:txBody>
          <a:bodyPr/>
          <a:lstStyle/>
          <a:p>
            <a:fld id="{5BB146B1-0B88-5443-B37C-799D96157DB2}" type="datetime4">
              <a:rPr lang="en-US" smtClean="0"/>
              <a:t>October 21, 2020</a:t>
            </a:fld>
            <a:endParaRPr lang="en-US" dirty="0"/>
          </a:p>
        </p:txBody>
      </p:sp>
      <p:sp>
        <p:nvSpPr>
          <p:cNvPr id="5" name="Slide Number Placeholder 4">
            <a:extLst>
              <a:ext uri="{FF2B5EF4-FFF2-40B4-BE49-F238E27FC236}">
                <a16:creationId xmlns:a16="http://schemas.microsoft.com/office/drawing/2014/main" id="{ACC7F891-43DC-BE4B-B937-EA8FE41BC172}"/>
              </a:ext>
            </a:extLst>
          </p:cNvPr>
          <p:cNvSpPr>
            <a:spLocks noGrp="1"/>
          </p:cNvSpPr>
          <p:nvPr>
            <p:ph type="sldNum" sz="quarter" idx="19"/>
          </p:nvPr>
        </p:nvSpPr>
        <p:spPr/>
        <p:txBody>
          <a:bodyPr/>
          <a:lstStyle/>
          <a:p>
            <a:fld id="{B6238B5B-F19C-E947-A0BC-87BD7983F871}" type="slidenum">
              <a:rPr lang="en-US" smtClean="0"/>
              <a:pPr/>
              <a:t>4</a:t>
            </a:fld>
            <a:endParaRPr lang="en-US" dirty="0"/>
          </a:p>
        </p:txBody>
      </p:sp>
      <p:sp>
        <p:nvSpPr>
          <p:cNvPr id="6" name="Title 5">
            <a:extLst>
              <a:ext uri="{FF2B5EF4-FFF2-40B4-BE49-F238E27FC236}">
                <a16:creationId xmlns:a16="http://schemas.microsoft.com/office/drawing/2014/main" id="{7DC47F84-E4B1-2748-B730-F298EEDCA014}"/>
              </a:ext>
            </a:extLst>
          </p:cNvPr>
          <p:cNvSpPr>
            <a:spLocks noGrp="1"/>
          </p:cNvSpPr>
          <p:nvPr>
            <p:ph type="title"/>
          </p:nvPr>
        </p:nvSpPr>
        <p:spPr/>
        <p:txBody>
          <a:bodyPr/>
          <a:lstStyle/>
          <a:p>
            <a:r>
              <a:rPr lang="en-US" dirty="0"/>
              <a:t>Image</a:t>
            </a:r>
          </a:p>
        </p:txBody>
      </p:sp>
      <p:pic>
        <p:nvPicPr>
          <p:cNvPr id="9" name="Picture 8" descr="Table&#10;&#10;Description automatically generated">
            <a:extLst>
              <a:ext uri="{FF2B5EF4-FFF2-40B4-BE49-F238E27FC236}">
                <a16:creationId xmlns:a16="http://schemas.microsoft.com/office/drawing/2014/main" id="{035F8D47-C657-2247-898F-B8633DDE9DAE}"/>
              </a:ext>
            </a:extLst>
          </p:cNvPr>
          <p:cNvPicPr>
            <a:picLocks noChangeAspect="1"/>
          </p:cNvPicPr>
          <p:nvPr/>
        </p:nvPicPr>
        <p:blipFill>
          <a:blip r:embed="rId3"/>
          <a:stretch>
            <a:fillRect/>
          </a:stretch>
        </p:blipFill>
        <p:spPr>
          <a:xfrm>
            <a:off x="0" y="1311795"/>
            <a:ext cx="9144000" cy="2519910"/>
          </a:xfrm>
          <a:prstGeom prst="rect">
            <a:avLst/>
          </a:prstGeom>
        </p:spPr>
      </p:pic>
    </p:spTree>
    <p:extLst>
      <p:ext uri="{BB962C8B-B14F-4D97-AF65-F5344CB8AC3E}">
        <p14:creationId xmlns:p14="http://schemas.microsoft.com/office/powerpoint/2010/main" val="260273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CE5A29-A3EB-0748-B46F-C41307D5E1B9}"/>
              </a:ext>
            </a:extLst>
          </p:cNvPr>
          <p:cNvSpPr>
            <a:spLocks noGrp="1"/>
          </p:cNvSpPr>
          <p:nvPr>
            <p:ph type="dt" sz="half" idx="18"/>
          </p:nvPr>
        </p:nvSpPr>
        <p:spPr/>
        <p:txBody>
          <a:bodyPr/>
          <a:lstStyle/>
          <a:p>
            <a:fld id="{5BB146B1-0B88-5443-B37C-799D96157DB2}" type="datetime4">
              <a:rPr lang="en-US" smtClean="0"/>
              <a:t>October 21, 2020</a:t>
            </a:fld>
            <a:endParaRPr lang="en-US" dirty="0"/>
          </a:p>
        </p:txBody>
      </p:sp>
      <p:sp>
        <p:nvSpPr>
          <p:cNvPr id="5" name="Slide Number Placeholder 4">
            <a:extLst>
              <a:ext uri="{FF2B5EF4-FFF2-40B4-BE49-F238E27FC236}">
                <a16:creationId xmlns:a16="http://schemas.microsoft.com/office/drawing/2014/main" id="{9CCECC1E-46A9-9043-8D25-F70A9E1141B1}"/>
              </a:ext>
            </a:extLst>
          </p:cNvPr>
          <p:cNvSpPr>
            <a:spLocks noGrp="1"/>
          </p:cNvSpPr>
          <p:nvPr>
            <p:ph type="sldNum" sz="quarter" idx="19"/>
          </p:nvPr>
        </p:nvSpPr>
        <p:spPr/>
        <p:txBody>
          <a:bodyPr/>
          <a:lstStyle/>
          <a:p>
            <a:fld id="{B6238B5B-F19C-E947-A0BC-87BD7983F871}" type="slidenum">
              <a:rPr lang="en-US" smtClean="0"/>
              <a:pPr/>
              <a:t>5</a:t>
            </a:fld>
            <a:endParaRPr lang="en-US" dirty="0"/>
          </a:p>
        </p:txBody>
      </p:sp>
      <p:sp>
        <p:nvSpPr>
          <p:cNvPr id="6" name="Title 5">
            <a:extLst>
              <a:ext uri="{FF2B5EF4-FFF2-40B4-BE49-F238E27FC236}">
                <a16:creationId xmlns:a16="http://schemas.microsoft.com/office/drawing/2014/main" id="{2E81921F-91DF-9747-BA5F-6BFD51C2FA27}"/>
              </a:ext>
            </a:extLst>
          </p:cNvPr>
          <p:cNvSpPr>
            <a:spLocks noGrp="1"/>
          </p:cNvSpPr>
          <p:nvPr>
            <p:ph type="title"/>
          </p:nvPr>
        </p:nvSpPr>
        <p:spPr/>
        <p:txBody>
          <a:bodyPr/>
          <a:lstStyle/>
          <a:p>
            <a:r>
              <a:rPr lang="en-US" dirty="0"/>
              <a:t>Text</a:t>
            </a:r>
          </a:p>
        </p:txBody>
      </p:sp>
      <p:pic>
        <p:nvPicPr>
          <p:cNvPr id="13" name="Picture 12" descr="Table&#10;&#10;Description automatically generated">
            <a:extLst>
              <a:ext uri="{FF2B5EF4-FFF2-40B4-BE49-F238E27FC236}">
                <a16:creationId xmlns:a16="http://schemas.microsoft.com/office/drawing/2014/main" id="{B4A9BA6F-75DD-CE42-B208-7F042F14BC2E}"/>
              </a:ext>
            </a:extLst>
          </p:cNvPr>
          <p:cNvPicPr>
            <a:picLocks noChangeAspect="1"/>
          </p:cNvPicPr>
          <p:nvPr/>
        </p:nvPicPr>
        <p:blipFill>
          <a:blip r:embed="rId2"/>
          <a:stretch>
            <a:fillRect/>
          </a:stretch>
        </p:blipFill>
        <p:spPr>
          <a:xfrm>
            <a:off x="0" y="1539834"/>
            <a:ext cx="9144000" cy="2063831"/>
          </a:xfrm>
          <a:prstGeom prst="rect">
            <a:avLst/>
          </a:prstGeom>
        </p:spPr>
      </p:pic>
    </p:spTree>
    <p:extLst>
      <p:ext uri="{BB962C8B-B14F-4D97-AF65-F5344CB8AC3E}">
        <p14:creationId xmlns:p14="http://schemas.microsoft.com/office/powerpoint/2010/main" val="1714430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88250C1-25D8-2147-98F3-4370093698B7}"/>
              </a:ext>
            </a:extLst>
          </p:cNvPr>
          <p:cNvSpPr>
            <a:spLocks noGrp="1"/>
          </p:cNvSpPr>
          <p:nvPr>
            <p:ph type="dt" sz="half" idx="18"/>
          </p:nvPr>
        </p:nvSpPr>
        <p:spPr/>
        <p:txBody>
          <a:bodyPr/>
          <a:lstStyle/>
          <a:p>
            <a:fld id="{5BB146B1-0B88-5443-B37C-799D96157DB2}" type="datetime4">
              <a:rPr lang="en-US" smtClean="0"/>
              <a:t>October 21, 2020</a:t>
            </a:fld>
            <a:endParaRPr lang="en-US" dirty="0"/>
          </a:p>
        </p:txBody>
      </p:sp>
      <p:sp>
        <p:nvSpPr>
          <p:cNvPr id="5" name="Slide Number Placeholder 4">
            <a:extLst>
              <a:ext uri="{FF2B5EF4-FFF2-40B4-BE49-F238E27FC236}">
                <a16:creationId xmlns:a16="http://schemas.microsoft.com/office/drawing/2014/main" id="{CC73DCE7-2263-4B4F-8127-68B2547F68C3}"/>
              </a:ext>
            </a:extLst>
          </p:cNvPr>
          <p:cNvSpPr>
            <a:spLocks noGrp="1"/>
          </p:cNvSpPr>
          <p:nvPr>
            <p:ph type="sldNum" sz="quarter" idx="19"/>
          </p:nvPr>
        </p:nvSpPr>
        <p:spPr/>
        <p:txBody>
          <a:bodyPr/>
          <a:lstStyle/>
          <a:p>
            <a:fld id="{B6238B5B-F19C-E947-A0BC-87BD7983F871}" type="slidenum">
              <a:rPr lang="en-US" smtClean="0"/>
              <a:pPr/>
              <a:t>6</a:t>
            </a:fld>
            <a:endParaRPr lang="en-US" dirty="0"/>
          </a:p>
        </p:txBody>
      </p:sp>
      <p:sp>
        <p:nvSpPr>
          <p:cNvPr id="6" name="Title 5">
            <a:extLst>
              <a:ext uri="{FF2B5EF4-FFF2-40B4-BE49-F238E27FC236}">
                <a16:creationId xmlns:a16="http://schemas.microsoft.com/office/drawing/2014/main" id="{0E84E8EA-1C2C-874F-A26F-D69C2EC3B364}"/>
              </a:ext>
            </a:extLst>
          </p:cNvPr>
          <p:cNvSpPr>
            <a:spLocks noGrp="1"/>
          </p:cNvSpPr>
          <p:nvPr>
            <p:ph type="title"/>
          </p:nvPr>
        </p:nvSpPr>
        <p:spPr/>
        <p:txBody>
          <a:bodyPr/>
          <a:lstStyle/>
          <a:p>
            <a:r>
              <a:rPr lang="en-US" dirty="0"/>
              <a:t>Anomaly Detection </a:t>
            </a:r>
            <a:br>
              <a:rPr lang="en-US" dirty="0"/>
            </a:br>
            <a:endParaRPr lang="en-US" dirty="0"/>
          </a:p>
        </p:txBody>
      </p:sp>
      <p:pic>
        <p:nvPicPr>
          <p:cNvPr id="9" name="Picture 8" descr="Table&#10;&#10;Description automatically generated">
            <a:extLst>
              <a:ext uri="{FF2B5EF4-FFF2-40B4-BE49-F238E27FC236}">
                <a16:creationId xmlns:a16="http://schemas.microsoft.com/office/drawing/2014/main" id="{AD8ACFF8-1E11-324A-A0D0-30CBCEA0B241}"/>
              </a:ext>
            </a:extLst>
          </p:cNvPr>
          <p:cNvPicPr>
            <a:picLocks noChangeAspect="1"/>
          </p:cNvPicPr>
          <p:nvPr/>
        </p:nvPicPr>
        <p:blipFill>
          <a:blip r:embed="rId3"/>
          <a:stretch>
            <a:fillRect/>
          </a:stretch>
        </p:blipFill>
        <p:spPr>
          <a:xfrm>
            <a:off x="0" y="1645111"/>
            <a:ext cx="9144000" cy="1853277"/>
          </a:xfrm>
          <a:prstGeom prst="rect">
            <a:avLst/>
          </a:prstGeom>
        </p:spPr>
      </p:pic>
    </p:spTree>
    <p:extLst>
      <p:ext uri="{BB962C8B-B14F-4D97-AF65-F5344CB8AC3E}">
        <p14:creationId xmlns:p14="http://schemas.microsoft.com/office/powerpoint/2010/main" val="3798212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590AF1-51CA-D64A-8B8B-0406BE491E0F}"/>
              </a:ext>
            </a:extLst>
          </p:cNvPr>
          <p:cNvSpPr>
            <a:spLocks noGrp="1"/>
          </p:cNvSpPr>
          <p:nvPr>
            <p:ph type="dt" sz="half" idx="10"/>
          </p:nvPr>
        </p:nvSpPr>
        <p:spPr/>
        <p:txBody>
          <a:bodyPr/>
          <a:lstStyle/>
          <a:p>
            <a:fld id="{BDBB1A2B-BE4B-5D42-BC9B-83F20388A4AA}" type="datetime4">
              <a:rPr lang="en-US" smtClean="0"/>
              <a:t>October 21, 2020</a:t>
            </a:fld>
            <a:endParaRPr lang="en-US" dirty="0"/>
          </a:p>
        </p:txBody>
      </p:sp>
      <p:sp>
        <p:nvSpPr>
          <p:cNvPr id="3" name="Slide Number Placeholder 2">
            <a:extLst>
              <a:ext uri="{FF2B5EF4-FFF2-40B4-BE49-F238E27FC236}">
                <a16:creationId xmlns:a16="http://schemas.microsoft.com/office/drawing/2014/main" id="{12D6D6A2-A849-0745-AEAE-5C26CFE33A38}"/>
              </a:ext>
            </a:extLst>
          </p:cNvPr>
          <p:cNvSpPr>
            <a:spLocks noGrp="1"/>
          </p:cNvSpPr>
          <p:nvPr>
            <p:ph type="sldNum" sz="quarter" idx="11"/>
          </p:nvPr>
        </p:nvSpPr>
        <p:spPr/>
        <p:txBody>
          <a:bodyPr/>
          <a:lstStyle/>
          <a:p>
            <a:fld id="{BD59DAAA-0634-FC41-A826-8BC222AF9A3E}" type="slidenum">
              <a:rPr lang="en-US" smtClean="0"/>
              <a:pPr/>
              <a:t>7</a:t>
            </a:fld>
            <a:endParaRPr lang="en-US" dirty="0"/>
          </a:p>
        </p:txBody>
      </p:sp>
    </p:spTree>
    <p:extLst>
      <p:ext uri="{BB962C8B-B14F-4D97-AF65-F5344CB8AC3E}">
        <p14:creationId xmlns:p14="http://schemas.microsoft.com/office/powerpoint/2010/main" val="1568085906"/>
      </p:ext>
    </p:extLst>
  </p:cSld>
  <p:clrMapOvr>
    <a:masterClrMapping/>
  </p:clrMapOvr>
</p:sld>
</file>

<file path=ppt/theme/theme1.xml><?xml version="1.0" encoding="utf-8"?>
<a:theme xmlns:a="http://schemas.openxmlformats.org/drawingml/2006/main" name="presentation-01-dark">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DAEC3A6-4E4F-0549-9C7A-CD4BCDA02B71}" vid="{ECA1B53D-748F-A448-962E-6EF0706C861D}"/>
    </a:ext>
  </a:extLst>
</a:theme>
</file>

<file path=ppt/theme/theme2.xml><?xml version="1.0" encoding="utf-8"?>
<a:theme xmlns:a="http://schemas.openxmlformats.org/drawingml/2006/main" name="presentation-02">
  <a:themeElements>
    <a:clrScheme name="brand-presentation2">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DAEC3A6-4E4F-0549-9C7A-CD4BCDA02B71}" vid="{97CA2B89-6648-5643-8039-802698DBA24D}"/>
    </a:ext>
  </a:extLst>
</a:theme>
</file>

<file path=ppt/theme/theme3.xml><?xml version="1.0" encoding="utf-8"?>
<a:theme xmlns:a="http://schemas.openxmlformats.org/drawingml/2006/main" name="presentation-02-aerial">
  <a:themeElements>
    <a:clrScheme name="brand-presentation2">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DAEC3A6-4E4F-0549-9C7A-CD4BCDA02B71}" vid="{AF57A50E-17EB-9E43-98CE-ED4F345E4C2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presentation-01-dark</Template>
  <TotalTime>467</TotalTime>
  <Words>105</Words>
  <Application>Microsoft Macintosh PowerPoint</Application>
  <PresentationFormat>On-screen Show (16:9)</PresentationFormat>
  <Paragraphs>33</Paragraphs>
  <Slides>7</Slides>
  <Notes>4</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7</vt:i4>
      </vt:variant>
    </vt:vector>
  </HeadingPairs>
  <TitlesOfParts>
    <vt:vector size="16" baseType="lpstr">
      <vt:lpstr>Arial</vt:lpstr>
      <vt:lpstr>Calibri</vt:lpstr>
      <vt:lpstr>Cambria Math</vt:lpstr>
      <vt:lpstr>Helvetica</vt:lpstr>
      <vt:lpstr>Helvetica Regular</vt:lpstr>
      <vt:lpstr>Wingdings</vt:lpstr>
      <vt:lpstr>presentation-01-dark</vt:lpstr>
      <vt:lpstr>presentation-02</vt:lpstr>
      <vt:lpstr>presentation-02-aerial</vt:lpstr>
      <vt:lpstr>PowerPoint Presentation</vt:lpstr>
      <vt:lpstr>PowerPoint Presentation</vt:lpstr>
      <vt:lpstr>PowerPoint Presentation</vt:lpstr>
      <vt:lpstr>Image</vt:lpstr>
      <vt:lpstr>Text</vt:lpstr>
      <vt:lpstr>Anomaly Detection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 Pang</dc:creator>
  <cp:lastModifiedBy>Bo Pang</cp:lastModifiedBy>
  <cp:revision>28</cp:revision>
  <dcterms:created xsi:type="dcterms:W3CDTF">2020-10-21T23:28:51Z</dcterms:created>
  <dcterms:modified xsi:type="dcterms:W3CDTF">2020-10-22T07:17:03Z</dcterms:modified>
</cp:coreProperties>
</file>