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454F7-EDCC-414F-A1B1-B8F1052B3F49}" v="1226" dt="2024-03-01T03:41:20.478"/>
    <p1510:client id="{D5DCCA8C-FF66-4EB5-9E58-574A0E41A41F}" v="668" dt="2024-02-29T15:58:59.54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onna Purifoy" userId="4920d8f4691e7bff" providerId="Windows Live" clId="Web-{AB3454F7-EDCC-414F-A1B1-B8F1052B3F49}"/>
    <pc:docChg chg="modSld">
      <pc:chgData name="Brionna Purifoy" userId="4920d8f4691e7bff" providerId="Windows Live" clId="Web-{AB3454F7-EDCC-414F-A1B1-B8F1052B3F49}" dt="2024-03-01T03:41:20.478" v="1214" actId="20577"/>
      <pc:docMkLst>
        <pc:docMk/>
      </pc:docMkLst>
      <pc:sldChg chg="addSp delSp modSp">
        <pc:chgData name="Brionna Purifoy" userId="4920d8f4691e7bff" providerId="Windows Live" clId="Web-{AB3454F7-EDCC-414F-A1B1-B8F1052B3F49}" dt="2024-03-01T02:44:03.152" v="58"/>
        <pc:sldMkLst>
          <pc:docMk/>
          <pc:sldMk cId="1957259874" sldId="258"/>
        </pc:sldMkLst>
        <pc:spChg chg="del mod">
          <ac:chgData name="Brionna Purifoy" userId="4920d8f4691e7bff" providerId="Windows Live" clId="Web-{AB3454F7-EDCC-414F-A1B1-B8F1052B3F49}" dt="2024-03-01T02:31:53.771" v="5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Brionna Purifoy" userId="4920d8f4691e7bff" providerId="Windows Live" clId="Web-{AB3454F7-EDCC-414F-A1B1-B8F1052B3F49}" dt="2024-03-01T02:32:12.162" v="7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Brionna Purifoy" userId="4920d8f4691e7bff" providerId="Windows Live" clId="Web-{AB3454F7-EDCC-414F-A1B1-B8F1052B3F49}" dt="2024-03-01T02:42:54.322" v="53"/>
          <ac:picMkLst>
            <pc:docMk/>
            <pc:sldMk cId="1957259874" sldId="258"/>
            <ac:picMk id="5" creationId="{D411F93E-1036-FD78-E01A-6C4D5C27F573}"/>
          </ac:picMkLst>
        </pc:picChg>
        <pc:picChg chg="add mod">
          <ac:chgData name="Brionna Purifoy" userId="4920d8f4691e7bff" providerId="Windows Live" clId="Web-{AB3454F7-EDCC-414F-A1B1-B8F1052B3F49}" dt="2024-03-01T02:44:03.152" v="58"/>
          <ac:picMkLst>
            <pc:docMk/>
            <pc:sldMk cId="1957259874" sldId="258"/>
            <ac:picMk id="6" creationId="{F25958F9-6B47-D467-F6F2-B88E2B25519F}"/>
          </ac:picMkLst>
        </pc:picChg>
        <pc:picChg chg="add mod">
          <ac:chgData name="Brionna Purifoy" userId="4920d8f4691e7bff" providerId="Windows Live" clId="Web-{AB3454F7-EDCC-414F-A1B1-B8F1052B3F49}" dt="2024-03-01T02:43:49.605" v="57" actId="1076"/>
          <ac:picMkLst>
            <pc:docMk/>
            <pc:sldMk cId="1957259874" sldId="258"/>
            <ac:picMk id="7" creationId="{3C66089A-581D-BFB1-9DBB-92BC45EB6A17}"/>
          </ac:picMkLst>
        </pc:picChg>
      </pc:sldChg>
      <pc:sldChg chg="modSp">
        <pc:chgData name="Brionna Purifoy" userId="4920d8f4691e7bff" providerId="Windows Live" clId="Web-{AB3454F7-EDCC-414F-A1B1-B8F1052B3F49}" dt="2024-03-01T02:50:53.086" v="244" actId="20577"/>
        <pc:sldMkLst>
          <pc:docMk/>
          <pc:sldMk cId="545569246" sldId="264"/>
        </pc:sldMkLst>
        <pc:spChg chg="mod">
          <ac:chgData name="Brionna Purifoy" userId="4920d8f4691e7bff" providerId="Windows Live" clId="Web-{AB3454F7-EDCC-414F-A1B1-B8F1052B3F49}" dt="2024-03-01T02:50:15.554" v="208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Brionna Purifoy" userId="4920d8f4691e7bff" providerId="Windows Live" clId="Web-{AB3454F7-EDCC-414F-A1B1-B8F1052B3F49}" dt="2024-03-01T02:50:53.086" v="244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Brionna Purifoy" userId="4920d8f4691e7bff" providerId="Windows Live" clId="Web-{AB3454F7-EDCC-414F-A1B1-B8F1052B3F49}" dt="2024-03-01T03:08:58.384" v="435" actId="20577"/>
        <pc:sldMkLst>
          <pc:docMk/>
          <pc:sldMk cId="9691683" sldId="267"/>
        </pc:sldMkLst>
        <pc:spChg chg="mod">
          <ac:chgData name="Brionna Purifoy" userId="4920d8f4691e7bff" providerId="Windows Live" clId="Web-{AB3454F7-EDCC-414F-A1B1-B8F1052B3F49}" dt="2024-03-01T03:08:58.384" v="435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">
        <pc:chgData name="Brionna Purifoy" userId="4920d8f4691e7bff" providerId="Windows Live" clId="Web-{AB3454F7-EDCC-414F-A1B1-B8F1052B3F49}" dt="2024-03-01T03:12:42.156" v="454" actId="14100"/>
        <pc:sldMkLst>
          <pc:docMk/>
          <pc:sldMk cId="916853615" sldId="268"/>
        </pc:sldMkLst>
        <pc:spChg chg="mod">
          <ac:chgData name="Brionna Purifoy" userId="4920d8f4691e7bff" providerId="Windows Live" clId="Web-{AB3454F7-EDCC-414F-A1B1-B8F1052B3F49}" dt="2024-03-01T03:11:44.858" v="450" actId="20577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Brionna Purifoy" userId="4920d8f4691e7bff" providerId="Windows Live" clId="Web-{AB3454F7-EDCC-414F-A1B1-B8F1052B3F49}" dt="2024-03-01T03:12:42.156" v="454" actId="14100"/>
          <ac:picMkLst>
            <pc:docMk/>
            <pc:sldMk cId="916853615" sldId="268"/>
            <ac:picMk id="3" creationId="{DAC556B2-F5F1-4476-F10B-3DE6479BDB61}"/>
          </ac:picMkLst>
        </pc:picChg>
      </pc:sldChg>
      <pc:sldChg chg="addSp delSp modSp">
        <pc:chgData name="Brionna Purifoy" userId="4920d8f4691e7bff" providerId="Windows Live" clId="Web-{AB3454F7-EDCC-414F-A1B1-B8F1052B3F49}" dt="2024-03-01T03:18:08.932" v="476" actId="1076"/>
        <pc:sldMkLst>
          <pc:docMk/>
          <pc:sldMk cId="3266127139" sldId="269"/>
        </pc:sldMkLst>
        <pc:spChg chg="mod">
          <ac:chgData name="Brionna Purifoy" userId="4920d8f4691e7bff" providerId="Windows Live" clId="Web-{AB3454F7-EDCC-414F-A1B1-B8F1052B3F49}" dt="2024-03-01T03:12:59.922" v="468" actId="20577"/>
          <ac:spMkLst>
            <pc:docMk/>
            <pc:sldMk cId="3266127139" sldId="269"/>
            <ac:spMk id="8" creationId="{EFCC0E64-0E5B-4BA1-BC72-30FA1DE96F29}"/>
          </ac:spMkLst>
        </pc:spChg>
        <pc:picChg chg="add del mod">
          <ac:chgData name="Brionna Purifoy" userId="4920d8f4691e7bff" providerId="Windows Live" clId="Web-{AB3454F7-EDCC-414F-A1B1-B8F1052B3F49}" dt="2024-03-01T03:17:54.322" v="473"/>
          <ac:picMkLst>
            <pc:docMk/>
            <pc:sldMk cId="3266127139" sldId="269"/>
            <ac:picMk id="3" creationId="{C3018C0C-1682-3463-6D71-4A0A5A579952}"/>
          </ac:picMkLst>
        </pc:picChg>
        <pc:picChg chg="add mod">
          <ac:chgData name="Brionna Purifoy" userId="4920d8f4691e7bff" providerId="Windows Live" clId="Web-{AB3454F7-EDCC-414F-A1B1-B8F1052B3F49}" dt="2024-03-01T03:18:08.932" v="476" actId="1076"/>
          <ac:picMkLst>
            <pc:docMk/>
            <pc:sldMk cId="3266127139" sldId="269"/>
            <ac:picMk id="4" creationId="{48885305-19B2-2C06-211A-7ED44861677A}"/>
          </ac:picMkLst>
        </pc:picChg>
      </pc:sldChg>
      <pc:sldChg chg="addSp modSp">
        <pc:chgData name="Brionna Purifoy" userId="4920d8f4691e7bff" providerId="Windows Live" clId="Web-{AB3454F7-EDCC-414F-A1B1-B8F1052B3F49}" dt="2024-03-01T03:20:22.295" v="508" actId="14100"/>
        <pc:sldMkLst>
          <pc:docMk/>
          <pc:sldMk cId="3517973280" sldId="270"/>
        </pc:sldMkLst>
        <pc:spChg chg="mod">
          <ac:chgData name="Brionna Purifoy" userId="4920d8f4691e7bff" providerId="Windows Live" clId="Web-{AB3454F7-EDCC-414F-A1B1-B8F1052B3F49}" dt="2024-03-01T03:20:00.029" v="505" actId="20577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Brionna Purifoy" userId="4920d8f4691e7bff" providerId="Windows Live" clId="Web-{AB3454F7-EDCC-414F-A1B1-B8F1052B3F49}" dt="2024-03-01T03:20:22.295" v="508" actId="14100"/>
          <ac:picMkLst>
            <pc:docMk/>
            <pc:sldMk cId="3517973280" sldId="270"/>
            <ac:picMk id="3" creationId="{E9DFDB2D-0911-D9F0-B550-F19279FDB230}"/>
          </ac:picMkLst>
        </pc:picChg>
      </pc:sldChg>
      <pc:sldChg chg="modSp">
        <pc:chgData name="Brionna Purifoy" userId="4920d8f4691e7bff" providerId="Windows Live" clId="Web-{AB3454F7-EDCC-414F-A1B1-B8F1052B3F49}" dt="2024-03-01T03:27:25.401" v="755" actId="20577"/>
        <pc:sldMkLst>
          <pc:docMk/>
          <pc:sldMk cId="647271476" sldId="273"/>
        </pc:sldMkLst>
        <pc:spChg chg="mod">
          <ac:chgData name="Brionna Purifoy" userId="4920d8f4691e7bff" providerId="Windows Live" clId="Web-{AB3454F7-EDCC-414F-A1B1-B8F1052B3F49}" dt="2024-03-01T03:23:33.973" v="565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Brionna Purifoy" userId="4920d8f4691e7bff" providerId="Windows Live" clId="Web-{AB3454F7-EDCC-414F-A1B1-B8F1052B3F49}" dt="2024-03-01T03:27:25.401" v="755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Brionna Purifoy" userId="4920d8f4691e7bff" providerId="Windows Live" clId="Web-{AB3454F7-EDCC-414F-A1B1-B8F1052B3F49}" dt="2024-03-01T03:41:20.478" v="1214" actId="20577"/>
        <pc:sldMkLst>
          <pc:docMk/>
          <pc:sldMk cId="1630123617" sldId="274"/>
        </pc:sldMkLst>
        <pc:spChg chg="mod">
          <ac:chgData name="Brionna Purifoy" userId="4920d8f4691e7bff" providerId="Windows Live" clId="Web-{AB3454F7-EDCC-414F-A1B1-B8F1052B3F49}" dt="2024-03-01T03:41:20.478" v="1214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">
        <pc:chgData name="Brionna Purifoy" userId="4920d8f4691e7bff" providerId="Windows Live" clId="Web-{AB3454F7-EDCC-414F-A1B1-B8F1052B3F49}" dt="2024-03-01T02:56:01.345" v="314" actId="14100"/>
        <pc:sldMkLst>
          <pc:docMk/>
          <pc:sldMk cId="1074638838" sldId="278"/>
        </pc:sldMkLst>
        <pc:spChg chg="del mod">
          <ac:chgData name="Brionna Purifoy" userId="4920d8f4691e7bff" providerId="Windows Live" clId="Web-{AB3454F7-EDCC-414F-A1B1-B8F1052B3F49}" dt="2024-03-01T02:54:34.452" v="278"/>
          <ac:spMkLst>
            <pc:docMk/>
            <pc:sldMk cId="1074638838" sldId="278"/>
            <ac:spMk id="8" creationId="{D13C2F43-A283-4FD4-9C0D-BFF93C50AC01}"/>
          </ac:spMkLst>
        </pc:spChg>
        <pc:spChg chg="del mod">
          <ac:chgData name="Brionna Purifoy" userId="4920d8f4691e7bff" providerId="Windows Live" clId="Web-{AB3454F7-EDCC-414F-A1B1-B8F1052B3F49}" dt="2024-03-01T02:55:11.516" v="305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Brionna Purifoy" userId="4920d8f4691e7bff" providerId="Windows Live" clId="Web-{AB3454F7-EDCC-414F-A1B1-B8F1052B3F49}" dt="2024-03-01T02:54:32.874" v="277" actId="1076"/>
          <ac:picMkLst>
            <pc:docMk/>
            <pc:sldMk cId="1074638838" sldId="278"/>
            <ac:picMk id="5" creationId="{F3F5B30A-8F78-C278-42E3-8856DDB5885C}"/>
          </ac:picMkLst>
        </pc:picChg>
        <pc:picChg chg="add mod">
          <ac:chgData name="Brionna Purifoy" userId="4920d8f4691e7bff" providerId="Windows Live" clId="Web-{AB3454F7-EDCC-414F-A1B1-B8F1052B3F49}" dt="2024-03-01T02:56:01.345" v="314" actId="14100"/>
          <ac:picMkLst>
            <pc:docMk/>
            <pc:sldMk cId="1074638838" sldId="278"/>
            <ac:picMk id="6" creationId="{9DEF445D-0C04-4954-AA98-232DD242DC57}"/>
          </ac:picMkLst>
        </pc:picChg>
      </pc:sldChg>
      <pc:sldChg chg="modSp">
        <pc:chgData name="Brionna Purifoy" userId="4920d8f4691e7bff" providerId="Windows Live" clId="Web-{AB3454F7-EDCC-414F-A1B1-B8F1052B3F49}" dt="2024-03-01T03:08:05.695" v="408" actId="20577"/>
        <pc:sldMkLst>
          <pc:docMk/>
          <pc:sldMk cId="2659604895" sldId="279"/>
        </pc:sldMkLst>
        <pc:spChg chg="mod">
          <ac:chgData name="Brionna Purifoy" userId="4920d8f4691e7bff" providerId="Windows Live" clId="Web-{AB3454F7-EDCC-414F-A1B1-B8F1052B3F49}" dt="2024-03-01T03:03:33.921" v="368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Brionna Purifoy" userId="4920d8f4691e7bff" providerId="Windows Live" clId="Web-{AB3454F7-EDCC-414F-A1B1-B8F1052B3F49}" dt="2024-03-01T03:08:05.695" v="408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95,'-305'0,"203"-41,102-13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83944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Technology Usage 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Brionna Purifoy-Brooks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February 29,2024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MySQL is the leading program</a:t>
            </a:r>
            <a:endParaRPr lang="en-US" dirty="0"/>
          </a:p>
          <a:p>
            <a:r>
              <a:rPr lang="en-US" dirty="0" err="1">
                <a:latin typeface="IBM Plex Mono Text"/>
              </a:rPr>
              <a:t>ElasticSearch</a:t>
            </a:r>
            <a:r>
              <a:rPr lang="en-US" dirty="0">
                <a:latin typeface="IBM Plex Mono Text"/>
              </a:rPr>
              <a:t> will be the fastest growing database</a:t>
            </a:r>
          </a:p>
          <a:p>
            <a:r>
              <a:rPr lang="en-US" dirty="0">
                <a:latin typeface="IBM Plex Mono Text"/>
              </a:rPr>
              <a:t>Oracle is going to phase out of top databases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MySQL and Microsoft SQL Server are losing traction.</a:t>
            </a:r>
            <a:endParaRPr lang="en-US" dirty="0"/>
          </a:p>
          <a:p>
            <a:r>
              <a:rPr lang="en-US" dirty="0">
                <a:latin typeface="IBM Plex Mono Text"/>
              </a:rPr>
              <a:t>PostgreSQL and MongoDB establishment in the market.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https://github.com/bpurifoy730/IBM-Cognos-Capstone/blob/main/Capstone.pdf</a:t>
            </a:r>
            <a:endParaRPr lang="en-US" dirty="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C556B2-F5F1-4476-F10B-3DE6479B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39" y="1587237"/>
            <a:ext cx="7910284" cy="45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885305-19B2-2C06-211A-7ED44861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96" y="1770813"/>
            <a:ext cx="7220857" cy="41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graph and a diagram&#10;&#10;Description automatically generated">
            <a:extLst>
              <a:ext uri="{FF2B5EF4-FFF2-40B4-BE49-F238E27FC236}">
                <a16:creationId xmlns:a16="http://schemas.microsoft.com/office/drawing/2014/main" id="{E9DFDB2D-0911-D9F0-B550-F19279FD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7" y="1603016"/>
            <a:ext cx="7577666" cy="45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435" y="1698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widely used and TypeScript getting popular.</a:t>
            </a:r>
          </a:p>
          <a:p>
            <a:r>
              <a:rPr lang="en-US" dirty="0">
                <a:latin typeface="IBM Plex Mono Text"/>
              </a:rPr>
              <a:t>Over 90% young male developers.</a:t>
            </a:r>
          </a:p>
          <a:p>
            <a:r>
              <a:rPr lang="en-US" dirty="0">
                <a:latin typeface="IBM Plex Mono Text"/>
              </a:rPr>
              <a:t>Developers are mainly in developed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Python will be one of the fastest growing programming languages</a:t>
            </a:r>
            <a:endParaRPr lang="en-US" dirty="0"/>
          </a:p>
          <a:p>
            <a:r>
              <a:rPr lang="en-US" dirty="0">
                <a:latin typeface="IBM Plex Mono Text"/>
              </a:rPr>
              <a:t>Higher education is not necessarily needed to be a developer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Developers are currently trying new languages, databases, phasing out older </a:t>
            </a:r>
            <a:r>
              <a:rPr lang="en-US">
                <a:latin typeface="IBM Plex Mono Text"/>
              </a:rPr>
              <a:t>products</a:t>
            </a:r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Developing has a dominant demographic drawn to the profession</a:t>
            </a:r>
          </a:p>
          <a:p>
            <a:r>
              <a:rPr lang="en-US" dirty="0">
                <a:latin typeface="IBM Plex Mono Text"/>
              </a:rPr>
              <a:t>Developers primarily use Windows and languages and databases that are compatible with the operating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 flipH="1" flipV="1">
              <a:off x="3386091" y="892052"/>
              <a:ext cx="164848" cy="341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 flipV="1">
                <a:off x="3285485" y="714031"/>
                <a:ext cx="366464" cy="38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Context and analysis goal.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Methodology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Data Gathering</a:t>
            </a:r>
          </a:p>
          <a:p>
            <a:pPr lvl="1"/>
            <a:r>
              <a:rPr lang="en-US" sz="1800" dirty="0">
                <a:latin typeface="IBM Plex Mono Text"/>
              </a:rPr>
              <a:t>Data Analysis</a:t>
            </a:r>
          </a:p>
          <a:p>
            <a:pPr lvl="1"/>
            <a:r>
              <a:rPr lang="en-US" sz="1800" dirty="0">
                <a:latin typeface="IBM Plex Mono Text"/>
              </a:rPr>
              <a:t>Data Visualization</a:t>
            </a:r>
          </a:p>
          <a:p>
            <a:r>
              <a:rPr lang="en-US" sz="2200" dirty="0">
                <a:latin typeface="IBM Plex Mono Text"/>
              </a:rPr>
              <a:t>Visualizations results using graphs and showing trends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Discussion and implications of </a:t>
            </a:r>
            <a:r>
              <a:rPr lang="en-US" sz="2200" dirty="0">
                <a:latin typeface="IBM Plex Mono Text"/>
              </a:rPr>
              <a:t>findings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Final conclusions of research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Stack Overflow's annual Developer survey is one of the largest and most comprehensive survey of people who use coding software around the world.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Results don’t represent everyone in the coding community.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Nearly 90,000 coders participated in the survey.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Surveys found trends for Database, Platform, and Program Language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Trends for the ones are being used now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Trends for the ones that are being prospected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Collect survey data &amp; explore its content</a:t>
            </a:r>
            <a:endParaRPr lang="en-US" dirty="0"/>
          </a:p>
          <a:p>
            <a:pPr lvl="1"/>
            <a:r>
              <a:rPr lang="en-US" sz="1800" dirty="0">
                <a:latin typeface="IBM Plex Mono Text"/>
              </a:rPr>
              <a:t>Web scraping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Requesting Libraries</a:t>
            </a:r>
          </a:p>
          <a:p>
            <a:r>
              <a:rPr lang="en-US" sz="2200" dirty="0">
                <a:latin typeface="IBM Plex Mono Text"/>
              </a:rPr>
              <a:t>Data Wrangling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Exploratory data analysis</a:t>
            </a:r>
            <a:endParaRPr lang="en-US" dirty="0"/>
          </a:p>
          <a:p>
            <a:pPr lvl="1"/>
            <a:r>
              <a:rPr lang="en-US" sz="1800" dirty="0">
                <a:latin typeface="IBM Plex Mono Text"/>
              </a:rPr>
              <a:t>Analyzing data distribution.</a:t>
            </a:r>
          </a:p>
          <a:p>
            <a:pPr lvl="1"/>
            <a:r>
              <a:rPr lang="en-US" sz="1800" dirty="0">
                <a:latin typeface="IBM Plex Mono Text"/>
              </a:rPr>
              <a:t>Handling outliers.</a:t>
            </a:r>
          </a:p>
          <a:p>
            <a:pPr lvl="1"/>
            <a:r>
              <a:rPr lang="en-US" sz="1800" dirty="0">
                <a:latin typeface="IBM Plex Mono Text"/>
              </a:rPr>
              <a:t>Correlations.</a:t>
            </a:r>
          </a:p>
          <a:p>
            <a:pPr marL="0" indent="0">
              <a:buNone/>
            </a:pPr>
            <a:r>
              <a:rPr lang="en-US" sz="2200">
                <a:latin typeface="ArialMT"/>
              </a:rPr>
              <a:t>• </a:t>
            </a:r>
            <a:r>
              <a:rPr lang="en-US" sz="2200">
                <a:latin typeface="IBM Plex Mono Text"/>
              </a:rPr>
              <a:t>Data Visualization</a:t>
            </a:r>
            <a:endParaRPr lang="en-US"/>
          </a:p>
          <a:p>
            <a:pPr marL="0" indent="0">
              <a:buNone/>
            </a:pPr>
            <a:r>
              <a:rPr lang="en-US" sz="1800" dirty="0">
                <a:latin typeface="ArialMT"/>
              </a:rPr>
              <a:t> • </a:t>
            </a:r>
            <a:r>
              <a:rPr lang="en-US" sz="1800" dirty="0">
                <a:latin typeface="IBM Plex Mono Text"/>
              </a:rPr>
              <a:t>Highlight distribution of data, relationships, the composition and comparison of data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Dashboards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958F9-6B47-D467-F6F2-B88E2B25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55" y="2447010"/>
            <a:ext cx="5458252" cy="311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6089A-581D-BFB1-9DBB-92BC45EB6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1" y="2338153"/>
            <a:ext cx="5690810" cy="32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is currently the leading programming language</a:t>
            </a:r>
          </a:p>
          <a:p>
            <a:r>
              <a:rPr lang="en-US" dirty="0">
                <a:latin typeface="IBM Plex Mono Text"/>
              </a:rPr>
              <a:t>Python is going to be the fastest growing language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will still be leading in the future</a:t>
            </a:r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will lose users to other programming languages</a:t>
            </a:r>
          </a:p>
          <a:p>
            <a:r>
              <a:rPr lang="en-US" dirty="0">
                <a:latin typeface="IBM Plex Mono Text"/>
              </a:rPr>
              <a:t>Python will take users from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3F5B30A-8F78-C278-42E3-8856DDB5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0" y="2440392"/>
            <a:ext cx="5491239" cy="3102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F445D-0C04-4954-AA98-232DD24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42" y="2405516"/>
            <a:ext cx="5769431" cy="30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Technology Usage 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337</cp:revision>
  <dcterms:created xsi:type="dcterms:W3CDTF">2020-10-28T18:29:43Z</dcterms:created>
  <dcterms:modified xsi:type="dcterms:W3CDTF">2024-03-01T03:41:25Z</dcterms:modified>
</cp:coreProperties>
</file>