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78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A3C6B-A3AD-DE4E-97FF-BF044161BEFD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6686D-A00A-264B-8152-79C4D7CF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6686D-A00A-264B-8152-79C4D7CFFB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7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4065-7FAB-3A4E-970F-9FA09907EA6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AE3-C1CF-554C-AA08-1DC45FB98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4065-7FAB-3A4E-970F-9FA09907EA6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AE3-C1CF-554C-AA08-1DC45FB989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4065-7FAB-3A4E-970F-9FA09907EA6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AE3-C1CF-554C-AA08-1DC45FB98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4065-7FAB-3A4E-970F-9FA09907EA6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AE3-C1CF-554C-AA08-1DC45FB98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4065-7FAB-3A4E-970F-9FA09907EA6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AE3-C1CF-554C-AA08-1DC45FB98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4065-7FAB-3A4E-970F-9FA09907EA6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AE3-C1CF-554C-AA08-1DC45FB989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4065-7FAB-3A4E-970F-9FA09907EA6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AE3-C1CF-554C-AA08-1DC45FB98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4065-7FAB-3A4E-970F-9FA09907EA6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AE3-C1CF-554C-AA08-1DC45FB98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4065-7FAB-3A4E-970F-9FA09907EA6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AE3-C1CF-554C-AA08-1DC45FB98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4065-7FAB-3A4E-970F-9FA09907EA6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AE3-C1CF-554C-AA08-1DC45FB98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4065-7FAB-3A4E-970F-9FA09907EA6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AE3-C1CF-554C-AA08-1DC45FB98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4065-7FAB-3A4E-970F-9FA09907EA6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AE3-C1CF-554C-AA08-1DC45FB98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7DF4065-7FAB-3A4E-970F-9FA09907EA6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35DB9AE3-C1CF-554C-AA08-1DC45FB989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Library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195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7337425" cy="4766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8-01-23 at 10.35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01" r="-17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981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8-01-23 at 10.39.3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33" b="-80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4998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8-01-23 at 10.41.4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600" b="-236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905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DB Table Design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Screen Shot 2018-01-23 at 10.49.2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08" b="-95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150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8-01-23 at 10.50.4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" b="28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6213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8-01-23 at 10.51.3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479" b="-124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700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8-01-23 at 10.52.2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195" b="-251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879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651"/>
            <a:ext cx="7868940" cy="82854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Java- Classes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Screen Shot 2018-01-23 at 10.56.12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73" r="-39573"/>
          <a:stretch>
            <a:fillRect/>
          </a:stretch>
        </p:blipFill>
        <p:spPr>
          <a:xfrm>
            <a:off x="-620930" y="1016000"/>
            <a:ext cx="10211464" cy="5615912"/>
          </a:xfrm>
        </p:spPr>
      </p:pic>
    </p:spTree>
    <p:extLst>
      <p:ext uri="{BB962C8B-B14F-4D97-AF65-F5344CB8AC3E}">
        <p14:creationId xmlns:p14="http://schemas.microsoft.com/office/powerpoint/2010/main" val="375951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Screen Shot 2018-01-23 at 11.01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527" r="-58527"/>
          <a:stretch>
            <a:fillRect/>
          </a:stretch>
        </p:blipFill>
        <p:spPr>
          <a:xfrm>
            <a:off x="-1543187" y="172782"/>
            <a:ext cx="11855587" cy="65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2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Requirements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3700" b="1" dirty="0"/>
              <a:t>Requirements</a:t>
            </a:r>
            <a:endParaRPr lang="en-US" sz="3700" dirty="0"/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Adding </a:t>
            </a:r>
            <a:r>
              <a:rPr lang="en-US" sz="3500" dirty="0">
                <a:solidFill>
                  <a:schemeClr val="tx1"/>
                </a:solidFill>
              </a:rPr>
              <a:t>a new user to the User List in the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Adding </a:t>
            </a:r>
            <a:r>
              <a:rPr lang="en-US" sz="3500" dirty="0">
                <a:solidFill>
                  <a:schemeClr val="tx1"/>
                </a:solidFill>
              </a:rPr>
              <a:t>a new book to the Book List in the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 </a:t>
            </a:r>
            <a:r>
              <a:rPr lang="en-US" sz="3500" dirty="0">
                <a:solidFill>
                  <a:schemeClr val="tx1"/>
                </a:solidFill>
              </a:rPr>
              <a:t>User checks-in a book from the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User </a:t>
            </a:r>
            <a:r>
              <a:rPr lang="en-US" sz="3500" dirty="0">
                <a:solidFill>
                  <a:schemeClr val="tx1"/>
                </a:solidFill>
              </a:rPr>
              <a:t>returns a book to the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User </a:t>
            </a:r>
            <a:r>
              <a:rPr lang="en-US" sz="3500" dirty="0">
                <a:solidFill>
                  <a:schemeClr val="tx1"/>
                </a:solidFill>
              </a:rPr>
              <a:t>holds a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Searching </a:t>
            </a:r>
            <a:r>
              <a:rPr lang="en-US" sz="3500" dirty="0">
                <a:solidFill>
                  <a:schemeClr val="tx1"/>
                </a:solidFill>
              </a:rPr>
              <a:t>for a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Deleting </a:t>
            </a:r>
            <a:r>
              <a:rPr lang="en-US" sz="3500" dirty="0">
                <a:solidFill>
                  <a:schemeClr val="tx1"/>
                </a:solidFill>
              </a:rPr>
              <a:t>a book from the Book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Removing </a:t>
            </a:r>
            <a:r>
              <a:rPr lang="en-US" sz="3500" dirty="0">
                <a:solidFill>
                  <a:schemeClr val="tx1"/>
                </a:solidFill>
              </a:rPr>
              <a:t>a hold on a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Renewing </a:t>
            </a:r>
            <a:r>
              <a:rPr lang="en-US" sz="3500" dirty="0">
                <a:solidFill>
                  <a:schemeClr val="tx1"/>
                </a:solidFill>
              </a:rPr>
              <a:t>a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Printing </a:t>
            </a:r>
            <a:r>
              <a:rPr lang="en-US" sz="3500" dirty="0">
                <a:solidFill>
                  <a:schemeClr val="tx1"/>
                </a:solidFill>
              </a:rPr>
              <a:t>user’s </a:t>
            </a:r>
            <a:r>
              <a:rPr lang="en-US" sz="3500" dirty="0" smtClean="0">
                <a:solidFill>
                  <a:schemeClr val="tx1"/>
                </a:solidFill>
              </a:rPr>
              <a:t>transactions</a:t>
            </a:r>
            <a:r>
              <a:rPr lang="en-US" sz="3500" dirty="0">
                <a:solidFill>
                  <a:schemeClr val="tx1"/>
                </a:solidFill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7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Use Cases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Screen Shot 2018-01-23 at 10.16.5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7" b="7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4823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8-01-23 at 10.23.3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8" b="93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907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8-01-23 at 10.25.3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" b="25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917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8-01-23 at 10.27.2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" b="10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23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Design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Class Diagrams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Screen Shot 2018-01-23 at 11.28.3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68" r="-109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3098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7223125" cy="3242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8-01-23 at 10.31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66" r="-22966"/>
          <a:stretch>
            <a:fillRect/>
          </a:stretch>
        </p:blipFill>
        <p:spPr>
          <a:xfrm>
            <a:off x="-1614146" y="431800"/>
            <a:ext cx="10205697" cy="5511801"/>
          </a:xfrm>
        </p:spPr>
      </p:pic>
    </p:spTree>
    <p:extLst>
      <p:ext uri="{BB962C8B-B14F-4D97-AF65-F5344CB8AC3E}">
        <p14:creationId xmlns:p14="http://schemas.microsoft.com/office/powerpoint/2010/main" val="107764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8-01-23 at 10.32.3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76" b="-283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0560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104</TotalTime>
  <Words>81</Words>
  <Application>Microsoft Macintosh PowerPoint</Application>
  <PresentationFormat>On-screen Show (4:3)</PresentationFormat>
  <Paragraphs>19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Breeze</vt:lpstr>
      <vt:lpstr>Project Presentation</vt:lpstr>
      <vt:lpstr>Requirements</vt:lpstr>
      <vt:lpstr>Use Cases</vt:lpstr>
      <vt:lpstr>PowerPoint Presentation</vt:lpstr>
      <vt:lpstr>PowerPoint Presentation</vt:lpstr>
      <vt:lpstr>PowerPoint Presentation</vt:lpstr>
      <vt:lpstr>Design Class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DB Table Design</vt:lpstr>
      <vt:lpstr>PowerPoint Presentation</vt:lpstr>
      <vt:lpstr>PowerPoint Presentation</vt:lpstr>
      <vt:lpstr>PowerPoint Presentation</vt:lpstr>
      <vt:lpstr>Java- Classes</vt:lpstr>
      <vt:lpstr>PowerPoint Presentation</vt:lpstr>
    </vt:vector>
  </TitlesOfParts>
  <Company>Target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Venkat Putrevu</dc:creator>
  <cp:lastModifiedBy>Venkat Putrevu</cp:lastModifiedBy>
  <cp:revision>26</cp:revision>
  <dcterms:created xsi:type="dcterms:W3CDTF">2018-01-23T15:30:54Z</dcterms:created>
  <dcterms:modified xsi:type="dcterms:W3CDTF">2018-01-23T17:33:26Z</dcterms:modified>
</cp:coreProperties>
</file>