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4622"/>
  </p:normalViewPr>
  <p:slideViewPr>
    <p:cSldViewPr snapToGrid="0" snapToObjects="1" showGuides="1">
      <p:cViewPr varScale="1">
        <p:scale>
          <a:sx n="140" d="100"/>
          <a:sy n="140" d="100"/>
        </p:scale>
        <p:origin x="224" y="400"/>
      </p:cViewPr>
      <p:guideLst>
        <p:guide orient="horz" pos="5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34F2-A019-B947-8498-356B75E75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73053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/>
              <a:t>Hospital XYZ :: Covid-19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EA134-AC34-EB43-8CE1-5BD573F5C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101849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Benjamin Wilke</a:t>
            </a:r>
          </a:p>
          <a:p>
            <a:r>
              <a:rPr lang="en-US" dirty="0"/>
              <a:t>Graduate Candidate - </a:t>
            </a:r>
            <a:r>
              <a:rPr lang="en-US" dirty="0" err="1"/>
              <a:t>DataScience@SMU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1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CC3-844B-BC4D-8CCE-9783453B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0285"/>
            <a:ext cx="8610600" cy="1293028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E4D4-55C4-D34C-8AB6-653ECD0E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Quickly</a:t>
            </a:r>
            <a:r>
              <a:rPr lang="en-US" dirty="0"/>
              <a:t> implement, train, and deploy a chatbot application for Hospital XYZ’s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7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6735-8E50-3448-B774-2DC2E9AE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5720"/>
            <a:ext cx="8610600" cy="1293028"/>
          </a:xfrm>
        </p:spPr>
        <p:txBody>
          <a:bodyPr/>
          <a:lstStyle/>
          <a:p>
            <a:r>
              <a:rPr lang="en-US" dirty="0"/>
              <a:t>What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6A38-837A-5B40-94A7-4F7BD5BB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3040"/>
            <a:ext cx="10820400" cy="4755645"/>
          </a:xfrm>
        </p:spPr>
        <p:txBody>
          <a:bodyPr/>
          <a:lstStyle/>
          <a:p>
            <a:r>
              <a:rPr lang="en-US" dirty="0"/>
              <a:t>Understanding the specific actions a user can take with the chatbot</a:t>
            </a:r>
          </a:p>
          <a:p>
            <a:pPr lvl="1"/>
            <a:r>
              <a:rPr lang="en-US" dirty="0"/>
              <a:t>Information on COVID-19 in my area</a:t>
            </a:r>
          </a:p>
          <a:p>
            <a:pPr lvl="1"/>
            <a:r>
              <a:rPr lang="en-US" dirty="0"/>
              <a:t>Determining if someone is infected and testing locations</a:t>
            </a:r>
          </a:p>
          <a:p>
            <a:pPr lvl="2"/>
            <a:r>
              <a:rPr lang="en-US" dirty="0"/>
              <a:t>Providing feedback on specific symptoms</a:t>
            </a:r>
          </a:p>
          <a:p>
            <a:pPr lvl="1"/>
            <a:r>
              <a:rPr lang="en-US" dirty="0"/>
              <a:t>I am infected and need information</a:t>
            </a:r>
          </a:p>
          <a:p>
            <a:pPr lvl="1"/>
            <a:r>
              <a:rPr lang="en-US" dirty="0"/>
              <a:t>My family member is infected and I need information</a:t>
            </a:r>
          </a:p>
          <a:p>
            <a:pPr lvl="1"/>
            <a:r>
              <a:rPr lang="en-US" dirty="0"/>
              <a:t>Sterilization and home hygiene tips with kids at home</a:t>
            </a:r>
          </a:p>
          <a:p>
            <a:pPr lvl="1"/>
            <a:r>
              <a:rPr lang="en-US" dirty="0"/>
              <a:t>I would like to donate supplies</a:t>
            </a:r>
          </a:p>
          <a:p>
            <a:pPr lvl="1"/>
            <a:r>
              <a:rPr lang="en-US" dirty="0"/>
              <a:t>My neighbors refuse to practice social distancing</a:t>
            </a:r>
          </a:p>
          <a:p>
            <a:pPr lvl="1"/>
            <a:r>
              <a:rPr lang="en-US" dirty="0"/>
              <a:t>Toilet paper alternatives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1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FBBD-88E7-6340-9E26-155DFAC3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1141"/>
            <a:ext cx="8610600" cy="1293028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8007-2A58-3543-8C78-366E8806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" y="1463040"/>
            <a:ext cx="11356848" cy="47556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needs for our chatbot aren’t conversational, so we’ll implement a simple BOW model that can take as input a pattern and provide a response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mapping of patterns to response(s) while tagging the type of interaction for classification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Tokenize and lemmatize all words in total words found in 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Encode input patterns as lists of words where 1 denotes word exists and 0 denotes does not exist - these will be of length = total words (lemmas)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Encode tags for classification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Train a Sequential Neural Net that takes as input the encoded input pattern and learns the classification tag (3 layers: 128 Dense, 64 Dense, </a:t>
            </a:r>
            <a:r>
              <a:rPr lang="en-US" dirty="0" err="1"/>
              <a:t>Softmax</a:t>
            </a:r>
            <a:r>
              <a:rPr lang="en-US" dirty="0"/>
              <a:t> Classifier; implement Dropout of 30% between layers)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 that the model can provide correct response based on classifying variations of seen and unseen input 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Deploy chatbot via cloud service (Recommend AWS </a:t>
            </a:r>
            <a:r>
              <a:rPr lang="en-US" dirty="0" err="1"/>
              <a:t>SageMaker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Deploy frontend changes for Hospital XYZ website to interact with chatbot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7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F044-2975-F743-8C1B-6CAA4D9B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1141"/>
            <a:ext cx="8610600" cy="1293028"/>
          </a:xfrm>
        </p:spPr>
        <p:txBody>
          <a:bodyPr/>
          <a:lstStyle/>
          <a:p>
            <a:r>
              <a:rPr lang="en-US" dirty="0"/>
              <a:t>Issues and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A334-639C-0940-A991-2C92D5232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5608"/>
            <a:ext cx="10820400" cy="4783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will be significant up front work to design the types of responses a chatbot can provide (tasks)</a:t>
            </a:r>
          </a:p>
          <a:p>
            <a:pPr lvl="1"/>
            <a:r>
              <a:rPr lang="en-US" dirty="0"/>
              <a:t>Some of the responses may need SME participation (doctor, physician)</a:t>
            </a:r>
          </a:p>
          <a:p>
            <a:pPr lvl="1"/>
            <a:r>
              <a:rPr lang="en-US" dirty="0"/>
              <a:t>Some responses may require mapping to internal/external web content</a:t>
            </a:r>
          </a:p>
          <a:p>
            <a:pPr lvl="1"/>
            <a:r>
              <a:rPr lang="en-US" dirty="0"/>
              <a:t>The initial set of input patterns will also need to be drafted</a:t>
            </a:r>
          </a:p>
          <a:p>
            <a:pPr lvl="1"/>
            <a:r>
              <a:rPr lang="en-US" dirty="0"/>
              <a:t>Considering the requirements the hospital should strive for MVP and incremental updates </a:t>
            </a:r>
          </a:p>
          <a:p>
            <a:r>
              <a:rPr lang="en-US" dirty="0"/>
              <a:t>A task should be created for an input related to informing the chat bot that it is not providing the information the user is looking to obtain</a:t>
            </a:r>
          </a:p>
          <a:p>
            <a:pPr lvl="1"/>
            <a:r>
              <a:rPr lang="en-US" dirty="0"/>
              <a:t>Most likely the user attempted a failed input before informing the chatbot that it wasn’t the information they were looking for</a:t>
            </a:r>
          </a:p>
          <a:p>
            <a:pPr lvl="2"/>
            <a:r>
              <a:rPr lang="en-US" dirty="0"/>
              <a:t>Periodic audits of chatbot logs</a:t>
            </a:r>
          </a:p>
          <a:p>
            <a:pPr lvl="2"/>
            <a:r>
              <a:rPr lang="en-US" dirty="0"/>
              <a:t>Estimate future needs by examining failed inputs manually or keyword extraction</a:t>
            </a:r>
          </a:p>
          <a:p>
            <a:pPr lvl="2"/>
            <a:r>
              <a:rPr lang="en-US" dirty="0"/>
              <a:t>Free crowd sourced inputs for new tasks</a:t>
            </a:r>
          </a:p>
          <a:p>
            <a:pPr lvl="2">
              <a:tabLst>
                <a:tab pos="1876425" algn="l"/>
              </a:tabLst>
            </a:pPr>
            <a:r>
              <a:rPr lang="en-US" dirty="0"/>
              <a:t>QA and improvements of new language inputs associated to existing tasks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99C3-9BA5-1848-BF90-EF1224E0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50812"/>
            <a:ext cx="10820400" cy="280246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26664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276</TotalTime>
  <Words>425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Hospital XYZ :: Covid-19 Chatbot</vt:lpstr>
      <vt:lpstr>Requirements</vt:lpstr>
      <vt:lpstr>What we need</vt:lpstr>
      <vt:lpstr>Approach</vt:lpstr>
      <vt:lpstr>Issues and Opportunities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2020-04-09T14:56:29Z</dcterms:created>
  <dcterms:modified xsi:type="dcterms:W3CDTF">2020-04-12T20:33:48Z</dcterms:modified>
</cp:coreProperties>
</file>