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C25495-B7DB-4890-B05A-9B5E44C03AAD}">
  <a:tblStyle styleId="{38C25495-B7DB-4890-B05A-9B5E44C03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fe43b5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efe43b5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6608cbb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6608cbb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fe43b5f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efe43b5f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51289a8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51289a8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e78f22a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e78f22a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78f22a1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e78f22a1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78f22a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e78f22a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78f22a1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e78f22a1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1289a8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1289a8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6e8b5d69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6e8b5d69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e8b5d69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e8b5d69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e8e8c9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e8e8c92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a82a41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a82a41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1ba677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1ba677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91ba6772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91ba6772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1ba6772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1ba6772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91ba6772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91ba6772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91ba677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91ba677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Supervised Learning of Rigid 3D Scene Flow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Rafid Abyaad and Wenliang Peng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: Yujin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Training (seed 41)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" y="1110625"/>
            <a:ext cx="4475863" cy="16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63" y="1130175"/>
            <a:ext cx="4159049" cy="15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000" y="2854550"/>
            <a:ext cx="4257975" cy="16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670" y="82700"/>
            <a:ext cx="2629401" cy="8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0125" y="2839386"/>
            <a:ext cx="4475877" cy="161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Training (seed 41)</a:t>
            </a: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70" y="82700"/>
            <a:ext cx="2629401" cy="8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7949574" cy="36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of Testing (Seed 41 with 5% dataset)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192875" y="1107025"/>
          <a:ext cx="8758250" cy="2120295"/>
        </p:xfrm>
        <a:graphic>
          <a:graphicData uri="http://schemas.openxmlformats.org/drawingml/2006/table">
            <a:tbl>
              <a:tblPr>
                <a:noFill/>
                <a:tableStyleId>{38C25495-B7DB-4890-B05A-9B5E44C03AAD}</a:tableStyleId>
              </a:tblPr>
              <a:tblGrid>
                <a:gridCol w="17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Outlier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0.159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0.638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0.773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0.417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Focal 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0.440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Dice loss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Training (seed 41)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3" y="1338316"/>
            <a:ext cx="4512575" cy="162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688" y="1316974"/>
            <a:ext cx="4512574" cy="166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33" y="3035850"/>
            <a:ext cx="4581130" cy="1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7867" y="3096425"/>
            <a:ext cx="4457395" cy="162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468" y="101018"/>
            <a:ext cx="2506550" cy="10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of Testing (Seed 41 with 5% dataset)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192875" y="1107025"/>
          <a:ext cx="8758250" cy="3737015"/>
        </p:xfrm>
        <a:graphic>
          <a:graphicData uri="http://schemas.openxmlformats.org/drawingml/2006/table">
            <a:tbl>
              <a:tblPr>
                <a:noFill/>
                <a:tableStyleId>{38C25495-B7DB-4890-B05A-9B5E44C03AAD}</a:tableStyleId>
              </a:tblPr>
              <a:tblGrid>
                <a:gridCol w="17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Outlier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loop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Flow loop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0.421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Background flow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0.664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0.408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 with background flow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0.708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0.824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0.379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of Testing (Seed 42 with 5% dataset)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192875" y="1107025"/>
          <a:ext cx="8758250" cy="2120295"/>
        </p:xfrm>
        <a:graphic>
          <a:graphicData uri="http://schemas.openxmlformats.org/drawingml/2006/table">
            <a:tbl>
              <a:tblPr>
                <a:noFill/>
                <a:tableStyleId>{38C25495-B7DB-4890-B05A-9B5E44C03AAD}</a:tableStyleId>
              </a:tblPr>
              <a:tblGrid>
                <a:gridCol w="17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Outlier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0.359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 with background flow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0.702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0.825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0.382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of Testing (Seed 43 with 5% dataset)</a:t>
            </a: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03" name="Google Shape;203;p30"/>
          <p:cNvGraphicFramePr/>
          <p:nvPr/>
        </p:nvGraphicFramePr>
        <p:xfrm>
          <a:off x="192875" y="1107025"/>
          <a:ext cx="8758250" cy="2120295"/>
        </p:xfrm>
        <a:graphic>
          <a:graphicData uri="http://schemas.openxmlformats.org/drawingml/2006/table">
            <a:tbl>
              <a:tblPr>
                <a:noFill/>
                <a:tableStyleId>{38C25495-B7DB-4890-B05A-9B5E44C03AAD}</a:tableStyleId>
              </a:tblPr>
              <a:tblGrid>
                <a:gridCol w="17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Outlier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0.792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0.676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0.802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0.392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Ego flow loop with background flow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0.137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0.684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0.784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0.411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of Testing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10" name="Google Shape;210;p31"/>
          <p:cNvGraphicFramePr/>
          <p:nvPr>
            <p:extLst>
              <p:ext uri="{D42A27DB-BD31-4B8C-83A1-F6EECF244321}">
                <p14:modId xmlns:p14="http://schemas.microsoft.com/office/powerpoint/2010/main" val="1036683766"/>
              </p:ext>
            </p:extLst>
          </p:nvPr>
        </p:nvGraphicFramePr>
        <p:xfrm>
          <a:off x="192875" y="1107025"/>
          <a:ext cx="8758250" cy="2149435"/>
        </p:xfrm>
        <a:graphic>
          <a:graphicData uri="http://schemas.openxmlformats.org/drawingml/2006/table">
            <a:tbl>
              <a:tblPr>
                <a:noFill/>
                <a:tableStyleId>{38C25495-B7DB-4890-B05A-9B5E44C03AAD}</a:tableStyleId>
              </a:tblPr>
              <a:tblGrid>
                <a:gridCol w="17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ACC3DR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Outlier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Baseline (100% training dataset)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0.094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0.784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0.885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0.314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Ego flow loop with background flow (25% training dataset)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0.765</a:t>
                      </a:r>
                      <a:endParaRPr lang="en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0.866</a:t>
                      </a:r>
                      <a:endParaRPr lang="en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0.322</a:t>
                      </a:r>
                      <a:endParaRPr lang="en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until final poster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our method on a larger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cloud visualization supports our approach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/>
              <a:t>                      Thank you</a:t>
            </a:r>
            <a:endParaRPr sz="3600"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Areas of Improvement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results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0" y="1233675"/>
            <a:ext cx="8958424" cy="3335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66100" y="13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overview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100" y="812625"/>
            <a:ext cx="6716799" cy="4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Ego-motion and flow calculation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Ego-motion finds transformations for background points of X w.r.t. Y.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Flow finds transformations for clustered foreground points of X w.r.t. 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Background flow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Flow is only used to supervise foreground clusters.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Segmentation loss functions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BG-FG segmentation uses cross entropy loss.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CE loss is sensitive to class imbalance.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1 : Ego-flow loop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Ego-motion estimation 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transformation for Y w.r.t. X as well as for X w.r.t. Y.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Calculate losses for both and use the mean.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Justification 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Rigid body transformation allow us to perform an inverse transformation.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Averaging makes the transforms more robust.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250" y="2957800"/>
            <a:ext cx="52959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1 : Ego-flow loop (contd.)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Flow estimation 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 flow for clusters in Y w.r.t. X as well as for X w.r.t. Y.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the mean L1 loss as rigidity loss.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Justification 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extracted features have no ordered relationship.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Flow is not obtained from the sequential relation.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200" y="2941850"/>
            <a:ext cx="3266675" cy="20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925" y="3070175"/>
            <a:ext cx="2846550" cy="16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 : Background flow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Modification to ego motion using background flow 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additionally estimate the background flow.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Estimated ego motion is a weighted average of transform and background flow.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Introduces a new hyperparameter, for now set as 0.5.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Justification: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Ego motion estimation is weak against wrong segmentation.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BG flow brings lower level features and averages out upstream errors.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300" y="3198125"/>
            <a:ext cx="5655449" cy="15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3 : Segmentation Losses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Focal loss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Background points are generally numerous, introducing imbalance.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Less sensitive to class imbalance than CE loss.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Dice loss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Designed to maximize the dice coefficient.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less sensitive towards imbalance.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Hard to optimize, because of complicated derivatives.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全屏显示(16:9)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Weakly Supervised Learning of Rigid 3D Scene Flow</vt:lpstr>
      <vt:lpstr>Outline</vt:lpstr>
      <vt:lpstr>Recap</vt:lpstr>
      <vt:lpstr>Model overview</vt:lpstr>
      <vt:lpstr>Areas of improvements</vt:lpstr>
      <vt:lpstr>Implementation 1 : Ego-flow loop </vt:lpstr>
      <vt:lpstr>Implementation 1 : Ego-flow loop (contd.)  </vt:lpstr>
      <vt:lpstr>Implementation 2 : Background flow</vt:lpstr>
      <vt:lpstr>Implementation 3 : Segmentation Losses</vt:lpstr>
      <vt:lpstr>Result of Training (seed 41)</vt:lpstr>
      <vt:lpstr>Result of Training (seed 41)</vt:lpstr>
      <vt:lpstr>Result of Testing (Seed 41 with 5% dataset)</vt:lpstr>
      <vt:lpstr>Result of Training (seed 41)</vt:lpstr>
      <vt:lpstr>Result of Testing (Seed 41 with 5% dataset)</vt:lpstr>
      <vt:lpstr>Result of Testing (Seed 42 with 5% dataset)</vt:lpstr>
      <vt:lpstr>Result of Testing (Seed 43 with 5% dataset)</vt:lpstr>
      <vt:lpstr>Result of Testing</vt:lpstr>
      <vt:lpstr>Plan until final poster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Weakly Supervised Learning of Rigid 3D Scene Flow</dc:title>
  <cp:lastModifiedBy>Wenliang Peng</cp:lastModifiedBy>
  <cp:revision>1</cp:revision>
  <dcterms:modified xsi:type="dcterms:W3CDTF">2022-02-02T17:26:19Z</dcterms:modified>
</cp:coreProperties>
</file>