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a82a41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a82a41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a82a41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a82a41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a82a41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a82a41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a82a41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a82a41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a82a41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a82a41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51289a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51289a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51289a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51289a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551289a8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551289a8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3e8e8c9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3e8e8c9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51289a8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551289a8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e8b5d6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e8b5d6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e8b5d69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e8b5d69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d5e8997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d5e899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51289a8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551289a8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a82a41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a82a41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a82a41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a82a41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e8e8c9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e8e8c9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a82a4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a82a4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e8e8c92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3e8e8c9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e8e8c9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e8e8c9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Weakly Supervised Learning of Rigid 3D Scene Flow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r>
              <a:rPr lang="en"/>
              <a:t> </a:t>
            </a:r>
            <a:r>
              <a:rPr lang="en"/>
              <a:t>Rafid Abyaad and</a:t>
            </a:r>
            <a:r>
              <a:rPr lang="en"/>
              <a:t> Wenliang Peng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: Yujin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Heads (contd.)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Scene flow 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latent features as input.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Finds correspondence between two frames.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Computes initial flow estimates 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Refines the initial estimations using sparse</a:t>
            </a:r>
            <a:br>
              <a:rPr lang="en"/>
            </a:br>
            <a:r>
              <a:rPr lang="en"/>
              <a:t>convolutions in a residual connection.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275" y="2245313"/>
            <a:ext cx="256020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375" y="2997675"/>
            <a:ext cx="13239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650" y="1271025"/>
            <a:ext cx="3944100" cy="28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Formulation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formulated as a composition of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BG segmentation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Ego-motion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FG rigidity loss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segmentation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BCE loss of two frames.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BCE loss calculated from ground truth binary masks</a:t>
            </a:r>
            <a:br>
              <a:rPr lang="en"/>
            </a:br>
            <a:r>
              <a:rPr lang="en"/>
              <a:t>and per point foreground probability.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847" y="1547625"/>
            <a:ext cx="2789700" cy="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513" y="3220650"/>
            <a:ext cx="24098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Formulation (contd.)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Ego-motion loss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sample 1024 background points from both frames.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soft correspondence using Sinkhorn algorithm.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Ego motion recovered using Kabsch algorithm.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Ego-motion loss is the L1 loss between estimated ego motion</a:t>
            </a:r>
            <a:br>
              <a:rPr lang="en"/>
            </a:br>
            <a:r>
              <a:rPr lang="en"/>
              <a:t>and ground truth.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Additionally adds a regularized loss for stable training.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950" y="2926288"/>
            <a:ext cx="43053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formulation (contd.)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Foreground rigidity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3D coordinates of foreground.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loss encourages that the flow vectors of each cluster can be approximated</a:t>
            </a:r>
            <a:br>
              <a:rPr lang="en"/>
            </a:br>
            <a:r>
              <a:rPr lang="en"/>
              <a:t>using</a:t>
            </a:r>
            <a:r>
              <a:rPr lang="en"/>
              <a:t> a transformation.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Complemented with two-way Chamfer distance for all FG points.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loss is a weighted sum of these losses.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00" y="2436275"/>
            <a:ext cx="41529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0250"/>
            <a:ext cx="7678301" cy="32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EPE: mean end-point-error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Acc3DS:  strict accuracy (EPE &lt; 0.05 m or relative error &lt; 0.05)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Acc3DR:  relaxed accuracy (EPE &lt; 0.1 m or relative error &lt; 0.1)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Outlier: (EPE &gt; 0.3 m or relative error &gt; 0.1)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relative error: Ratio of EPE to GT flow</a:t>
            </a:r>
            <a:endParaRPr i="1"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for all Experiments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Hardware: T4 GPU on GCP and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for t</a:t>
            </a:r>
            <a:r>
              <a:rPr lang="en"/>
              <a:t>raining and validation</a:t>
            </a:r>
            <a:r>
              <a:rPr lang="en"/>
              <a:t>: 5% of </a:t>
            </a:r>
            <a:r>
              <a:rPr lang="en"/>
              <a:t>original </a:t>
            </a:r>
            <a:r>
              <a:rPr lang="en"/>
              <a:t>training and validation </a:t>
            </a:r>
            <a:r>
              <a:rPr lang="en"/>
              <a:t>dataset(semanticKITTI)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for test: lidarKITTI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Batch size: 6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rate: 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Scheduler: ExponentialLR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Epochs: 40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Tensorboard visualization: every 20 batches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Result for Training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3966538" cy="162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998" y="1152481"/>
            <a:ext cx="3921152" cy="162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81142"/>
            <a:ext cx="3966551" cy="143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1600" y="2743838"/>
            <a:ext cx="4198729" cy="1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Baseline Result for Testing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lidarKITTI dataset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EPE: 0.159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</a:t>
            </a:r>
            <a:r>
              <a:rPr lang="en"/>
              <a:t>3DS: 0.638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Acc3DR: 0.773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Outlier: 0.417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f</a:t>
            </a:r>
            <a:r>
              <a:rPr lang="en"/>
              <a:t>urther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closely into </a:t>
            </a:r>
            <a:r>
              <a:rPr lang="en"/>
              <a:t>scene flow head refinement module and exploring other algorithms for smoothing out the noisy initial vector 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</a:t>
            </a:r>
            <a:r>
              <a:rPr lang="en"/>
              <a:t>algorithms for the correspondence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Simplifying the complex loss function of the algorithm while ensuring competitive performance.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Scene flow estimation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Contributions of the base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formulations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Inference and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for improvement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/>
              <a:t>                      </a:t>
            </a:r>
            <a:r>
              <a:rPr lang="en" sz="3600"/>
              <a:t>Thank you</a:t>
            </a:r>
            <a:endParaRPr sz="3600"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Rodrigo L Carceroni and Kiriakos N Kutulakos. Multi-view scene capture by surfel sampling: From video streams to non-rigid 3d motion, shape and reflectance. International Journal of Computer Vision, 49(2-3):175–214, 2002.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N. Mayer, E. Ilg, P. Häusser, P. Fischer, D. Cremers, A. Dosovitskiy, and T. Brox. A large dataset to train convolutional networks for disparity, optical flow, and scene flow estimation. In IEEE International Conference on Computer Vision and Patter</a:t>
            </a:r>
            <a:r>
              <a:rPr lang="en" sz="1100"/>
              <a:t>n </a:t>
            </a:r>
            <a:r>
              <a:rPr lang="en" sz="1100"/>
              <a:t>Recognition (CVPR), 2016. arXiv:1512.02134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Zirui Wang, Shuda Li, Henry Howard-Jenkins, Victor Adrian Prisacariu, and Min Chen. Flownet3d++: Geometric losses for deep scene flow estimation. arXiv preprint arXiv:1912.01438, 2019.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Himangi Mittal, Brian Okorn, and David Held. Just go with the flow: Self-supervised scene flow estimation. arXiv preprint arXiv:1912.00497, 2019.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Wenxuan Wu, Zhiyuan Wang, Zhuwen Li, Wei Liu, and Li Fuxin. Pointpwc-net: A coarse-to-fine network for supervised and self-supervised scene flow estimation on 3d point clouds. arXiv preprint arXiv:1911.12408, 2019.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Ivan Tishchenko, Sandro Lombardi, Martin R Oswald, and Marc Pollefeys. Self-supervised learning of non-rigid residual flow and ego-motion. arXiv preprint arXiv:2009.10467, 2020.</a:t>
            </a:r>
            <a:endParaRPr sz="1100"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Flow Estimation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scenes are a collection of agents moving as rigid bodies.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 of 2D optical flow.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Semi-dense/Dense 3D </a:t>
            </a:r>
            <a:r>
              <a:rPr lang="en"/>
              <a:t>motion</a:t>
            </a:r>
            <a:r>
              <a:rPr lang="en"/>
              <a:t> field that moves with respect to a camera.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Task: Estimate the 3D flow vectors for consecutive 3D point clouds.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" y="2641550"/>
            <a:ext cx="4587849" cy="21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875" y="2641550"/>
            <a:ext cx="3861247" cy="21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Representing dynamics via free form velocity fields</a:t>
            </a:r>
            <a:r>
              <a:rPr lang="en" sz="700"/>
              <a:t>[1][2][3]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Unconstrained per point flow may lead to non-viable results.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dense supervision.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 to acquire and prone to errors.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Simulated data introduces domain gap.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approaches</a:t>
            </a:r>
            <a:r>
              <a:rPr lang="en" sz="700"/>
              <a:t>[4][5[6]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achieve competitive perf</a:t>
            </a:r>
            <a:r>
              <a:rPr lang="en"/>
              <a:t>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04250" y="3146225"/>
            <a:ext cx="8335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i="1" lang="en" sz="800">
                <a:solidFill>
                  <a:schemeClr val="dk2"/>
                </a:solidFill>
              </a:rPr>
              <a:t>Rodrigo L Carceroni and Kiriakos N Kutulakos. Multi-view scene capture by surfel sampling: From video streams to non-rigid 3d motion, shape and reflectance. International Journal of Computer Vision, 49(2-3):175–214, 2002.</a:t>
            </a:r>
            <a:endParaRPr i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i="1" lang="en" sz="800">
                <a:solidFill>
                  <a:schemeClr val="dk2"/>
                </a:solidFill>
              </a:rPr>
              <a:t>N. Mayer, E. Ilg, P. Häusser, P. Fischer, D. Cremers, A. Dosovitskiy, and T. Brox. A large dataset to train convolutional networks for disparity, optical flow, and scene flow estimation. In IEEE International Conference on Computer Vision and Pattern Recognition (CVPR), 2016. arXiv:1512.02134</a:t>
            </a:r>
            <a:endParaRPr i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i="1" lang="en" sz="800">
                <a:solidFill>
                  <a:schemeClr val="dk2"/>
                </a:solidFill>
              </a:rPr>
              <a:t>Zirui Wang, Shuda Li, Henry Howard-Jenkins, Victor Adrian Prisacariu, and Min Chen. Flownet3d++: Geometric losses for deep scene flow estimation. arXiv preprint arXiv:1912.01438, 2019.</a:t>
            </a:r>
            <a:endParaRPr i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i="1" lang="en" sz="800">
                <a:solidFill>
                  <a:schemeClr val="dk2"/>
                </a:solidFill>
              </a:rPr>
              <a:t>Himangi Mittal, Brian Okorn, and David Held. Just go with the flow: Self-supervised scene flow estimation. arXiv preprint arXiv:1912.00497, 2019.</a:t>
            </a:r>
            <a:endParaRPr i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i="1" lang="en" sz="800">
                <a:solidFill>
                  <a:schemeClr val="dk2"/>
                </a:solidFill>
              </a:rPr>
              <a:t>Wenxuan Wu, Zhiyuan Wang, Zhuwen Li, Wei Liu, and Li Fuxin. Pointpwc-net: A coarse-to-fine network for supervised and self-supervised scene flow estimation on 3d point clouds. arXiv preprint arXiv:1911.12408, 2019.</a:t>
            </a:r>
            <a:endParaRPr i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i="1" lang="en" sz="800">
                <a:solidFill>
                  <a:schemeClr val="dk2"/>
                </a:solidFill>
              </a:rPr>
              <a:t>Ivan Tishchenko, Sandro Lombardi, Martin R Oswald, and Marc Pollefeys. Self-supervised learning of non-rigid residual flow and ego-motion. arXiv preprint arXiv:2009.10467, 2020.</a:t>
            </a:r>
            <a:endParaRPr i="1" sz="8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of the paper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Proposes a weakly supervised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use of background masks and ego-motion to train.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level flow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and adaptive backbone.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of both supervised and unsupervised approaches.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0" y="1233675"/>
            <a:ext cx="8958424" cy="3335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6100" y="13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Overview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725" y="787150"/>
            <a:ext cx="6777203" cy="41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Backbone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U-Net encoder-decoder architecture with skip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sparsely voxelized point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Per point latent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sub-module to estimate semantic</a:t>
            </a:r>
            <a:br>
              <a:rPr lang="en"/>
            </a:br>
            <a:r>
              <a:rPr lang="en"/>
              <a:t>labels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151" y="1599950"/>
            <a:ext cx="3153374" cy="328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75" y="2988250"/>
            <a:ext cx="3957275" cy="17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Heads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segmentation 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Foreground and background 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latent features as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Outputs per-point foreground </a:t>
            </a:r>
            <a:r>
              <a:rPr lang="en"/>
              <a:t>probability.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Ego-motion 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latent features and background points as input.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Outputs affinity matrix to describe similarity of background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25" y="3955325"/>
            <a:ext cx="18630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172" y="749700"/>
            <a:ext cx="1663525" cy="2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