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49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39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0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8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46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06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0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523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514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81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25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B06A-2E79-4D65-8989-B323337ABDA3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94F7-35A8-4B56-8084-785A123258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9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262752" y="843331"/>
            <a:ext cx="7228114" cy="2387600"/>
          </a:xfrm>
        </p:spPr>
        <p:txBody>
          <a:bodyPr>
            <a:noAutofit/>
          </a:bodyPr>
          <a:lstStyle/>
          <a:p>
            <a:r>
              <a:rPr lang="pl-PL" sz="7200" dirty="0" smtClean="0">
                <a:solidFill>
                  <a:schemeClr val="bg1"/>
                </a:solidFill>
              </a:rPr>
              <a:t>Aplikacja licytująca</a:t>
            </a:r>
            <a:br>
              <a:rPr lang="pl-PL" sz="7200" dirty="0" smtClean="0">
                <a:solidFill>
                  <a:schemeClr val="bg1"/>
                </a:solidFill>
              </a:rPr>
            </a:br>
            <a:r>
              <a:rPr lang="pl-PL" sz="7200" dirty="0" smtClean="0">
                <a:solidFill>
                  <a:schemeClr val="bg1"/>
                </a:solidFill>
              </a:rPr>
              <a:t>prezenty z nieudanych świąt</a:t>
            </a:r>
            <a:endParaRPr lang="pl-PL" sz="7200" dirty="0">
              <a:solidFill>
                <a:schemeClr val="bg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54786" y="4304101"/>
            <a:ext cx="6244046" cy="1678577"/>
          </a:xfrm>
        </p:spPr>
        <p:txBody>
          <a:bodyPr>
            <a:noAutofit/>
          </a:bodyPr>
          <a:lstStyle/>
          <a:p>
            <a:r>
              <a:rPr lang="pl-PL" sz="4400" dirty="0" smtClean="0">
                <a:solidFill>
                  <a:schemeClr val="bg1"/>
                </a:solidFill>
              </a:rPr>
              <a:t>Szymon Kuligowski, Krystian </a:t>
            </a:r>
            <a:r>
              <a:rPr lang="pl-PL" sz="4400" dirty="0" err="1" smtClean="0">
                <a:solidFill>
                  <a:schemeClr val="bg1"/>
                </a:solidFill>
              </a:rPr>
              <a:t>Kisielow</a:t>
            </a:r>
            <a:r>
              <a:rPr lang="pl-PL" sz="4400" dirty="0" smtClean="0">
                <a:solidFill>
                  <a:schemeClr val="bg1"/>
                </a:solidFill>
              </a:rPr>
              <a:t>, Bogusław Panowicz 1B</a:t>
            </a:r>
            <a:endParaRPr lang="pl-P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0634" y="74306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l-PL" sz="8000" dirty="0" smtClean="0">
                <a:solidFill>
                  <a:schemeClr val="bg1"/>
                </a:solidFill>
              </a:rPr>
              <a:t>Do czego służy nasz program?</a:t>
            </a:r>
            <a:endParaRPr lang="pl-PL" sz="80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1841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400" dirty="0" smtClean="0">
                <a:solidFill>
                  <a:schemeClr val="bg1"/>
                </a:solidFill>
              </a:rPr>
              <a:t>Jest to aplikacja umożliwiająca użytkownikom licytację prezentów z nieudanych świąt. Cena wywoławcza jest liczbą losowaną przez program w zakresie 1zł-1000zł.</a:t>
            </a:r>
            <a:endParaRPr lang="pl-P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9600" dirty="0" smtClean="0">
                <a:solidFill>
                  <a:schemeClr val="bg1"/>
                </a:solidFill>
              </a:rPr>
              <a:t>Menu</a:t>
            </a:r>
            <a:endParaRPr lang="pl-PL" sz="96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581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 smtClean="0">
                <a:solidFill>
                  <a:schemeClr val="bg1"/>
                </a:solidFill>
              </a:rPr>
              <a:t>Użytkownik ma możliwość wybrania 3 określonych opcji: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bg1"/>
                </a:solidFill>
              </a:rPr>
              <a:t>Gorące aukcje – licytacje popularnych prezentów.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bg1"/>
                </a:solidFill>
              </a:rPr>
              <a:t>Nowe aukcje – licytacje przedmiotów, które niedawno zostały wystawione na przetarg.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bg1"/>
                </a:solidFill>
              </a:rPr>
              <a:t>Zakończone aukcje – licytacje, które się odbyły i nie są już dostępne.</a:t>
            </a:r>
            <a:endParaRPr lang="pl-P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9600" dirty="0" smtClean="0">
                <a:solidFill>
                  <a:schemeClr val="bg1"/>
                </a:solidFill>
              </a:rPr>
              <a:t>Interfejs</a:t>
            </a:r>
            <a:endParaRPr lang="pl-PL" sz="96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7685" y="19651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800" dirty="0" smtClean="0">
                <a:solidFill>
                  <a:schemeClr val="bg1"/>
                </a:solidFill>
              </a:rPr>
              <a:t>Aplikacja została stworzona w stylu </a:t>
            </a:r>
            <a:r>
              <a:rPr lang="pl-PL" sz="4800" dirty="0" err="1" smtClean="0">
                <a:solidFill>
                  <a:schemeClr val="bg1"/>
                </a:solidFill>
              </a:rPr>
              <a:t>Grinchowym</a:t>
            </a:r>
            <a:r>
              <a:rPr lang="pl-PL" sz="4800" dirty="0" smtClean="0">
                <a:solidFill>
                  <a:schemeClr val="bg1"/>
                </a:solidFill>
              </a:rPr>
              <a:t>, dominują barwy o odcieniach zieleni oraz o odcieniach koloru niebieskiego. Na większości scen występuje tytułowa postać naszego </a:t>
            </a:r>
            <a:r>
              <a:rPr lang="pl-PL" sz="4800" dirty="0" err="1" smtClean="0">
                <a:solidFill>
                  <a:schemeClr val="bg1"/>
                </a:solidFill>
              </a:rPr>
              <a:t>Hackathonu</a:t>
            </a:r>
            <a:r>
              <a:rPr lang="pl-PL" sz="4800" dirty="0" smtClean="0">
                <a:solidFill>
                  <a:schemeClr val="bg1"/>
                </a:solidFill>
              </a:rPr>
              <a:t> – </a:t>
            </a:r>
            <a:r>
              <a:rPr lang="pl-PL" sz="4800" dirty="0" err="1" smtClean="0">
                <a:solidFill>
                  <a:schemeClr val="bg1"/>
                </a:solidFill>
              </a:rPr>
              <a:t>Grinch</a:t>
            </a:r>
            <a:r>
              <a:rPr lang="pl-PL" sz="4800" dirty="0" smtClean="0">
                <a:solidFill>
                  <a:schemeClr val="bg1"/>
                </a:solidFill>
              </a:rPr>
              <a:t>.</a:t>
            </a:r>
            <a:endParaRPr lang="pl-P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4271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l-PL" sz="9600" dirty="0" smtClean="0">
                <a:solidFill>
                  <a:schemeClr val="bg1"/>
                </a:solidFill>
              </a:rPr>
              <a:t>Audio</a:t>
            </a:r>
            <a:endParaRPr lang="pl-PL" sz="96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80" y="23835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6000" dirty="0" smtClean="0">
                <a:solidFill>
                  <a:schemeClr val="bg1"/>
                </a:solidFill>
              </a:rPr>
              <a:t>Nasz serwis aukcyjny nie posiada żadnej ścieżki audio, nie jest ona potrzebna w tego typu aplikacji.</a:t>
            </a:r>
            <a:endParaRPr lang="pl-P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6984" y="250389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l-PL" sz="17500" dirty="0" smtClean="0">
                <a:solidFill>
                  <a:schemeClr val="bg1"/>
                </a:solidFill>
              </a:rPr>
              <a:t>Dziękujemy za uwagę</a:t>
            </a:r>
            <a:endParaRPr lang="pl-PL" sz="175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05912" y="221308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89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134</Words>
  <Application>Microsoft Office PowerPoint</Application>
  <PresentationFormat>Panoramiczny</PresentationFormat>
  <Paragraphs>14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Aplikacja licytująca prezenty z nieudanych świąt</vt:lpstr>
      <vt:lpstr>Do czego służy nasz program?</vt:lpstr>
      <vt:lpstr>Menu</vt:lpstr>
      <vt:lpstr>Interfejs</vt:lpstr>
      <vt:lpstr>Audio</vt:lpstr>
      <vt:lpstr>Dziękujemy za uwagę</vt:lpstr>
    </vt:vector>
  </TitlesOfParts>
  <Company>Szczecińskie Collegium Informatyczne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licytująca prezenty z nieudanych świąt</dc:title>
  <dc:creator>hackathon35</dc:creator>
  <cp:lastModifiedBy>hackathon35</cp:lastModifiedBy>
  <cp:revision>6</cp:revision>
  <dcterms:created xsi:type="dcterms:W3CDTF">2019-11-16T12:43:05Z</dcterms:created>
  <dcterms:modified xsi:type="dcterms:W3CDTF">2019-11-16T13:29:44Z</dcterms:modified>
</cp:coreProperties>
</file>