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026-40E8-48CF-97FA-363C5E373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6F3AC-07D8-4BE2-81A8-FF363D5CF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112A5-A7BC-4C54-8248-90CE0D8A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777B-852D-4D1E-B330-DC488225F11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77C2A-390F-49F3-8410-A3B3AB4D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AADBD-7880-45A4-AA50-444E66C2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99BF-0421-4914-8F8D-1AE03B6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7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66FE-3D7C-4B6D-8101-5F585A3A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57215-AAC4-40DA-9228-580D2B481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8C659-79A8-45AC-8970-C4307FD5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777B-852D-4D1E-B330-DC488225F11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D1-32B1-45F1-97D1-5F1248C5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CFF56-1CDC-4DB1-BD82-7FAC0F29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99BF-0421-4914-8F8D-1AE03B6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040BC-2CC0-4E54-9E22-D77AB063D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AF976-7E1B-4E84-9183-0EC1E5A45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6B809-B09D-4DBC-9937-D96DA368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777B-852D-4D1E-B330-DC488225F11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A355B-2EF2-43B5-9F7F-4B163CCB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A0286-8580-46F9-A6C9-19B7959E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99BF-0421-4914-8F8D-1AE03B6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2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346C-011B-4C50-A48D-1A7552FA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9CDD-95A3-4546-B77B-460BA6AC2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7EB6-83FC-49F2-B87A-5656D9C2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777B-852D-4D1E-B330-DC488225F11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BEB09-8F7C-4FAD-8B20-EF8C9ACB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6E858-C3D4-4EB5-AD74-D8E84486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99BF-0421-4914-8F8D-1AE03B6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3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CDE4-6B50-4DCE-BFD9-7DAEEF6B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2D346-D30A-4D3D-A24C-E82ADA6E9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BCF7B-C376-4D76-907C-C3AD4A01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777B-852D-4D1E-B330-DC488225F11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459B6-042C-4451-8DEC-E3B94267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1DF5B-FB16-4149-981A-132C6B30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99BF-0421-4914-8F8D-1AE03B6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3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4212-A2F1-4888-BDB8-2AA771A4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550B-BB7D-41D0-B905-694A7E78A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75BB9-2A44-49C4-8F73-381BF7037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EC7E3-942A-421D-83FD-66E84D74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777B-852D-4D1E-B330-DC488225F11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4A53D-FCD6-4B15-9C6B-D1BCEC79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D2749-065E-4222-99EF-493960DB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99BF-0421-4914-8F8D-1AE03B6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8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0274-B8A4-45B8-9DE0-CD087EB8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01384-B9AB-4AF7-82EE-7D99273C1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28380-E09B-44D4-BD5A-6B1074597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5F8AB-0E7F-4FBC-8E8B-91540014A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4FCE9-112A-4CB7-A291-7A04EA1F9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C07C9-BF47-45A9-B222-9AC08D6A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777B-852D-4D1E-B330-DC488225F11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13532-00D5-4FFE-8D6F-2DD01B6D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41A31-596B-4057-8EDA-1E718DBA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99BF-0421-4914-8F8D-1AE03B6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FA11-7E3B-4BAA-8552-0B25FE40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900D4-07CD-4356-80A1-84352CF9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777B-852D-4D1E-B330-DC488225F11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3A970-A11E-4B20-8FE0-2196CED4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0266F-DDB1-4DDD-8DA7-EF01C7F3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99BF-0421-4914-8F8D-1AE03B6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7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22C25-99FD-40DA-8F82-41DA9185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777B-852D-4D1E-B330-DC488225F11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CFAE8-281C-4D02-95B5-8B6FECF5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205A0-B45F-43DC-A70F-60E1F6B1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99BF-0421-4914-8F8D-1AE03B6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E259-45D9-4D81-9D42-E55556F5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68D3D-34B9-4F40-B7EC-255BF38D3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660F3-19C2-4E26-B415-82D6C66E9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38F2F-4F54-401D-8FF8-BBE7696F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777B-852D-4D1E-B330-DC488225F11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42986-E6FC-4C88-A52B-19931892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3F569-1A4C-4BFA-80D0-B84D0CCA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99BF-0421-4914-8F8D-1AE03B6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1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2075-2491-41F1-9637-9B7342ED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7122DD-D668-4D7E-8B97-0CCC575DC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65857-545C-45E8-8ECE-1168CD096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A4E18-510D-48E5-BE64-EA9AF282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777B-852D-4D1E-B330-DC488225F11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ED96F-4CC8-4C1C-BBE2-CBE32A5E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30931-3498-41EC-8EA4-87F4A808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99BF-0421-4914-8F8D-1AE03B6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6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77AED-C997-4B60-A0A9-A83E87B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AD231-8DE5-42B5-827E-3A1EF7B9E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347A4-FAAF-4F4B-BD88-9284A0D02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6777B-852D-4D1E-B330-DC488225F11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69884-CDE1-448C-B755-001CAC2C8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B3E9F-7136-458A-95B1-D0400BE5E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999BF-0421-4914-8F8D-1AE03B6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2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72E94-AC13-41C3-9BC7-D587E2D3C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119062"/>
            <a:ext cx="671512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4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B72AA4-A491-4207-88D6-5B8959579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12" y="90487"/>
            <a:ext cx="528637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5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F1C923-F267-4A3D-8147-8ACB55925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212" y="142875"/>
            <a:ext cx="498157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4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544279-284D-4EBA-ACE0-DF726CB00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710" y="0"/>
            <a:ext cx="4832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1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FAACAFC41196479557D8F76ACD60DE" ma:contentTypeVersion="11" ma:contentTypeDescription="Create a new document." ma:contentTypeScope="" ma:versionID="ce73eb4e6ba9721900dc585bef525169">
  <xsd:schema xmlns:xsd="http://www.w3.org/2001/XMLSchema" xmlns:xs="http://www.w3.org/2001/XMLSchema" xmlns:p="http://schemas.microsoft.com/office/2006/metadata/properties" xmlns:ns3="3840ab77-6215-4c86-baec-f2e76fd33612" xmlns:ns4="b4e48b6a-8226-465a-90ce-b5439b09d230" targetNamespace="http://schemas.microsoft.com/office/2006/metadata/properties" ma:root="true" ma:fieldsID="ab4aeed97f68c67e8cebe885c5214488" ns3:_="" ns4:_="">
    <xsd:import namespace="3840ab77-6215-4c86-baec-f2e76fd33612"/>
    <xsd:import namespace="b4e48b6a-8226-465a-90ce-b5439b09d2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40ab77-6215-4c86-baec-f2e76fd336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48b6a-8226-465a-90ce-b5439b09d23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203B69-BC43-4039-B5B5-414DF8000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40ab77-6215-4c86-baec-f2e76fd33612"/>
    <ds:schemaRef ds:uri="b4e48b6a-8226-465a-90ce-b5439b09d2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15DE6C-31F8-4BED-9BC5-9A84F4A22F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92D448-075D-4B1D-8269-5D868A5EB903}">
  <ds:schemaRefs>
    <ds:schemaRef ds:uri="http://schemas.openxmlformats.org/package/2006/metadata/core-properties"/>
    <ds:schemaRef ds:uri="http://schemas.microsoft.com/office/2006/documentManagement/types"/>
    <ds:schemaRef ds:uri="3840ab77-6215-4c86-baec-f2e76fd33612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b4e48b6a-8226-465a-90ce-b5439b09d230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Travis Comer</dc:creator>
  <cp:lastModifiedBy>Travis Comer</cp:lastModifiedBy>
  <cp:revision>1</cp:revision>
  <dcterms:created xsi:type="dcterms:W3CDTF">2019-08-05T18:40:19Z</dcterms:created>
  <dcterms:modified xsi:type="dcterms:W3CDTF">2019-08-05T18:42:13Z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0x010100E2FAACAFC41196479557D8F76ACD60DE</vt:lpwstr>
  </property>
</Properties>
</file>