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4" r:id="rId4"/>
    <p:sldId id="265" r:id="rId5"/>
    <p:sldId id="266" r:id="rId6"/>
    <p:sldId id="258" r:id="rId7"/>
    <p:sldId id="268" r:id="rId8"/>
    <p:sldId id="269" r:id="rId9"/>
    <p:sldId id="267" r:id="rId10"/>
    <p:sldId id="260" r:id="rId11"/>
    <p:sldId id="259" r:id="rId12"/>
    <p:sldId id="261" r:id="rId13"/>
    <p:sldId id="263" r:id="rId14"/>
    <p:sldId id="262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>
        <p:scale>
          <a:sx n="85" d="100"/>
          <a:sy n="85" d="100"/>
        </p:scale>
        <p:origin x="-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942FD-E736-4E91-B359-FEE4F7A3892A}" type="doc">
      <dgm:prSet loTypeId="urn:microsoft.com/office/officeart/2009/3/layout/Descending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DD9D7E-4441-4955-A1D2-0F7BB134DADC}">
      <dgm:prSet phldrT="[Text]"/>
      <dgm:spPr/>
      <dgm:t>
        <a:bodyPr/>
        <a:lstStyle/>
        <a:p>
          <a:r>
            <a:rPr lang="en-US" dirty="0" smtClean="0"/>
            <a:t>Fake Inputs</a:t>
          </a:r>
          <a:endParaRPr lang="en-US" dirty="0"/>
        </a:p>
      </dgm:t>
    </dgm:pt>
    <dgm:pt modelId="{406F3C2B-0957-48E3-AD09-7D84BE2D5709}" type="parTrans" cxnId="{9EC4497C-5B95-4091-A5D7-787A2C279CAC}">
      <dgm:prSet/>
      <dgm:spPr/>
      <dgm:t>
        <a:bodyPr/>
        <a:lstStyle/>
        <a:p>
          <a:endParaRPr lang="en-US"/>
        </a:p>
      </dgm:t>
    </dgm:pt>
    <dgm:pt modelId="{3BCF7A8F-D2AF-4278-B508-545E36575120}" type="sibTrans" cxnId="{9EC4497C-5B95-4091-A5D7-787A2C279CAC}">
      <dgm:prSet/>
      <dgm:spPr/>
      <dgm:t>
        <a:bodyPr/>
        <a:lstStyle/>
        <a:p>
          <a:endParaRPr lang="en-US"/>
        </a:p>
      </dgm:t>
    </dgm:pt>
    <dgm:pt modelId="{49EED96F-C738-47F7-85B6-0941052274CA}">
      <dgm:prSet phldrT="[Text]"/>
      <dgm:spPr/>
      <dgm:t>
        <a:bodyPr/>
        <a:lstStyle/>
        <a:p>
          <a:r>
            <a:rPr lang="en-US" dirty="0" smtClean="0"/>
            <a:t>Low productivity</a:t>
          </a:r>
          <a:endParaRPr lang="en-US" dirty="0"/>
        </a:p>
      </dgm:t>
    </dgm:pt>
    <dgm:pt modelId="{BA4C8C27-DA7F-4CB6-9E0E-6E64DFC6BF8D}" type="parTrans" cxnId="{2B8F1ADB-3E3B-4BB7-AEBC-122739482C6F}">
      <dgm:prSet/>
      <dgm:spPr/>
      <dgm:t>
        <a:bodyPr/>
        <a:lstStyle/>
        <a:p>
          <a:endParaRPr lang="en-US"/>
        </a:p>
      </dgm:t>
    </dgm:pt>
    <dgm:pt modelId="{140AAB97-99BC-4BE0-BE71-2B5E2B74FA0D}" type="sibTrans" cxnId="{2B8F1ADB-3E3B-4BB7-AEBC-122739482C6F}">
      <dgm:prSet/>
      <dgm:spPr/>
      <dgm:t>
        <a:bodyPr/>
        <a:lstStyle/>
        <a:p>
          <a:endParaRPr lang="en-US"/>
        </a:p>
      </dgm:t>
    </dgm:pt>
    <dgm:pt modelId="{8D7C49BF-97F4-458C-B6B4-474DF0B8418B}">
      <dgm:prSet phldrT="[Text]"/>
      <dgm:spPr/>
      <dgm:t>
        <a:bodyPr/>
        <a:lstStyle/>
        <a:p>
          <a:r>
            <a:rPr lang="en-US" dirty="0" smtClean="0"/>
            <a:t>Low fertility</a:t>
          </a:r>
          <a:endParaRPr lang="en-US" dirty="0"/>
        </a:p>
      </dgm:t>
    </dgm:pt>
    <dgm:pt modelId="{C1EB4984-C5C7-472C-9FCF-2DF7A5B15B77}" type="parTrans" cxnId="{D6F3ED71-3389-4D38-AD5D-86DB7CC25429}">
      <dgm:prSet/>
      <dgm:spPr/>
      <dgm:t>
        <a:bodyPr/>
        <a:lstStyle/>
        <a:p>
          <a:endParaRPr lang="en-US"/>
        </a:p>
      </dgm:t>
    </dgm:pt>
    <dgm:pt modelId="{465A8B30-5324-465E-8101-25CC768C2C50}" type="sibTrans" cxnId="{D6F3ED71-3389-4D38-AD5D-86DB7CC25429}">
      <dgm:prSet/>
      <dgm:spPr/>
      <dgm:t>
        <a:bodyPr/>
        <a:lstStyle/>
        <a:p>
          <a:endParaRPr lang="en-US"/>
        </a:p>
      </dgm:t>
    </dgm:pt>
    <dgm:pt modelId="{418D4288-FFA8-47C4-A4C3-E053AAE8F9B6}">
      <dgm:prSet phldrT="[Text]"/>
      <dgm:spPr/>
      <dgm:t>
        <a:bodyPr/>
        <a:lstStyle/>
        <a:p>
          <a:r>
            <a:rPr lang="en-US" dirty="0" smtClean="0"/>
            <a:t>Crop Diseases</a:t>
          </a:r>
          <a:endParaRPr lang="en-US" dirty="0"/>
        </a:p>
      </dgm:t>
    </dgm:pt>
    <dgm:pt modelId="{4A4223B7-DBD2-4679-8A83-7A39EF5D3794}" type="parTrans" cxnId="{E12B6489-DFF8-4F1B-B9F2-DCFEA1AA28C9}">
      <dgm:prSet/>
      <dgm:spPr/>
      <dgm:t>
        <a:bodyPr/>
        <a:lstStyle/>
        <a:p>
          <a:endParaRPr lang="en-US"/>
        </a:p>
      </dgm:t>
    </dgm:pt>
    <dgm:pt modelId="{5E87F385-54B0-45BB-BFA6-BF3DFEB5459B}" type="sibTrans" cxnId="{E12B6489-DFF8-4F1B-B9F2-DCFEA1AA28C9}">
      <dgm:prSet/>
      <dgm:spPr/>
      <dgm:t>
        <a:bodyPr/>
        <a:lstStyle/>
        <a:p>
          <a:endParaRPr lang="en-US"/>
        </a:p>
      </dgm:t>
    </dgm:pt>
    <dgm:pt modelId="{72CAFF56-1E88-46F6-A899-57ED81A3C2EC}">
      <dgm:prSet phldrT="[Text]"/>
      <dgm:spPr/>
      <dgm:t>
        <a:bodyPr/>
        <a:lstStyle/>
        <a:p>
          <a:r>
            <a:rPr lang="en-US" dirty="0" smtClean="0"/>
            <a:t>Low Income</a:t>
          </a:r>
          <a:endParaRPr lang="en-US" dirty="0"/>
        </a:p>
      </dgm:t>
    </dgm:pt>
    <dgm:pt modelId="{D4448062-1625-4253-91EA-E78491451D47}" type="sibTrans" cxnId="{F9DC74B9-A91A-4E4C-9C92-D658BE5C2E7F}">
      <dgm:prSet/>
      <dgm:spPr/>
      <dgm:t>
        <a:bodyPr/>
        <a:lstStyle/>
        <a:p>
          <a:endParaRPr lang="en-US"/>
        </a:p>
      </dgm:t>
    </dgm:pt>
    <dgm:pt modelId="{9C07B640-DE10-4663-8E3D-267F1B58B982}" type="parTrans" cxnId="{F9DC74B9-A91A-4E4C-9C92-D658BE5C2E7F}">
      <dgm:prSet/>
      <dgm:spPr/>
      <dgm:t>
        <a:bodyPr/>
        <a:lstStyle/>
        <a:p>
          <a:endParaRPr lang="en-US"/>
        </a:p>
      </dgm:t>
    </dgm:pt>
    <dgm:pt modelId="{C9D429C2-B07A-4B66-ACE8-015DF49DD918}">
      <dgm:prSet phldrT="[Text]"/>
      <dgm:spPr/>
      <dgm:t>
        <a:bodyPr/>
        <a:lstStyle/>
        <a:p>
          <a:r>
            <a:rPr lang="en-US" dirty="0" smtClean="0"/>
            <a:t>Farmer distrust</a:t>
          </a:r>
          <a:endParaRPr lang="en-US" dirty="0"/>
        </a:p>
      </dgm:t>
    </dgm:pt>
    <dgm:pt modelId="{171B0EF8-CBC4-4E6E-B6AD-D75920D0E72B}" type="parTrans" cxnId="{D6EF75DF-2CDF-456D-8A3E-BFC2E46F9970}">
      <dgm:prSet/>
      <dgm:spPr/>
      <dgm:t>
        <a:bodyPr/>
        <a:lstStyle/>
        <a:p>
          <a:endParaRPr lang="en-US"/>
        </a:p>
      </dgm:t>
    </dgm:pt>
    <dgm:pt modelId="{65144DA9-D54B-4FF3-AAE3-75BF862FEDCC}" type="sibTrans" cxnId="{D6EF75DF-2CDF-456D-8A3E-BFC2E46F9970}">
      <dgm:prSet/>
      <dgm:spPr/>
      <dgm:t>
        <a:bodyPr/>
        <a:lstStyle/>
        <a:p>
          <a:endParaRPr lang="en-US"/>
        </a:p>
      </dgm:t>
    </dgm:pt>
    <dgm:pt modelId="{70B11024-DAED-4D54-864C-1C71FCB6F790}" type="pres">
      <dgm:prSet presAssocID="{4D4942FD-E736-4E91-B359-FEE4F7A3892A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D8BD520D-9FD8-41C7-A414-EDC8B9078C2E}" type="pres">
      <dgm:prSet presAssocID="{4D4942FD-E736-4E91-B359-FEE4F7A3892A}" presName="arrowNode" presStyleLbl="node1" presStyleIdx="0" presStyleCnt="1"/>
      <dgm:spPr/>
    </dgm:pt>
    <dgm:pt modelId="{5C656ACE-54B4-4638-A88E-D55D316ECDC6}" type="pres">
      <dgm:prSet presAssocID="{2CDD9D7E-4441-4955-A1D2-0F7BB134DADC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C8FD1-D965-4AF1-A718-9B75C7917AE3}" type="pres">
      <dgm:prSet presAssocID="{49EED96F-C738-47F7-85B6-0941052274CA}" presName="txNode2" presStyleLbl="revTx" presStyleIdx="1" presStyleCnt="6" custLinFactNeighborX="-2716" custLinFactNeighborY="-14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6A76F-FAA6-4CC3-A600-933007ACCA82}" type="pres">
      <dgm:prSet presAssocID="{140AAB97-99BC-4BE0-BE71-2B5E2B74FA0D}" presName="dotNode2" presStyleCnt="0"/>
      <dgm:spPr/>
    </dgm:pt>
    <dgm:pt modelId="{628B53A1-A689-454F-8F99-D1F0C1F07430}" type="pres">
      <dgm:prSet presAssocID="{140AAB97-99BC-4BE0-BE71-2B5E2B74FA0D}" presName="dotRepeatNode" presStyleLbl="fgShp" presStyleIdx="0" presStyleCnt="4"/>
      <dgm:spPr/>
      <dgm:t>
        <a:bodyPr/>
        <a:lstStyle/>
        <a:p>
          <a:endParaRPr lang="en-US"/>
        </a:p>
      </dgm:t>
    </dgm:pt>
    <dgm:pt modelId="{6521286A-2715-4546-954D-A077EC0E2AF0}" type="pres">
      <dgm:prSet presAssocID="{8D7C49BF-97F4-458C-B6B4-474DF0B8418B}" presName="txNode3" presStyleLbl="revTx" presStyleIdx="2" presStyleCnt="6" custLinFactNeighborX="-738" custLinFactNeighborY="9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D1FD3-357D-4687-AFDF-66AC696C1499}" type="pres">
      <dgm:prSet presAssocID="{465A8B30-5324-465E-8101-25CC768C2C50}" presName="dotNode3" presStyleCnt="0"/>
      <dgm:spPr/>
    </dgm:pt>
    <dgm:pt modelId="{50B42B49-DF9D-40C7-A725-67891F94928B}" type="pres">
      <dgm:prSet presAssocID="{465A8B30-5324-465E-8101-25CC768C2C50}" presName="dotRepeatNode" presStyleLbl="fgShp" presStyleIdx="1" presStyleCnt="4"/>
      <dgm:spPr/>
      <dgm:t>
        <a:bodyPr/>
        <a:lstStyle/>
        <a:p>
          <a:endParaRPr lang="en-US"/>
        </a:p>
      </dgm:t>
    </dgm:pt>
    <dgm:pt modelId="{30B3C8B0-5AA7-4A38-B218-F7D1FC6C0050}" type="pres">
      <dgm:prSet presAssocID="{418D4288-FFA8-47C4-A4C3-E053AAE8F9B6}" presName="txNode4" presStyleLbl="revTx" presStyleIdx="3" presStyleCnt="6" custScaleX="116879" custLinFactNeighborX="635" custLinFactNeighborY="-7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BB15E-E56F-4B4A-B922-4F7D434FFA59}" type="pres">
      <dgm:prSet presAssocID="{5E87F385-54B0-45BB-BFA6-BF3DFEB5459B}" presName="dotNode4" presStyleCnt="0"/>
      <dgm:spPr/>
    </dgm:pt>
    <dgm:pt modelId="{E978783B-B30D-4956-A245-CAB27457B79C}" type="pres">
      <dgm:prSet presAssocID="{5E87F385-54B0-45BB-BFA6-BF3DFEB5459B}" presName="dotRepeatNode" presStyleLbl="fgShp" presStyleIdx="2" presStyleCnt="4"/>
      <dgm:spPr/>
      <dgm:t>
        <a:bodyPr/>
        <a:lstStyle/>
        <a:p>
          <a:endParaRPr lang="en-US"/>
        </a:p>
      </dgm:t>
    </dgm:pt>
    <dgm:pt modelId="{058AB5C3-89AA-4AC4-9508-71BDFA686BCD}" type="pres">
      <dgm:prSet presAssocID="{C9D429C2-B07A-4B66-ACE8-015DF49DD918}" presName="txNode5" presStyleLbl="revTx" presStyleIdx="4" presStyleCnt="6" custLinFactNeighborX="-497" custLinFactNeighborY="9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D787A-1701-40B6-9673-C9AD807813D9}" type="pres">
      <dgm:prSet presAssocID="{65144DA9-D54B-4FF3-AAE3-75BF862FEDCC}" presName="dotNode5" presStyleCnt="0"/>
      <dgm:spPr/>
    </dgm:pt>
    <dgm:pt modelId="{835BBCA4-A25C-4591-A412-C1D4AD7F3FD7}" type="pres">
      <dgm:prSet presAssocID="{65144DA9-D54B-4FF3-AAE3-75BF862FEDCC}" presName="dotRepeatNode" presStyleLbl="fgShp" presStyleIdx="3" presStyleCnt="4"/>
      <dgm:spPr/>
      <dgm:t>
        <a:bodyPr/>
        <a:lstStyle/>
        <a:p>
          <a:endParaRPr lang="en-US"/>
        </a:p>
      </dgm:t>
    </dgm:pt>
    <dgm:pt modelId="{75E61BAD-98BD-4497-9D94-CE18E3F2B0CF}" type="pres">
      <dgm:prSet presAssocID="{72CAFF56-1E88-46F6-A899-57ED81A3C2EC}" presName="txNode6" presStyleLbl="revTx" presStyleIdx="5" presStyleCnt="6" custLinFactNeighborX="-4077" custLinFactNeighborY="43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853AE-1D80-44FE-915E-4DDF0A6EF7A6}" type="presOf" srcId="{465A8B30-5324-465E-8101-25CC768C2C50}" destId="{50B42B49-DF9D-40C7-A725-67891F94928B}" srcOrd="0" destOrd="0" presId="urn:microsoft.com/office/officeart/2009/3/layout/DescendingProcess"/>
    <dgm:cxn modelId="{D6EF75DF-2CDF-456D-8A3E-BFC2E46F9970}" srcId="{4D4942FD-E736-4E91-B359-FEE4F7A3892A}" destId="{C9D429C2-B07A-4B66-ACE8-015DF49DD918}" srcOrd="4" destOrd="0" parTransId="{171B0EF8-CBC4-4E6E-B6AD-D75920D0E72B}" sibTransId="{65144DA9-D54B-4FF3-AAE3-75BF862FEDCC}"/>
    <dgm:cxn modelId="{F9DC74B9-A91A-4E4C-9C92-D658BE5C2E7F}" srcId="{4D4942FD-E736-4E91-B359-FEE4F7A3892A}" destId="{72CAFF56-1E88-46F6-A899-57ED81A3C2EC}" srcOrd="5" destOrd="0" parTransId="{9C07B640-DE10-4663-8E3D-267F1B58B982}" sibTransId="{D4448062-1625-4253-91EA-E78491451D47}"/>
    <dgm:cxn modelId="{1BCFB215-90E6-4A04-9900-423ECA952AD9}" type="presOf" srcId="{8D7C49BF-97F4-458C-B6B4-474DF0B8418B}" destId="{6521286A-2715-4546-954D-A077EC0E2AF0}" srcOrd="0" destOrd="0" presId="urn:microsoft.com/office/officeart/2009/3/layout/DescendingProcess"/>
    <dgm:cxn modelId="{A42248E0-90AB-4273-930F-C97EBE6A2F51}" type="presOf" srcId="{418D4288-FFA8-47C4-A4C3-E053AAE8F9B6}" destId="{30B3C8B0-5AA7-4A38-B218-F7D1FC6C0050}" srcOrd="0" destOrd="0" presId="urn:microsoft.com/office/officeart/2009/3/layout/DescendingProcess"/>
    <dgm:cxn modelId="{9EC4497C-5B95-4091-A5D7-787A2C279CAC}" srcId="{4D4942FD-E736-4E91-B359-FEE4F7A3892A}" destId="{2CDD9D7E-4441-4955-A1D2-0F7BB134DADC}" srcOrd="0" destOrd="0" parTransId="{406F3C2B-0957-48E3-AD09-7D84BE2D5709}" sibTransId="{3BCF7A8F-D2AF-4278-B508-545E36575120}"/>
    <dgm:cxn modelId="{9695DA60-123B-48AE-BFF8-34D6F2FCA2CF}" type="presOf" srcId="{2CDD9D7E-4441-4955-A1D2-0F7BB134DADC}" destId="{5C656ACE-54B4-4638-A88E-D55D316ECDC6}" srcOrd="0" destOrd="0" presId="urn:microsoft.com/office/officeart/2009/3/layout/DescendingProcess"/>
    <dgm:cxn modelId="{D8E3ED57-33E4-42AC-AD12-B69DC2DCEBA9}" type="presOf" srcId="{49EED96F-C738-47F7-85B6-0941052274CA}" destId="{544C8FD1-D965-4AF1-A718-9B75C7917AE3}" srcOrd="0" destOrd="0" presId="urn:microsoft.com/office/officeart/2009/3/layout/DescendingProcess"/>
    <dgm:cxn modelId="{2714D1CC-34CC-46A8-A6A9-9A3AD9D2FF29}" type="presOf" srcId="{140AAB97-99BC-4BE0-BE71-2B5E2B74FA0D}" destId="{628B53A1-A689-454F-8F99-D1F0C1F07430}" srcOrd="0" destOrd="0" presId="urn:microsoft.com/office/officeart/2009/3/layout/DescendingProcess"/>
    <dgm:cxn modelId="{D37586F8-E360-4476-82C6-6222C88E5812}" type="presOf" srcId="{65144DA9-D54B-4FF3-AAE3-75BF862FEDCC}" destId="{835BBCA4-A25C-4591-A412-C1D4AD7F3FD7}" srcOrd="0" destOrd="0" presId="urn:microsoft.com/office/officeart/2009/3/layout/DescendingProcess"/>
    <dgm:cxn modelId="{F7A489F1-9BEB-4041-8800-D178CAA6629B}" type="presOf" srcId="{4D4942FD-E736-4E91-B359-FEE4F7A3892A}" destId="{70B11024-DAED-4D54-864C-1C71FCB6F790}" srcOrd="0" destOrd="0" presId="urn:microsoft.com/office/officeart/2009/3/layout/DescendingProcess"/>
    <dgm:cxn modelId="{E12B6489-DFF8-4F1B-B9F2-DCFEA1AA28C9}" srcId="{4D4942FD-E736-4E91-B359-FEE4F7A3892A}" destId="{418D4288-FFA8-47C4-A4C3-E053AAE8F9B6}" srcOrd="3" destOrd="0" parTransId="{4A4223B7-DBD2-4679-8A83-7A39EF5D3794}" sibTransId="{5E87F385-54B0-45BB-BFA6-BF3DFEB5459B}"/>
    <dgm:cxn modelId="{CB18F769-D068-4797-8C98-DB4527AED664}" type="presOf" srcId="{C9D429C2-B07A-4B66-ACE8-015DF49DD918}" destId="{058AB5C3-89AA-4AC4-9508-71BDFA686BCD}" srcOrd="0" destOrd="0" presId="urn:microsoft.com/office/officeart/2009/3/layout/DescendingProcess"/>
    <dgm:cxn modelId="{A825E348-524B-41E7-BFC6-DB1503436097}" type="presOf" srcId="{5E87F385-54B0-45BB-BFA6-BF3DFEB5459B}" destId="{E978783B-B30D-4956-A245-CAB27457B79C}" srcOrd="0" destOrd="0" presId="urn:microsoft.com/office/officeart/2009/3/layout/DescendingProcess"/>
    <dgm:cxn modelId="{A6D77757-82A7-4293-A5A7-2A262AE64209}" type="presOf" srcId="{72CAFF56-1E88-46F6-A899-57ED81A3C2EC}" destId="{75E61BAD-98BD-4497-9D94-CE18E3F2B0CF}" srcOrd="0" destOrd="0" presId="urn:microsoft.com/office/officeart/2009/3/layout/DescendingProcess"/>
    <dgm:cxn modelId="{D6F3ED71-3389-4D38-AD5D-86DB7CC25429}" srcId="{4D4942FD-E736-4E91-B359-FEE4F7A3892A}" destId="{8D7C49BF-97F4-458C-B6B4-474DF0B8418B}" srcOrd="2" destOrd="0" parTransId="{C1EB4984-C5C7-472C-9FCF-2DF7A5B15B77}" sibTransId="{465A8B30-5324-465E-8101-25CC768C2C50}"/>
    <dgm:cxn modelId="{2B8F1ADB-3E3B-4BB7-AEBC-122739482C6F}" srcId="{4D4942FD-E736-4E91-B359-FEE4F7A3892A}" destId="{49EED96F-C738-47F7-85B6-0941052274CA}" srcOrd="1" destOrd="0" parTransId="{BA4C8C27-DA7F-4CB6-9E0E-6E64DFC6BF8D}" sibTransId="{140AAB97-99BC-4BE0-BE71-2B5E2B74FA0D}"/>
    <dgm:cxn modelId="{EAFE5E1C-E7D8-41F9-A6E6-3F5739D25AB1}" type="presParOf" srcId="{70B11024-DAED-4D54-864C-1C71FCB6F790}" destId="{D8BD520D-9FD8-41C7-A414-EDC8B9078C2E}" srcOrd="0" destOrd="0" presId="urn:microsoft.com/office/officeart/2009/3/layout/DescendingProcess"/>
    <dgm:cxn modelId="{C6F061EE-897F-4723-9639-6C290ADC1954}" type="presParOf" srcId="{70B11024-DAED-4D54-864C-1C71FCB6F790}" destId="{5C656ACE-54B4-4638-A88E-D55D316ECDC6}" srcOrd="1" destOrd="0" presId="urn:microsoft.com/office/officeart/2009/3/layout/DescendingProcess"/>
    <dgm:cxn modelId="{5CB82728-51D3-4188-9557-11CCE07F47EE}" type="presParOf" srcId="{70B11024-DAED-4D54-864C-1C71FCB6F790}" destId="{544C8FD1-D965-4AF1-A718-9B75C7917AE3}" srcOrd="2" destOrd="0" presId="urn:microsoft.com/office/officeart/2009/3/layout/DescendingProcess"/>
    <dgm:cxn modelId="{7A9333E1-E72B-4358-B40E-3400FC2A90DD}" type="presParOf" srcId="{70B11024-DAED-4D54-864C-1C71FCB6F790}" destId="{9516A76F-FAA6-4CC3-A600-933007ACCA82}" srcOrd="3" destOrd="0" presId="urn:microsoft.com/office/officeart/2009/3/layout/DescendingProcess"/>
    <dgm:cxn modelId="{1437615C-86E7-4DA3-8A24-2E9847700680}" type="presParOf" srcId="{9516A76F-FAA6-4CC3-A600-933007ACCA82}" destId="{628B53A1-A689-454F-8F99-D1F0C1F07430}" srcOrd="0" destOrd="0" presId="urn:microsoft.com/office/officeart/2009/3/layout/DescendingProcess"/>
    <dgm:cxn modelId="{FB0B607F-9C84-42DA-8F3F-CA0FF4A61AFC}" type="presParOf" srcId="{70B11024-DAED-4D54-864C-1C71FCB6F790}" destId="{6521286A-2715-4546-954D-A077EC0E2AF0}" srcOrd="4" destOrd="0" presId="urn:microsoft.com/office/officeart/2009/3/layout/DescendingProcess"/>
    <dgm:cxn modelId="{B727E233-3836-4A58-875F-453CAC55EA1E}" type="presParOf" srcId="{70B11024-DAED-4D54-864C-1C71FCB6F790}" destId="{01CD1FD3-357D-4687-AFDF-66AC696C1499}" srcOrd="5" destOrd="0" presId="urn:microsoft.com/office/officeart/2009/3/layout/DescendingProcess"/>
    <dgm:cxn modelId="{D4FBFF09-B21E-4456-BACB-394873E21341}" type="presParOf" srcId="{01CD1FD3-357D-4687-AFDF-66AC696C1499}" destId="{50B42B49-DF9D-40C7-A725-67891F94928B}" srcOrd="0" destOrd="0" presId="urn:microsoft.com/office/officeart/2009/3/layout/DescendingProcess"/>
    <dgm:cxn modelId="{273B2A31-8049-4FFA-B86D-6368BC40AFCF}" type="presParOf" srcId="{70B11024-DAED-4D54-864C-1C71FCB6F790}" destId="{30B3C8B0-5AA7-4A38-B218-F7D1FC6C0050}" srcOrd="6" destOrd="0" presId="urn:microsoft.com/office/officeart/2009/3/layout/DescendingProcess"/>
    <dgm:cxn modelId="{164B9B0D-884A-4E1D-A95F-7B49C0C1CCB4}" type="presParOf" srcId="{70B11024-DAED-4D54-864C-1C71FCB6F790}" destId="{DF7BB15E-E56F-4B4A-B922-4F7D434FFA59}" srcOrd="7" destOrd="0" presId="urn:microsoft.com/office/officeart/2009/3/layout/DescendingProcess"/>
    <dgm:cxn modelId="{5C9534F8-D460-46E9-A694-8BA085FB60EB}" type="presParOf" srcId="{DF7BB15E-E56F-4B4A-B922-4F7D434FFA59}" destId="{E978783B-B30D-4956-A245-CAB27457B79C}" srcOrd="0" destOrd="0" presId="urn:microsoft.com/office/officeart/2009/3/layout/DescendingProcess"/>
    <dgm:cxn modelId="{7CE72976-2451-47E8-8E8C-663961C96A27}" type="presParOf" srcId="{70B11024-DAED-4D54-864C-1C71FCB6F790}" destId="{058AB5C3-89AA-4AC4-9508-71BDFA686BCD}" srcOrd="8" destOrd="0" presId="urn:microsoft.com/office/officeart/2009/3/layout/DescendingProcess"/>
    <dgm:cxn modelId="{A7F1D080-E513-4BF6-B24F-7CA3B2C8C11A}" type="presParOf" srcId="{70B11024-DAED-4D54-864C-1C71FCB6F790}" destId="{2D2D787A-1701-40B6-9673-C9AD807813D9}" srcOrd="9" destOrd="0" presId="urn:microsoft.com/office/officeart/2009/3/layout/DescendingProcess"/>
    <dgm:cxn modelId="{CEBEA511-7CB4-4DBD-A2BC-8058461E53C7}" type="presParOf" srcId="{2D2D787A-1701-40B6-9673-C9AD807813D9}" destId="{835BBCA4-A25C-4591-A412-C1D4AD7F3FD7}" srcOrd="0" destOrd="0" presId="urn:microsoft.com/office/officeart/2009/3/layout/DescendingProcess"/>
    <dgm:cxn modelId="{043C0376-DB37-4401-9842-19AA73CFA628}" type="presParOf" srcId="{70B11024-DAED-4D54-864C-1C71FCB6F790}" destId="{75E61BAD-98BD-4497-9D94-CE18E3F2B0CF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D520D-9FD8-41C7-A414-EDC8B9078C2E}">
      <dsp:nvSpPr>
        <dsp:cNvPr id="0" name=""/>
        <dsp:cNvSpPr/>
      </dsp:nvSpPr>
      <dsp:spPr>
        <a:xfrm rot="4396374">
          <a:off x="977066" y="917057"/>
          <a:ext cx="3978340" cy="277439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8B53A1-A689-454F-8F99-D1F0C1F07430}">
      <dsp:nvSpPr>
        <dsp:cNvPr id="0" name=""/>
        <dsp:cNvSpPr/>
      </dsp:nvSpPr>
      <dsp:spPr>
        <a:xfrm>
          <a:off x="2333027" y="1190839"/>
          <a:ext cx="100465" cy="1004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B42B49-DF9D-40C7-A725-67891F94928B}">
      <dsp:nvSpPr>
        <dsp:cNvPr id="0" name=""/>
        <dsp:cNvSpPr/>
      </dsp:nvSpPr>
      <dsp:spPr>
        <a:xfrm>
          <a:off x="2900288" y="1626343"/>
          <a:ext cx="100465" cy="1004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78783B-B30D-4956-A245-CAB27457B79C}">
      <dsp:nvSpPr>
        <dsp:cNvPr id="0" name=""/>
        <dsp:cNvSpPr/>
      </dsp:nvSpPr>
      <dsp:spPr>
        <a:xfrm>
          <a:off x="3410266" y="2136045"/>
          <a:ext cx="100465" cy="1004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656ACE-54B4-4638-A88E-D55D316ECDC6}">
      <dsp:nvSpPr>
        <dsp:cNvPr id="0" name=""/>
        <dsp:cNvSpPr/>
      </dsp:nvSpPr>
      <dsp:spPr>
        <a:xfrm>
          <a:off x="710370" y="0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Fake Inputs</a:t>
          </a:r>
          <a:endParaRPr lang="en-US" sz="2800" kern="1200" dirty="0"/>
        </a:p>
      </dsp:txBody>
      <dsp:txXfrm>
        <a:off x="710370" y="0"/>
        <a:ext cx="1875664" cy="737361"/>
      </dsp:txXfrm>
    </dsp:sp>
    <dsp:sp modelId="{544C8FD1-D965-4AF1-A718-9B75C7917AE3}">
      <dsp:nvSpPr>
        <dsp:cNvPr id="0" name=""/>
        <dsp:cNvSpPr/>
      </dsp:nvSpPr>
      <dsp:spPr>
        <a:xfrm>
          <a:off x="2915857" y="765289"/>
          <a:ext cx="2788149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Low productivity</a:t>
          </a:r>
          <a:endParaRPr lang="en-US" sz="2800" kern="1200" dirty="0"/>
        </a:p>
      </dsp:txBody>
      <dsp:txXfrm>
        <a:off x="2915857" y="765289"/>
        <a:ext cx="2788149" cy="737361"/>
      </dsp:txXfrm>
    </dsp:sp>
    <dsp:sp modelId="{6521286A-2715-4546-954D-A077EC0E2AF0}">
      <dsp:nvSpPr>
        <dsp:cNvPr id="0" name=""/>
        <dsp:cNvSpPr/>
      </dsp:nvSpPr>
      <dsp:spPr>
        <a:xfrm>
          <a:off x="696527" y="1377524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Low fertility</a:t>
          </a:r>
          <a:endParaRPr lang="en-US" sz="2800" kern="1200" dirty="0"/>
        </a:p>
      </dsp:txBody>
      <dsp:txXfrm>
        <a:off x="696527" y="1377524"/>
        <a:ext cx="1875664" cy="737361"/>
      </dsp:txXfrm>
    </dsp:sp>
    <dsp:sp modelId="{835BBCA4-A25C-4591-A412-C1D4AD7F3FD7}">
      <dsp:nvSpPr>
        <dsp:cNvPr id="0" name=""/>
        <dsp:cNvSpPr/>
      </dsp:nvSpPr>
      <dsp:spPr>
        <a:xfrm>
          <a:off x="3779316" y="2696901"/>
          <a:ext cx="100465" cy="1004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B3C8B0-5AA7-4A38-B218-F7D1FC6C0050}">
      <dsp:nvSpPr>
        <dsp:cNvPr id="0" name=""/>
        <dsp:cNvSpPr/>
      </dsp:nvSpPr>
      <dsp:spPr>
        <a:xfrm>
          <a:off x="3757682" y="1760171"/>
          <a:ext cx="2192257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Crop Diseases</a:t>
          </a:r>
          <a:endParaRPr lang="en-US" sz="2800" kern="1200" dirty="0"/>
        </a:p>
      </dsp:txBody>
      <dsp:txXfrm>
        <a:off x="3757682" y="1760171"/>
        <a:ext cx="2192257" cy="737361"/>
      </dsp:txXfrm>
    </dsp:sp>
    <dsp:sp modelId="{058AB5C3-89AA-4AC4-9508-71BDFA686BCD}">
      <dsp:nvSpPr>
        <dsp:cNvPr id="0" name=""/>
        <dsp:cNvSpPr/>
      </dsp:nvSpPr>
      <dsp:spPr>
        <a:xfrm>
          <a:off x="696512" y="2448930"/>
          <a:ext cx="2788149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Farmer distrust</a:t>
          </a:r>
          <a:endParaRPr lang="en-US" sz="2800" kern="1200" dirty="0"/>
        </a:p>
      </dsp:txBody>
      <dsp:txXfrm>
        <a:off x="696512" y="2448930"/>
        <a:ext cx="2788149" cy="737361"/>
      </dsp:txXfrm>
    </dsp:sp>
    <dsp:sp modelId="{75E61BAD-98BD-4497-9D94-CE18E3F2B0CF}">
      <dsp:nvSpPr>
        <dsp:cNvPr id="0" name=""/>
        <dsp:cNvSpPr/>
      </dsp:nvSpPr>
      <dsp:spPr>
        <a:xfrm>
          <a:off x="3141712" y="3871150"/>
          <a:ext cx="2534681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Low Income</a:t>
          </a:r>
          <a:endParaRPr lang="en-US" sz="2800" kern="1200" dirty="0"/>
        </a:p>
      </dsp:txBody>
      <dsp:txXfrm>
        <a:off x="3141712" y="3871150"/>
        <a:ext cx="2534681" cy="737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668-5041-4FC4-AAF5-7EABAA660DC9}" type="datetimeFigureOut">
              <a:rPr lang="en-GB" smtClean="0"/>
              <a:t>18/10/2015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6B812-B0F7-4FED-B702-FFE24B7947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9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F6D0-71AD-46EC-865A-342A4C09BEB1}" type="datetime1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7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E119-6A99-4A28-800E-51E2531509E7}" type="datetime1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8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A201-0913-4D22-B9AC-D0F1338E2F8F}" type="datetime1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B8DA-8B33-4EDE-812F-4A512D5A68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84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8B2E-BC02-485E-9CA8-0C5F2512C4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1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3D08-C908-4136-A508-B74F59CEFB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24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BDA6-55D6-4A58-B78F-A274926BB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9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BA5E-D15A-4183-9978-5CABEF9487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35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8515-7227-416F-9A4A-A8DCBCF793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514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0943-EE19-4862-AA55-7612882F30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32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0974-8CF5-4033-9EBE-4A4277D5DD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4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8205-E89A-45E8-8668-DBA0ABE66F8B}" type="datetime1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7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C1C7-E1E5-443A-AC80-3DD6C83D41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26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5935-E05A-452B-9F3D-DE38AB6A2E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23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227D-1325-4CD7-961C-FA32509824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8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3788-2AF3-4A8C-995C-AF01EEBFF64D}" type="datetime1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4E16-E105-40E9-A7EF-80B6361A0BAD}" type="datetime1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2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BC36-86EF-4CEA-83A6-730E974A090F}" type="datetime1">
              <a:rPr lang="en-US" smtClean="0"/>
              <a:t>18-Oct-15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529F-360F-47DC-A1F6-22D17DB1CC21}" type="datetime1">
              <a:rPr lang="en-US" smtClean="0"/>
              <a:t>18-Oct-15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CFCE-194C-4CB4-B1F7-A5C0A41BC9B2}" type="datetime1">
              <a:rPr lang="en-US" smtClean="0"/>
              <a:t>18-Oct-15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66A-BB3F-448B-B55F-2A26AAC90586}" type="datetime1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5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556D-E160-4F92-A351-E416C7ADDF59}" type="datetime1">
              <a:rPr lang="en-US" smtClean="0"/>
              <a:t>18-Oct-15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6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C43B-267D-447B-8A4C-FA27666740DE}" type="datetime1">
              <a:rPr lang="en-US" smtClean="0"/>
              <a:t>18-Oct-15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3EA89-F285-44CA-9380-918043EF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D548-4925-4857-A92D-A8C96FCBA0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18-Oct-15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3D25-32AB-4721-8F22-F0260C95E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Mobile Product Authentication &amp; Add-on Services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992" y="3684334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Projecting Ag input manufactures and giving farmers a chance to increase their productivity </a:t>
            </a:r>
            <a:endParaRPr lang="en-US" sz="32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"/>
            <a:ext cx="10515600" cy="1325563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97" y="1045041"/>
            <a:ext cx="7949343" cy="435133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53624" y="1397463"/>
            <a:ext cx="14162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</a:t>
            </a:r>
            <a:r>
              <a:rPr lang="en-GB" dirty="0" err="1" smtClean="0"/>
              <a:t>odica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38753" y="5470187"/>
            <a:ext cx="14162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Mindmup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46190" y="5990579"/>
            <a:ext cx="141620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8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innovation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9" y="1825625"/>
            <a:ext cx="10355841" cy="435133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7440"/>
            <a:ext cx="10515600" cy="308770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90" y="1825625"/>
            <a:ext cx="9990220" cy="435133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59" y="1825625"/>
            <a:ext cx="713388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7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219"/>
            <a:ext cx="10515600" cy="828055"/>
          </a:xfrm>
        </p:spPr>
        <p:txBody>
          <a:bodyPr/>
          <a:lstStyle/>
          <a:p>
            <a:r>
              <a:rPr lang="en-GB" dirty="0" smtClean="0"/>
              <a:t>Basic phone – SMS solution (</a:t>
            </a:r>
            <a:r>
              <a:rPr lang="en-US" dirty="0"/>
              <a:t>*384*101#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58" y="1066799"/>
            <a:ext cx="3227128" cy="53785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4" y="1037070"/>
            <a:ext cx="3238314" cy="5397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48" y="1036448"/>
            <a:ext cx="3178467" cy="52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49" y="0"/>
            <a:ext cx="10515600" cy="772299"/>
          </a:xfrm>
        </p:spPr>
        <p:txBody>
          <a:bodyPr/>
          <a:lstStyle/>
          <a:p>
            <a:r>
              <a:rPr lang="en-GB" dirty="0" smtClean="0"/>
              <a:t>Smart phone - platform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9" y="657922"/>
            <a:ext cx="3178994" cy="56515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646777"/>
            <a:ext cx="3214919" cy="5715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66" y="635626"/>
            <a:ext cx="3221191" cy="57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7217" y="485524"/>
            <a:ext cx="308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4266" y="1124745"/>
            <a:ext cx="7304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solidFill>
                  <a:prstClr val="black"/>
                </a:solidFill>
              </a:rPr>
              <a:t>Counterfeit farm inputs are one of the biggest threat to agriculture in Africa, affecting germination, crop health, food security, production and income;</a:t>
            </a:r>
            <a:endParaRPr lang="en-US" sz="2800" dirty="0">
              <a:solidFill>
                <a:prstClr val="black"/>
              </a:solidFill>
            </a:endParaRPr>
          </a:p>
          <a:p>
            <a:pPr algn="just"/>
            <a:endParaRPr lang="en-US" sz="2800" dirty="0">
              <a:solidFill>
                <a:prstClr val="black"/>
              </a:solidFill>
            </a:endParaRPr>
          </a:p>
          <a:p>
            <a:pPr algn="just"/>
            <a:r>
              <a:rPr lang="en-US" sz="2800" dirty="0">
                <a:solidFill>
                  <a:prstClr val="black"/>
                </a:solidFill>
              </a:rPr>
              <a:t>Estimates suggest that 70% of the farmers are potentially exposed to fake inputs and 30/40% of seed and fertilizer are counterfeit;</a:t>
            </a:r>
          </a:p>
          <a:p>
            <a:pPr algn="just"/>
            <a:endParaRPr lang="en-US" sz="2800" dirty="0">
              <a:solidFill>
                <a:prstClr val="black"/>
              </a:solidFill>
            </a:endParaRPr>
          </a:p>
          <a:p>
            <a:pPr algn="just"/>
            <a:r>
              <a:rPr lang="en-US" sz="2800" dirty="0">
                <a:solidFill>
                  <a:prstClr val="black"/>
                </a:solidFill>
              </a:rPr>
              <a:t>If not properly and promptly addressed, it can lead to a low-technology trap</a:t>
            </a:r>
          </a:p>
          <a:p>
            <a:pPr algn="just"/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7217" y="485524"/>
            <a:ext cx="308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Problem Statement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3048000" y="1124744"/>
          <a:ext cx="66484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7216" y="485524"/>
            <a:ext cx="276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What can we do?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4266" y="1196753"/>
            <a:ext cx="72321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Governments cannot take concrete actions to eliminate the threats because of lack of a monitoring system;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An effective MS requires an integrated approach involving exchange of reliable and timeless information between farmers, manufacturers and authorities;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So far, efforts focused on apps for warning the farmers but no links with any monitoring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Group 5: Tony, Enock, Vuciri, Douglas, Henry, Emiliano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solution: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588" y="1690688"/>
            <a:ext cx="9561196" cy="48587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Manufacture counterfeit score</a:t>
            </a:r>
            <a:endParaRPr lang="en-GB" dirty="0" smtClean="0"/>
          </a:p>
          <a:p>
            <a:r>
              <a:rPr lang="en-GB" dirty="0" smtClean="0"/>
              <a:t>Supplier counterfeit score - % of counterfeit</a:t>
            </a:r>
          </a:p>
          <a:p>
            <a:r>
              <a:rPr lang="en-GB" dirty="0" smtClean="0"/>
              <a:t>Product counterfeit score</a:t>
            </a:r>
          </a:p>
          <a:p>
            <a:r>
              <a:rPr lang="en-GB" dirty="0" smtClean="0"/>
              <a:t>Geographic location – hit map of detected counterfeit</a:t>
            </a:r>
          </a:p>
          <a:p>
            <a:r>
              <a:rPr lang="en-GB" dirty="0" smtClean="0"/>
              <a:t>Customer awareness and </a:t>
            </a:r>
            <a:r>
              <a:rPr lang="en-GB" dirty="0" err="1" smtClean="0"/>
              <a:t>loyatily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Reporting: Executive </a:t>
            </a:r>
            <a:r>
              <a:rPr lang="en-GB" dirty="0" err="1" smtClean="0"/>
              <a:t>Dasboard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87" y="1825625"/>
            <a:ext cx="965222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en-US" dirty="0" smtClean="0"/>
              <a:t>Double Bottom line…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568"/>
            <a:ext cx="10838688" cy="49683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Financial Viability and Impact: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manufacturers will be key source of revenue. We protect their brand and products. </a:t>
            </a:r>
          </a:p>
          <a:p>
            <a:pPr lvl="1"/>
            <a:r>
              <a:rPr lang="en-US" dirty="0" smtClean="0"/>
              <a:t>Database has rich information on farmers that can be provided to others, like  banks, MFIs,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Farmers are also potential source </a:t>
            </a:r>
            <a:r>
              <a:rPr lang="en-US" dirty="0" smtClean="0"/>
              <a:t>of </a:t>
            </a:r>
            <a:r>
              <a:rPr lang="en-US" dirty="0" smtClean="0"/>
              <a:t>revenue</a:t>
            </a:r>
          </a:p>
          <a:p>
            <a:pPr lvl="2"/>
            <a:r>
              <a:rPr lang="en-US" dirty="0" smtClean="0"/>
              <a:t>Some farmers can pay for the service ( using airtime)</a:t>
            </a:r>
          </a:p>
          <a:p>
            <a:pPr lvl="2"/>
            <a:r>
              <a:rPr lang="en-US" dirty="0" smtClean="0"/>
              <a:t>Advertisements </a:t>
            </a:r>
          </a:p>
          <a:p>
            <a:pPr marL="0" indent="0">
              <a:buNone/>
            </a:pPr>
            <a:r>
              <a:rPr lang="en-US" dirty="0" smtClean="0"/>
              <a:t>2. Social Impact:</a:t>
            </a:r>
          </a:p>
          <a:p>
            <a:pPr lvl="1"/>
            <a:r>
              <a:rPr lang="en-US" dirty="0" smtClean="0"/>
              <a:t>Reduce fake input from farmer’s fields. This may account for about 30-40% productivity gain.</a:t>
            </a:r>
          </a:p>
          <a:p>
            <a:pPr lvl="1"/>
            <a:r>
              <a:rPr lang="en-US" dirty="0" smtClean="0"/>
              <a:t>Government can use monitoring system ( information from database)  to provide other services </a:t>
            </a:r>
          </a:p>
          <a:p>
            <a:pPr lvl="1"/>
            <a:r>
              <a:rPr lang="en-US" dirty="0" smtClean="0"/>
              <a:t>Encourage other manufacturers to enter the market, as they know they will make money. This leads to further competition and ultimately better input prices for farmers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in </a:t>
            </a:r>
            <a:r>
              <a:rPr lang="en-US" dirty="0"/>
              <a:t>practice…Demo: *384*101#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4459"/>
            <a:ext cx="10515600" cy="393367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5: Tony, Enock, Vuciri, Douglas, Henry, Emiliano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597</Words>
  <Application>Microsoft Office PowerPoint</Application>
  <PresentationFormat>Custom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Mobile Product Authentication &amp; Add-on Services</vt:lpstr>
      <vt:lpstr>PowerPoint Presentation</vt:lpstr>
      <vt:lpstr>PowerPoint Presentation</vt:lpstr>
      <vt:lpstr>PowerPoint Presentation</vt:lpstr>
      <vt:lpstr>Our solution:</vt:lpstr>
      <vt:lpstr>Reporting Matrix</vt:lpstr>
      <vt:lpstr>Reporting: Executive Dasboard</vt:lpstr>
      <vt:lpstr>Double Bottom line… </vt:lpstr>
      <vt:lpstr>How it works in practice…Demo: *384*101#</vt:lpstr>
      <vt:lpstr>Tools</vt:lpstr>
      <vt:lpstr>The innovation</vt:lpstr>
      <vt:lpstr>Outcome 2</vt:lpstr>
      <vt:lpstr>Outcome 1</vt:lpstr>
      <vt:lpstr>PowerPoint Presentation</vt:lpstr>
      <vt:lpstr>Basic phone – SMS solution (*384*101#)</vt:lpstr>
      <vt:lpstr>Smart phone - platform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Fighting Counterfeit in the Ag Input Sector</dc:title>
  <dc:creator>Musa Kpaka</dc:creator>
  <cp:lastModifiedBy>TKazungu</cp:lastModifiedBy>
  <cp:revision>28</cp:revision>
  <dcterms:created xsi:type="dcterms:W3CDTF">2015-10-17T13:44:38Z</dcterms:created>
  <dcterms:modified xsi:type="dcterms:W3CDTF">2015-10-18T11:39:58Z</dcterms:modified>
</cp:coreProperties>
</file>