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d6c6a40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d6c6a40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d6c6a408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d6c6a40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6c6a40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6c6a40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d6c6a408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d6c6a408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6c6a408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6c6a40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 &amp; PM Heights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Regression Comparison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Specific Data Finds (for those statistically inclined)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 definitely created a </a:t>
            </a:r>
            <a:r>
              <a:rPr lang="en">
                <a:highlight>
                  <a:schemeClr val="dk1"/>
                </a:highlight>
              </a:rPr>
              <a:t>linear pattern</a:t>
            </a:r>
            <a:r>
              <a:rPr lang="en"/>
              <a:t>. With the PM heights being found using the </a:t>
            </a:r>
            <a:r>
              <a:rPr lang="en"/>
              <a:t>formula</a:t>
            </a:r>
            <a:r>
              <a:rPr lang="en"/>
              <a:t> y=-6.945 x +1.01 with x being the independent variable. Meaning for every increase by 1 unit in the AM height, the PM height decreases by 6.945 units.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0" y="2696925"/>
            <a:ext cx="22479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The Specific Data Finds (for those statistically inclined)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698775" y="1234075"/>
            <a:ext cx="4133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for </a:t>
            </a:r>
            <a:r>
              <a:rPr lang="en"/>
              <a:t>homoscedasticity</a:t>
            </a:r>
            <a:r>
              <a:rPr lang="en"/>
              <a:t> revealed these graphs. The residuals vs fitted graph looks okay, but the Residuals vs Leverage graph looks quite clustered on the left.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Checked with Breush-Pagan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value revealed it was not significant, so the assumption is met!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3" y="1057250"/>
            <a:ext cx="45243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testing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Non-Constant Variance Test also revealed a p-value that was not significant, so this assumption was met.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for Homogeneity of Variance from the graphs on the previous slide did not show a cone or triangular pattern, so this assumption is met.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Double checking with gvlma, we confirmed all assumptions have indeed been met.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550" y="3645938"/>
            <a:ext cx="40005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 Outliers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42850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Cook’s shows 3, 4 and 12 might possibly be outliers in x. </a:t>
            </a:r>
            <a:br>
              <a:rPr lang="en"/>
            </a:br>
            <a:r>
              <a:rPr lang="en"/>
              <a:t>It also showed there was an </a:t>
            </a:r>
            <a:r>
              <a:rPr lang="en"/>
              <a:t>outlier in 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outliers in x and y space, I got 2, 3, and 11. </a:t>
            </a:r>
            <a:br>
              <a:rPr lang="en"/>
            </a:br>
            <a:r>
              <a:rPr lang="en"/>
              <a:t>Created a new model without outliers and compared the residuals, Both showed the linear model explained about 99% of the data.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200" y="792775"/>
            <a:ext cx="41270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