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90" r:id="rId3"/>
    <p:sldId id="258" r:id="rId4"/>
    <p:sldId id="259" r:id="rId5"/>
    <p:sldId id="260" r:id="rId6"/>
    <p:sldId id="261" r:id="rId7"/>
    <p:sldId id="273" r:id="rId8"/>
    <p:sldId id="284" r:id="rId9"/>
    <p:sldId id="282" r:id="rId10"/>
    <p:sldId id="283" r:id="rId11"/>
    <p:sldId id="285" r:id="rId12"/>
    <p:sldId id="288" r:id="rId13"/>
    <p:sldId id="287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281" r:id="rId3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127E0-AC52-445F-8A08-FB6134E83B82}" type="doc">
      <dgm:prSet loTypeId="urn:microsoft.com/office/officeart/2005/8/layout/vList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8C419392-E0A3-49B5-B08D-26EFDE26F36D}">
      <dgm:prSet custT="1"/>
      <dgm:spPr/>
      <dgm:t>
        <a:bodyPr/>
        <a:lstStyle/>
        <a:p>
          <a:r>
            <a:rPr lang="vi-VN" sz="3200" dirty="0"/>
            <a:t>Tổng quan</a:t>
          </a:r>
        </a:p>
      </dgm:t>
    </dgm:pt>
    <dgm:pt modelId="{06EC9D25-CCF6-4698-B5A7-9E3E1E8566C5}" type="parTrans" cxnId="{D2A19892-FFE9-4BA0-B5E9-33BB2BDF58C0}">
      <dgm:prSet/>
      <dgm:spPr/>
      <dgm:t>
        <a:bodyPr/>
        <a:lstStyle/>
        <a:p>
          <a:endParaRPr lang="vi-VN"/>
        </a:p>
      </dgm:t>
    </dgm:pt>
    <dgm:pt modelId="{D73F5526-291B-4241-A127-0143ECA6F17E}" type="sibTrans" cxnId="{D2A19892-FFE9-4BA0-B5E9-33BB2BDF58C0}">
      <dgm:prSet/>
      <dgm:spPr/>
      <dgm:t>
        <a:bodyPr/>
        <a:lstStyle/>
        <a:p>
          <a:endParaRPr lang="vi-VN"/>
        </a:p>
      </dgm:t>
    </dgm:pt>
    <dgm:pt modelId="{85CCDB8C-3804-4811-A7AC-F64841492AA0}">
      <dgm:prSet custT="1"/>
      <dgm:spPr/>
      <dgm:t>
        <a:bodyPr/>
        <a:lstStyle/>
        <a:p>
          <a:r>
            <a:rPr lang="vi-VN" sz="3200" dirty="0"/>
            <a:t>Phương pháp nghiên cứu</a:t>
          </a:r>
        </a:p>
      </dgm:t>
    </dgm:pt>
    <dgm:pt modelId="{25739880-F55E-44FD-BBC8-1B3022219210}" type="parTrans" cxnId="{1079B5B6-FAAE-457F-8D10-4D5E8A5AB483}">
      <dgm:prSet/>
      <dgm:spPr/>
      <dgm:t>
        <a:bodyPr/>
        <a:lstStyle/>
        <a:p>
          <a:endParaRPr lang="vi-VN"/>
        </a:p>
      </dgm:t>
    </dgm:pt>
    <dgm:pt modelId="{9EBEBF95-34FB-444D-B831-D043363B1C8B}" type="sibTrans" cxnId="{1079B5B6-FAAE-457F-8D10-4D5E8A5AB483}">
      <dgm:prSet/>
      <dgm:spPr/>
      <dgm:t>
        <a:bodyPr/>
        <a:lstStyle/>
        <a:p>
          <a:endParaRPr lang="vi-VN"/>
        </a:p>
      </dgm:t>
    </dgm:pt>
    <dgm:pt modelId="{CF8E3085-CD39-4A04-9CD7-7D4FFB96CBD8}">
      <dgm:prSet custT="1"/>
      <dgm:spPr/>
      <dgm:t>
        <a:bodyPr/>
        <a:lstStyle/>
        <a:p>
          <a:r>
            <a:rPr lang="vi-VN" sz="3200" dirty="0"/>
            <a:t>Demo hệ thống</a:t>
          </a:r>
        </a:p>
      </dgm:t>
    </dgm:pt>
    <dgm:pt modelId="{9F4CBF07-F6B1-4C6B-B35E-60581DF50963}" type="parTrans" cxnId="{B7BDBE77-36AC-40B3-B94A-5654074A028C}">
      <dgm:prSet/>
      <dgm:spPr/>
      <dgm:t>
        <a:bodyPr/>
        <a:lstStyle/>
        <a:p>
          <a:endParaRPr lang="vi-VN"/>
        </a:p>
      </dgm:t>
    </dgm:pt>
    <dgm:pt modelId="{E990B3E5-F082-4F38-8B40-5178B8668C06}" type="sibTrans" cxnId="{B7BDBE77-36AC-40B3-B94A-5654074A028C}">
      <dgm:prSet/>
      <dgm:spPr/>
      <dgm:t>
        <a:bodyPr/>
        <a:lstStyle/>
        <a:p>
          <a:endParaRPr lang="vi-VN"/>
        </a:p>
      </dgm:t>
    </dgm:pt>
    <dgm:pt modelId="{2A0A7247-F56F-449E-B0F4-9E8632CD0EBC}">
      <dgm:prSet custT="1"/>
      <dgm:spPr/>
      <dgm:t>
        <a:bodyPr/>
        <a:lstStyle/>
        <a:p>
          <a:r>
            <a:rPr lang="vi-VN" sz="3200" dirty="0"/>
            <a:t>Kết luận</a:t>
          </a:r>
        </a:p>
      </dgm:t>
    </dgm:pt>
    <dgm:pt modelId="{3D2F58AF-62BA-4829-9CB4-3CCDB5A952AA}" type="parTrans" cxnId="{A0D50BEC-A7BD-49CC-82C6-831BC41A2B3D}">
      <dgm:prSet/>
      <dgm:spPr/>
      <dgm:t>
        <a:bodyPr/>
        <a:lstStyle/>
        <a:p>
          <a:endParaRPr lang="vi-VN"/>
        </a:p>
      </dgm:t>
    </dgm:pt>
    <dgm:pt modelId="{3DB1DFF7-0D5B-4ABE-8985-EAAD5C69F920}" type="sibTrans" cxnId="{A0D50BEC-A7BD-49CC-82C6-831BC41A2B3D}">
      <dgm:prSet/>
      <dgm:spPr/>
      <dgm:t>
        <a:bodyPr/>
        <a:lstStyle/>
        <a:p>
          <a:endParaRPr lang="vi-VN"/>
        </a:p>
      </dgm:t>
    </dgm:pt>
    <dgm:pt modelId="{B00E0912-3D4C-4068-AE34-AE728D5E7107}" type="pres">
      <dgm:prSet presAssocID="{DE4127E0-AC52-445F-8A08-FB6134E83B82}" presName="linearFlow" presStyleCnt="0">
        <dgm:presLayoutVars>
          <dgm:dir/>
          <dgm:resizeHandles val="exact"/>
        </dgm:presLayoutVars>
      </dgm:prSet>
      <dgm:spPr/>
    </dgm:pt>
    <dgm:pt modelId="{0FB90B4F-A42C-4C4B-8ACE-92974EF6E6D0}" type="pres">
      <dgm:prSet presAssocID="{8C419392-E0A3-49B5-B08D-26EFDE26F36D}" presName="composite" presStyleCnt="0"/>
      <dgm:spPr/>
    </dgm:pt>
    <dgm:pt modelId="{8B3F22D6-9217-4833-9561-BA2458DD7819}" type="pres">
      <dgm:prSet presAssocID="{8C419392-E0A3-49B5-B08D-26EFDE26F36D}" presName="imgShp" presStyleLbl="fgImgPlace1" presStyleIdx="0" presStyleCnt="4" custLinFactNeighborX="-978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392E3542-ED30-4C0B-8C13-2762F264D600}" type="pres">
      <dgm:prSet presAssocID="{8C419392-E0A3-49B5-B08D-26EFDE26F36D}" presName="txShp" presStyleLbl="node1" presStyleIdx="0" presStyleCnt="4">
        <dgm:presLayoutVars>
          <dgm:bulletEnabled val="1"/>
        </dgm:presLayoutVars>
      </dgm:prSet>
      <dgm:spPr/>
    </dgm:pt>
    <dgm:pt modelId="{4806987B-0788-42F1-B4DA-36D4F0C408D0}" type="pres">
      <dgm:prSet presAssocID="{D73F5526-291B-4241-A127-0143ECA6F17E}" presName="spacing" presStyleCnt="0"/>
      <dgm:spPr/>
    </dgm:pt>
    <dgm:pt modelId="{BD59709B-83AA-435F-926B-8E1BF0650CD8}" type="pres">
      <dgm:prSet presAssocID="{85CCDB8C-3804-4811-A7AC-F64841492AA0}" presName="composite" presStyleCnt="0"/>
      <dgm:spPr/>
    </dgm:pt>
    <dgm:pt modelId="{5B74A680-56FF-41DE-BF0F-002A0D41E09C}" type="pres">
      <dgm:prSet presAssocID="{85CCDB8C-3804-4811-A7AC-F64841492AA0}" presName="imgShp" presStyleLbl="fgImgPlace1" presStyleIdx="1" presStyleCnt="4" custLinFactNeighborX="-978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A5824DB1-C6E5-4A6C-BBEE-30CF30594BC9}" type="pres">
      <dgm:prSet presAssocID="{85CCDB8C-3804-4811-A7AC-F64841492AA0}" presName="txShp" presStyleLbl="node1" presStyleIdx="1" presStyleCnt="4">
        <dgm:presLayoutVars>
          <dgm:bulletEnabled val="1"/>
        </dgm:presLayoutVars>
      </dgm:prSet>
      <dgm:spPr/>
    </dgm:pt>
    <dgm:pt modelId="{C9B2487D-52E3-48FE-98D0-4F7D55A2B1C3}" type="pres">
      <dgm:prSet presAssocID="{9EBEBF95-34FB-444D-B831-D043363B1C8B}" presName="spacing" presStyleCnt="0"/>
      <dgm:spPr/>
    </dgm:pt>
    <dgm:pt modelId="{2B3D59D9-B4EE-4E35-AB91-D2BB5675D551}" type="pres">
      <dgm:prSet presAssocID="{CF8E3085-CD39-4A04-9CD7-7D4FFB96CBD8}" presName="composite" presStyleCnt="0"/>
      <dgm:spPr/>
    </dgm:pt>
    <dgm:pt modelId="{7CBE48D6-3018-4D39-939D-F8A14B03CF4E}" type="pres">
      <dgm:prSet presAssocID="{CF8E3085-CD39-4A04-9CD7-7D4FFB96CBD8}" presName="imgShp" presStyleLbl="fgImgPlace1" presStyleIdx="2" presStyleCnt="4" custLinFactNeighborX="-978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02B02A27-E6D4-495F-B931-F42DFB621240}" type="pres">
      <dgm:prSet presAssocID="{CF8E3085-CD39-4A04-9CD7-7D4FFB96CBD8}" presName="txShp" presStyleLbl="node1" presStyleIdx="2" presStyleCnt="4">
        <dgm:presLayoutVars>
          <dgm:bulletEnabled val="1"/>
        </dgm:presLayoutVars>
      </dgm:prSet>
      <dgm:spPr/>
    </dgm:pt>
    <dgm:pt modelId="{4358AE26-AAB8-4820-869C-FEAF1DEFAC81}" type="pres">
      <dgm:prSet presAssocID="{E990B3E5-F082-4F38-8B40-5178B8668C06}" presName="spacing" presStyleCnt="0"/>
      <dgm:spPr/>
    </dgm:pt>
    <dgm:pt modelId="{2B0620C2-49EB-4358-A4D1-2239D9ACD659}" type="pres">
      <dgm:prSet presAssocID="{2A0A7247-F56F-449E-B0F4-9E8632CD0EBC}" presName="composite" presStyleCnt="0"/>
      <dgm:spPr/>
    </dgm:pt>
    <dgm:pt modelId="{B5D80169-4014-427D-9C9D-937D85E86219}" type="pres">
      <dgm:prSet presAssocID="{2A0A7247-F56F-449E-B0F4-9E8632CD0EBC}" presName="imgShp" presStyleLbl="fgImgPlace1" presStyleIdx="3" presStyleCnt="4" custLinFactNeighborX="-978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1198FB19-2F3D-488D-9B22-4AF6E182B6D3}" type="pres">
      <dgm:prSet presAssocID="{2A0A7247-F56F-449E-B0F4-9E8632CD0EBC}" presName="txShp" presStyleLbl="node1" presStyleIdx="3" presStyleCnt="4">
        <dgm:presLayoutVars>
          <dgm:bulletEnabled val="1"/>
        </dgm:presLayoutVars>
      </dgm:prSet>
      <dgm:spPr/>
    </dgm:pt>
  </dgm:ptLst>
  <dgm:cxnLst>
    <dgm:cxn modelId="{EE4F9D52-6640-4B98-AA8B-5DD43530AC7B}" type="presOf" srcId="{85CCDB8C-3804-4811-A7AC-F64841492AA0}" destId="{A5824DB1-C6E5-4A6C-BBEE-30CF30594BC9}" srcOrd="0" destOrd="0" presId="urn:microsoft.com/office/officeart/2005/8/layout/vList3"/>
    <dgm:cxn modelId="{BEBF5073-0E97-4604-85D2-8124809AA66B}" type="presOf" srcId="{2A0A7247-F56F-449E-B0F4-9E8632CD0EBC}" destId="{1198FB19-2F3D-488D-9B22-4AF6E182B6D3}" srcOrd="0" destOrd="0" presId="urn:microsoft.com/office/officeart/2005/8/layout/vList3"/>
    <dgm:cxn modelId="{B7BDBE77-36AC-40B3-B94A-5654074A028C}" srcId="{DE4127E0-AC52-445F-8A08-FB6134E83B82}" destId="{CF8E3085-CD39-4A04-9CD7-7D4FFB96CBD8}" srcOrd="2" destOrd="0" parTransId="{9F4CBF07-F6B1-4C6B-B35E-60581DF50963}" sibTransId="{E990B3E5-F082-4F38-8B40-5178B8668C06}"/>
    <dgm:cxn modelId="{3DD26B83-426C-4B98-B80C-C862EB64A06E}" type="presOf" srcId="{DE4127E0-AC52-445F-8A08-FB6134E83B82}" destId="{B00E0912-3D4C-4068-AE34-AE728D5E7107}" srcOrd="0" destOrd="0" presId="urn:microsoft.com/office/officeart/2005/8/layout/vList3"/>
    <dgm:cxn modelId="{D2A19892-FFE9-4BA0-B5E9-33BB2BDF58C0}" srcId="{DE4127E0-AC52-445F-8A08-FB6134E83B82}" destId="{8C419392-E0A3-49B5-B08D-26EFDE26F36D}" srcOrd="0" destOrd="0" parTransId="{06EC9D25-CCF6-4698-B5A7-9E3E1E8566C5}" sibTransId="{D73F5526-291B-4241-A127-0143ECA6F17E}"/>
    <dgm:cxn modelId="{E3F73F9A-2A43-4B79-AD70-E2E5B35D849C}" type="presOf" srcId="{8C419392-E0A3-49B5-B08D-26EFDE26F36D}" destId="{392E3542-ED30-4C0B-8C13-2762F264D600}" srcOrd="0" destOrd="0" presId="urn:microsoft.com/office/officeart/2005/8/layout/vList3"/>
    <dgm:cxn modelId="{775CFE9C-6F70-46A6-B6C5-08C7B7AD8595}" type="presOf" srcId="{CF8E3085-CD39-4A04-9CD7-7D4FFB96CBD8}" destId="{02B02A27-E6D4-495F-B931-F42DFB621240}" srcOrd="0" destOrd="0" presId="urn:microsoft.com/office/officeart/2005/8/layout/vList3"/>
    <dgm:cxn modelId="{1079B5B6-FAAE-457F-8D10-4D5E8A5AB483}" srcId="{DE4127E0-AC52-445F-8A08-FB6134E83B82}" destId="{85CCDB8C-3804-4811-A7AC-F64841492AA0}" srcOrd="1" destOrd="0" parTransId="{25739880-F55E-44FD-BBC8-1B3022219210}" sibTransId="{9EBEBF95-34FB-444D-B831-D043363B1C8B}"/>
    <dgm:cxn modelId="{A0D50BEC-A7BD-49CC-82C6-831BC41A2B3D}" srcId="{DE4127E0-AC52-445F-8A08-FB6134E83B82}" destId="{2A0A7247-F56F-449E-B0F4-9E8632CD0EBC}" srcOrd="3" destOrd="0" parTransId="{3D2F58AF-62BA-4829-9CB4-3CCDB5A952AA}" sibTransId="{3DB1DFF7-0D5B-4ABE-8985-EAAD5C69F920}"/>
    <dgm:cxn modelId="{20516788-6633-4115-8E35-E8429B4C8700}" type="presParOf" srcId="{B00E0912-3D4C-4068-AE34-AE728D5E7107}" destId="{0FB90B4F-A42C-4C4B-8ACE-92974EF6E6D0}" srcOrd="0" destOrd="0" presId="urn:microsoft.com/office/officeart/2005/8/layout/vList3"/>
    <dgm:cxn modelId="{9762230F-9EC5-45AB-8682-CE481FF42BC5}" type="presParOf" srcId="{0FB90B4F-A42C-4C4B-8ACE-92974EF6E6D0}" destId="{8B3F22D6-9217-4833-9561-BA2458DD7819}" srcOrd="0" destOrd="0" presId="urn:microsoft.com/office/officeart/2005/8/layout/vList3"/>
    <dgm:cxn modelId="{DBB3A836-DF96-4846-8509-4D1F6B0AAD2F}" type="presParOf" srcId="{0FB90B4F-A42C-4C4B-8ACE-92974EF6E6D0}" destId="{392E3542-ED30-4C0B-8C13-2762F264D600}" srcOrd="1" destOrd="0" presId="urn:microsoft.com/office/officeart/2005/8/layout/vList3"/>
    <dgm:cxn modelId="{D1CCCAC5-765D-47A8-848C-2DC48A9B6DD2}" type="presParOf" srcId="{B00E0912-3D4C-4068-AE34-AE728D5E7107}" destId="{4806987B-0788-42F1-B4DA-36D4F0C408D0}" srcOrd="1" destOrd="0" presId="urn:microsoft.com/office/officeart/2005/8/layout/vList3"/>
    <dgm:cxn modelId="{F507A033-3D34-473E-BFDA-90591F924A33}" type="presParOf" srcId="{B00E0912-3D4C-4068-AE34-AE728D5E7107}" destId="{BD59709B-83AA-435F-926B-8E1BF0650CD8}" srcOrd="2" destOrd="0" presId="urn:microsoft.com/office/officeart/2005/8/layout/vList3"/>
    <dgm:cxn modelId="{0AC483C5-7BAA-4B8F-B089-D5B5A8D72114}" type="presParOf" srcId="{BD59709B-83AA-435F-926B-8E1BF0650CD8}" destId="{5B74A680-56FF-41DE-BF0F-002A0D41E09C}" srcOrd="0" destOrd="0" presId="urn:microsoft.com/office/officeart/2005/8/layout/vList3"/>
    <dgm:cxn modelId="{DEA5B6B2-27C2-402C-9BDE-B50994F12F3C}" type="presParOf" srcId="{BD59709B-83AA-435F-926B-8E1BF0650CD8}" destId="{A5824DB1-C6E5-4A6C-BBEE-30CF30594BC9}" srcOrd="1" destOrd="0" presId="urn:microsoft.com/office/officeart/2005/8/layout/vList3"/>
    <dgm:cxn modelId="{F774E05C-CCCE-4355-81B0-62DEDEA1E9AE}" type="presParOf" srcId="{B00E0912-3D4C-4068-AE34-AE728D5E7107}" destId="{C9B2487D-52E3-48FE-98D0-4F7D55A2B1C3}" srcOrd="3" destOrd="0" presId="urn:microsoft.com/office/officeart/2005/8/layout/vList3"/>
    <dgm:cxn modelId="{6682B3A7-FF04-4081-A288-7A2C002191B6}" type="presParOf" srcId="{B00E0912-3D4C-4068-AE34-AE728D5E7107}" destId="{2B3D59D9-B4EE-4E35-AB91-D2BB5675D551}" srcOrd="4" destOrd="0" presId="urn:microsoft.com/office/officeart/2005/8/layout/vList3"/>
    <dgm:cxn modelId="{E544B56B-BE98-4C48-A6AF-B174ACED69DA}" type="presParOf" srcId="{2B3D59D9-B4EE-4E35-AB91-D2BB5675D551}" destId="{7CBE48D6-3018-4D39-939D-F8A14B03CF4E}" srcOrd="0" destOrd="0" presId="urn:microsoft.com/office/officeart/2005/8/layout/vList3"/>
    <dgm:cxn modelId="{FDEE95CA-B2C8-4789-9383-26049F661935}" type="presParOf" srcId="{2B3D59D9-B4EE-4E35-AB91-D2BB5675D551}" destId="{02B02A27-E6D4-495F-B931-F42DFB621240}" srcOrd="1" destOrd="0" presId="urn:microsoft.com/office/officeart/2005/8/layout/vList3"/>
    <dgm:cxn modelId="{5928D104-2B55-43E2-A9E8-B4F4413BDC4E}" type="presParOf" srcId="{B00E0912-3D4C-4068-AE34-AE728D5E7107}" destId="{4358AE26-AAB8-4820-869C-FEAF1DEFAC81}" srcOrd="5" destOrd="0" presId="urn:microsoft.com/office/officeart/2005/8/layout/vList3"/>
    <dgm:cxn modelId="{E704FCBF-B0D7-4497-8FC1-0225FB5E7467}" type="presParOf" srcId="{B00E0912-3D4C-4068-AE34-AE728D5E7107}" destId="{2B0620C2-49EB-4358-A4D1-2239D9ACD659}" srcOrd="6" destOrd="0" presId="urn:microsoft.com/office/officeart/2005/8/layout/vList3"/>
    <dgm:cxn modelId="{CD82AA5E-5427-4BCE-A011-3602EFD33E46}" type="presParOf" srcId="{2B0620C2-49EB-4358-A4D1-2239D9ACD659}" destId="{B5D80169-4014-427D-9C9D-937D85E86219}" srcOrd="0" destOrd="0" presId="urn:microsoft.com/office/officeart/2005/8/layout/vList3"/>
    <dgm:cxn modelId="{37D8B42F-A372-44EC-A9CE-78BC710E3954}" type="presParOf" srcId="{2B0620C2-49EB-4358-A4D1-2239D9ACD659}" destId="{1198FB19-2F3D-488D-9B22-4AF6E182B6D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89C6EC-8842-4979-A494-12BB6E706BD6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vi-VN"/>
        </a:p>
      </dgm:t>
    </dgm:pt>
    <dgm:pt modelId="{B87B9298-E2C8-4225-BE51-1858C96A5025}">
      <dgm:prSet custT="1"/>
      <dgm:spPr/>
      <dgm:t>
        <a:bodyPr/>
        <a:lstStyle/>
        <a:p>
          <a:r>
            <a:rPr lang="vi-VN" sz="3600" dirty="0"/>
            <a:t>Tập huấn luyện</a:t>
          </a:r>
        </a:p>
      </dgm:t>
    </dgm:pt>
    <dgm:pt modelId="{BD9EBAC3-8278-4E14-B3E2-2600DE67B3AF}" type="parTrans" cxnId="{10F4D2CA-4E50-438A-8F41-18CDB78A6259}">
      <dgm:prSet/>
      <dgm:spPr/>
      <dgm:t>
        <a:bodyPr/>
        <a:lstStyle/>
        <a:p>
          <a:endParaRPr lang="vi-VN"/>
        </a:p>
      </dgm:t>
    </dgm:pt>
    <dgm:pt modelId="{7FA56608-CB2B-405A-AB29-26DE7EC924BA}" type="sibTrans" cxnId="{10F4D2CA-4E50-438A-8F41-18CDB78A6259}">
      <dgm:prSet/>
      <dgm:spPr/>
      <dgm:t>
        <a:bodyPr/>
        <a:lstStyle/>
        <a:p>
          <a:endParaRPr lang="vi-VN"/>
        </a:p>
      </dgm:t>
    </dgm:pt>
    <dgm:pt modelId="{AA7C2570-95A7-48E0-9534-3482206E5414}">
      <dgm:prSet custT="1"/>
      <dgm:spPr/>
      <dgm:t>
        <a:bodyPr/>
        <a:lstStyle/>
        <a:p>
          <a:r>
            <a:rPr lang="vi-VN" sz="3600" dirty="0"/>
            <a:t>Mô hình huấn luyện</a:t>
          </a:r>
        </a:p>
      </dgm:t>
    </dgm:pt>
    <dgm:pt modelId="{2E8709F7-9E83-4834-A0F3-53D9BF304B6B}" type="parTrans" cxnId="{11DDA918-766E-41ED-9F70-7E02D77CE7D7}">
      <dgm:prSet/>
      <dgm:spPr/>
      <dgm:t>
        <a:bodyPr/>
        <a:lstStyle/>
        <a:p>
          <a:endParaRPr lang="vi-VN"/>
        </a:p>
      </dgm:t>
    </dgm:pt>
    <dgm:pt modelId="{06B7F332-4FBB-4E0C-ABC5-EE2BAB8CE4C2}" type="sibTrans" cxnId="{11DDA918-766E-41ED-9F70-7E02D77CE7D7}">
      <dgm:prSet/>
      <dgm:spPr/>
      <dgm:t>
        <a:bodyPr/>
        <a:lstStyle/>
        <a:p>
          <a:endParaRPr lang="vi-VN"/>
        </a:p>
      </dgm:t>
    </dgm:pt>
    <dgm:pt modelId="{E7D8C86D-EDCE-453F-8D80-40EE17A0E758}" type="pres">
      <dgm:prSet presAssocID="{6C89C6EC-8842-4979-A494-12BB6E706BD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BDDC80-E3F8-4D0A-ADD9-4089FAB08010}" type="pres">
      <dgm:prSet presAssocID="{B87B9298-E2C8-4225-BE51-1858C96A5025}" presName="root" presStyleCnt="0"/>
      <dgm:spPr/>
    </dgm:pt>
    <dgm:pt modelId="{61CB58F0-4C82-4813-8E3E-F6B6AAD54341}" type="pres">
      <dgm:prSet presAssocID="{B87B9298-E2C8-4225-BE51-1858C96A5025}" presName="rootComposite" presStyleCnt="0"/>
      <dgm:spPr/>
    </dgm:pt>
    <dgm:pt modelId="{B4090F2D-C606-4D18-939F-A869CF64F7B3}" type="pres">
      <dgm:prSet presAssocID="{B87B9298-E2C8-4225-BE51-1858C96A5025}" presName="rootText" presStyleLbl="node1" presStyleIdx="0" presStyleCnt="2"/>
      <dgm:spPr/>
    </dgm:pt>
    <dgm:pt modelId="{F43CF890-33B4-4EA7-B03D-7EC16F74C0F8}" type="pres">
      <dgm:prSet presAssocID="{B87B9298-E2C8-4225-BE51-1858C96A5025}" presName="rootConnector" presStyleLbl="node1" presStyleIdx="0" presStyleCnt="2"/>
      <dgm:spPr/>
    </dgm:pt>
    <dgm:pt modelId="{FD7B6B88-B332-4721-9391-39FAAF133822}" type="pres">
      <dgm:prSet presAssocID="{B87B9298-E2C8-4225-BE51-1858C96A5025}" presName="childShape" presStyleCnt="0"/>
      <dgm:spPr/>
    </dgm:pt>
    <dgm:pt modelId="{9EE83697-0E50-4E23-A291-8DE21E704D84}" type="pres">
      <dgm:prSet presAssocID="{AA7C2570-95A7-48E0-9534-3482206E5414}" presName="root" presStyleCnt="0"/>
      <dgm:spPr/>
    </dgm:pt>
    <dgm:pt modelId="{9D7BBCA1-7E68-4015-8D17-E29945BFFECB}" type="pres">
      <dgm:prSet presAssocID="{AA7C2570-95A7-48E0-9534-3482206E5414}" presName="rootComposite" presStyleCnt="0"/>
      <dgm:spPr/>
    </dgm:pt>
    <dgm:pt modelId="{640A8D8E-1E54-4C01-A945-B7B4D4487B2C}" type="pres">
      <dgm:prSet presAssocID="{AA7C2570-95A7-48E0-9534-3482206E5414}" presName="rootText" presStyleLbl="node1" presStyleIdx="1" presStyleCnt="2"/>
      <dgm:spPr/>
    </dgm:pt>
    <dgm:pt modelId="{6BE5C11F-034B-4B36-9B04-9364E51EF827}" type="pres">
      <dgm:prSet presAssocID="{AA7C2570-95A7-48E0-9534-3482206E5414}" presName="rootConnector" presStyleLbl="node1" presStyleIdx="1" presStyleCnt="2"/>
      <dgm:spPr/>
    </dgm:pt>
    <dgm:pt modelId="{98FAC032-480B-40D0-8F56-CFE12F5EAC87}" type="pres">
      <dgm:prSet presAssocID="{AA7C2570-95A7-48E0-9534-3482206E5414}" presName="childShape" presStyleCnt="0"/>
      <dgm:spPr/>
    </dgm:pt>
  </dgm:ptLst>
  <dgm:cxnLst>
    <dgm:cxn modelId="{11DDA918-766E-41ED-9F70-7E02D77CE7D7}" srcId="{6C89C6EC-8842-4979-A494-12BB6E706BD6}" destId="{AA7C2570-95A7-48E0-9534-3482206E5414}" srcOrd="1" destOrd="0" parTransId="{2E8709F7-9E83-4834-A0F3-53D9BF304B6B}" sibTransId="{06B7F332-4FBB-4E0C-ABC5-EE2BAB8CE4C2}"/>
    <dgm:cxn modelId="{E5610938-3B1E-4664-B16E-9B76F3644BC6}" type="presOf" srcId="{B87B9298-E2C8-4225-BE51-1858C96A5025}" destId="{F43CF890-33B4-4EA7-B03D-7EC16F74C0F8}" srcOrd="1" destOrd="0" presId="urn:microsoft.com/office/officeart/2005/8/layout/hierarchy3"/>
    <dgm:cxn modelId="{B7B18338-B57D-41A6-939B-A39103655F61}" type="presOf" srcId="{AA7C2570-95A7-48E0-9534-3482206E5414}" destId="{640A8D8E-1E54-4C01-A945-B7B4D4487B2C}" srcOrd="0" destOrd="0" presId="urn:microsoft.com/office/officeart/2005/8/layout/hierarchy3"/>
    <dgm:cxn modelId="{F8C28FBC-EA82-4B9D-950E-5ED9CD4F0B62}" type="presOf" srcId="{B87B9298-E2C8-4225-BE51-1858C96A5025}" destId="{B4090F2D-C606-4D18-939F-A869CF64F7B3}" srcOrd="0" destOrd="0" presId="urn:microsoft.com/office/officeart/2005/8/layout/hierarchy3"/>
    <dgm:cxn modelId="{10F4D2CA-4E50-438A-8F41-18CDB78A6259}" srcId="{6C89C6EC-8842-4979-A494-12BB6E706BD6}" destId="{B87B9298-E2C8-4225-BE51-1858C96A5025}" srcOrd="0" destOrd="0" parTransId="{BD9EBAC3-8278-4E14-B3E2-2600DE67B3AF}" sibTransId="{7FA56608-CB2B-405A-AB29-26DE7EC924BA}"/>
    <dgm:cxn modelId="{4DECA5D6-B4C8-475A-BAA5-D96E8E7AB09C}" type="presOf" srcId="{AA7C2570-95A7-48E0-9534-3482206E5414}" destId="{6BE5C11F-034B-4B36-9B04-9364E51EF827}" srcOrd="1" destOrd="0" presId="urn:microsoft.com/office/officeart/2005/8/layout/hierarchy3"/>
    <dgm:cxn modelId="{3A3D8CFC-9E57-4673-A4A4-6623A1DCD145}" type="presOf" srcId="{6C89C6EC-8842-4979-A494-12BB6E706BD6}" destId="{E7D8C86D-EDCE-453F-8D80-40EE17A0E758}" srcOrd="0" destOrd="0" presId="urn:microsoft.com/office/officeart/2005/8/layout/hierarchy3"/>
    <dgm:cxn modelId="{E6922BDF-BA4A-445A-9494-A30E7C7982A9}" type="presParOf" srcId="{E7D8C86D-EDCE-453F-8D80-40EE17A0E758}" destId="{74BDDC80-E3F8-4D0A-ADD9-4089FAB08010}" srcOrd="0" destOrd="0" presId="urn:microsoft.com/office/officeart/2005/8/layout/hierarchy3"/>
    <dgm:cxn modelId="{4602C5F4-7824-4CFD-9D59-28ACAE100E7A}" type="presParOf" srcId="{74BDDC80-E3F8-4D0A-ADD9-4089FAB08010}" destId="{61CB58F0-4C82-4813-8E3E-F6B6AAD54341}" srcOrd="0" destOrd="0" presId="urn:microsoft.com/office/officeart/2005/8/layout/hierarchy3"/>
    <dgm:cxn modelId="{E9D9BCCC-9320-4703-B22C-50AA1633B946}" type="presParOf" srcId="{61CB58F0-4C82-4813-8E3E-F6B6AAD54341}" destId="{B4090F2D-C606-4D18-939F-A869CF64F7B3}" srcOrd="0" destOrd="0" presId="urn:microsoft.com/office/officeart/2005/8/layout/hierarchy3"/>
    <dgm:cxn modelId="{C998B7B5-6DBD-4A25-9182-1938B48E9B58}" type="presParOf" srcId="{61CB58F0-4C82-4813-8E3E-F6B6AAD54341}" destId="{F43CF890-33B4-4EA7-B03D-7EC16F74C0F8}" srcOrd="1" destOrd="0" presId="urn:microsoft.com/office/officeart/2005/8/layout/hierarchy3"/>
    <dgm:cxn modelId="{93137450-F5F6-45AC-8BD2-B361496EDB3C}" type="presParOf" srcId="{74BDDC80-E3F8-4D0A-ADD9-4089FAB08010}" destId="{FD7B6B88-B332-4721-9391-39FAAF133822}" srcOrd="1" destOrd="0" presId="urn:microsoft.com/office/officeart/2005/8/layout/hierarchy3"/>
    <dgm:cxn modelId="{E177B25C-2229-4CE0-939B-1B27BDE95490}" type="presParOf" srcId="{E7D8C86D-EDCE-453F-8D80-40EE17A0E758}" destId="{9EE83697-0E50-4E23-A291-8DE21E704D84}" srcOrd="1" destOrd="0" presId="urn:microsoft.com/office/officeart/2005/8/layout/hierarchy3"/>
    <dgm:cxn modelId="{08E1BF39-910D-43EF-9C64-856A93231E7F}" type="presParOf" srcId="{9EE83697-0E50-4E23-A291-8DE21E704D84}" destId="{9D7BBCA1-7E68-4015-8D17-E29945BFFECB}" srcOrd="0" destOrd="0" presId="urn:microsoft.com/office/officeart/2005/8/layout/hierarchy3"/>
    <dgm:cxn modelId="{7CA48B64-2642-44E1-A071-92F427EE4CDF}" type="presParOf" srcId="{9D7BBCA1-7E68-4015-8D17-E29945BFFECB}" destId="{640A8D8E-1E54-4C01-A945-B7B4D4487B2C}" srcOrd="0" destOrd="0" presId="urn:microsoft.com/office/officeart/2005/8/layout/hierarchy3"/>
    <dgm:cxn modelId="{56CCC8EF-1D71-4006-A2F6-DD34651B32B7}" type="presParOf" srcId="{9D7BBCA1-7E68-4015-8D17-E29945BFFECB}" destId="{6BE5C11F-034B-4B36-9B04-9364E51EF827}" srcOrd="1" destOrd="0" presId="urn:microsoft.com/office/officeart/2005/8/layout/hierarchy3"/>
    <dgm:cxn modelId="{E68A779F-C4F9-45A5-9AE2-7AEEBDEB156A}" type="presParOf" srcId="{9EE83697-0E50-4E23-A291-8DE21E704D84}" destId="{98FAC032-480B-40D0-8F56-CFE12F5EAC8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3F430E7-40CA-4482-9D2C-B5F96364E075}" type="doc">
      <dgm:prSet loTypeId="urn:microsoft.com/office/officeart/2005/8/layout/hProcess1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vi-VN"/>
        </a:p>
      </dgm:t>
    </dgm:pt>
    <dgm:pt modelId="{B8E84EBC-A193-44C4-8C03-B3469E3D8FF3}">
      <dgm:prSet custT="1"/>
      <dgm:spPr/>
      <dgm:t>
        <a:bodyPr/>
        <a:lstStyle/>
        <a:p>
          <a:r>
            <a:rPr lang="vi-VN" sz="2400" dirty="0"/>
            <a:t>Xác định số lượng chủ đề</a:t>
          </a:r>
        </a:p>
      </dgm:t>
    </dgm:pt>
    <dgm:pt modelId="{6F7297B9-F8CB-4803-96B9-29C7A6727FBE}" type="parTrans" cxnId="{8CFA74FF-3F45-4901-A25C-7F560DEDC50C}">
      <dgm:prSet/>
      <dgm:spPr/>
      <dgm:t>
        <a:bodyPr/>
        <a:lstStyle/>
        <a:p>
          <a:endParaRPr lang="vi-VN"/>
        </a:p>
      </dgm:t>
    </dgm:pt>
    <dgm:pt modelId="{2086E5F4-B07E-4C0A-ADE6-C9E63CA55C24}" type="sibTrans" cxnId="{8CFA74FF-3F45-4901-A25C-7F560DEDC50C}">
      <dgm:prSet/>
      <dgm:spPr/>
      <dgm:t>
        <a:bodyPr/>
        <a:lstStyle/>
        <a:p>
          <a:endParaRPr lang="vi-VN"/>
        </a:p>
      </dgm:t>
    </dgm:pt>
    <dgm:pt modelId="{51673B39-69B0-4A9F-B1D0-7881B9F9D318}">
      <dgm:prSet custT="1"/>
      <dgm:spPr/>
      <dgm:t>
        <a:bodyPr/>
        <a:lstStyle/>
        <a:p>
          <a:r>
            <a:rPr lang="vi-VN" sz="2700" dirty="0"/>
            <a:t> </a:t>
          </a:r>
          <a:r>
            <a:rPr lang="vi-VN" sz="2400" dirty="0"/>
            <a:t>Xác định số lượng nhãn</a:t>
          </a:r>
          <a:endParaRPr lang="vi-VN" sz="2700" dirty="0"/>
        </a:p>
      </dgm:t>
    </dgm:pt>
    <dgm:pt modelId="{06262FE0-1BBE-4B38-B466-3955AF9EE7C5}" type="parTrans" cxnId="{9A608AE3-6793-4E81-8D0C-8C6DC02DC3A2}">
      <dgm:prSet/>
      <dgm:spPr/>
      <dgm:t>
        <a:bodyPr/>
        <a:lstStyle/>
        <a:p>
          <a:endParaRPr lang="vi-VN"/>
        </a:p>
      </dgm:t>
    </dgm:pt>
    <dgm:pt modelId="{4CF09248-A392-4A2E-AC82-39D9BC8F90F2}" type="sibTrans" cxnId="{9A608AE3-6793-4E81-8D0C-8C6DC02DC3A2}">
      <dgm:prSet/>
      <dgm:spPr/>
      <dgm:t>
        <a:bodyPr/>
        <a:lstStyle/>
        <a:p>
          <a:endParaRPr lang="vi-VN"/>
        </a:p>
      </dgm:t>
    </dgm:pt>
    <dgm:pt modelId="{4FEC57DA-2D92-4329-AB47-E489DC7BCF2B}">
      <dgm:prSet custT="1"/>
      <dgm:spPr/>
      <dgm:t>
        <a:bodyPr/>
        <a:lstStyle/>
        <a:p>
          <a:r>
            <a:rPr lang="vi-VN" sz="2400" dirty="0"/>
            <a:t>Tiền xử lý dữ liệu</a:t>
          </a:r>
        </a:p>
      </dgm:t>
    </dgm:pt>
    <dgm:pt modelId="{EABD8D45-B960-4CA4-8FDE-C8B3B3B868AD}" type="parTrans" cxnId="{E8D34DDD-F688-479C-8BE7-CEFFD8DC303F}">
      <dgm:prSet/>
      <dgm:spPr/>
      <dgm:t>
        <a:bodyPr/>
        <a:lstStyle/>
        <a:p>
          <a:endParaRPr lang="vi-VN"/>
        </a:p>
      </dgm:t>
    </dgm:pt>
    <dgm:pt modelId="{1C58BD5C-EE52-4949-A2B5-3F18A4162864}" type="sibTrans" cxnId="{E8D34DDD-F688-479C-8BE7-CEFFD8DC303F}">
      <dgm:prSet/>
      <dgm:spPr/>
      <dgm:t>
        <a:bodyPr/>
        <a:lstStyle/>
        <a:p>
          <a:endParaRPr lang="vi-VN"/>
        </a:p>
      </dgm:t>
    </dgm:pt>
    <dgm:pt modelId="{AE0D31CD-B750-4F18-BB71-9DAB0FA36207}">
      <dgm:prSet custT="1"/>
      <dgm:spPr/>
      <dgm:t>
        <a:bodyPr/>
        <a:lstStyle/>
        <a:p>
          <a:r>
            <a:rPr lang="vi-VN" sz="2400" dirty="0"/>
            <a:t>Gắn nhãn</a:t>
          </a:r>
        </a:p>
      </dgm:t>
    </dgm:pt>
    <dgm:pt modelId="{4D795F9D-6704-4C40-A0CA-114458C19B86}" type="parTrans" cxnId="{4BDF6CE6-F6ED-472D-8911-E16F8BC65964}">
      <dgm:prSet/>
      <dgm:spPr/>
      <dgm:t>
        <a:bodyPr/>
        <a:lstStyle/>
        <a:p>
          <a:endParaRPr lang="vi-VN"/>
        </a:p>
      </dgm:t>
    </dgm:pt>
    <dgm:pt modelId="{D3188892-62DE-46F3-B9C2-B2D0B591B727}" type="sibTrans" cxnId="{4BDF6CE6-F6ED-472D-8911-E16F8BC65964}">
      <dgm:prSet/>
      <dgm:spPr/>
      <dgm:t>
        <a:bodyPr/>
        <a:lstStyle/>
        <a:p>
          <a:endParaRPr lang="vi-VN"/>
        </a:p>
      </dgm:t>
    </dgm:pt>
    <dgm:pt modelId="{10950860-EE5E-494F-816C-18036111567C}" type="pres">
      <dgm:prSet presAssocID="{C3F430E7-40CA-4482-9D2C-B5F96364E075}" presName="Name0" presStyleCnt="0">
        <dgm:presLayoutVars>
          <dgm:dir/>
          <dgm:resizeHandles val="exact"/>
        </dgm:presLayoutVars>
      </dgm:prSet>
      <dgm:spPr/>
    </dgm:pt>
    <dgm:pt modelId="{0AC0C5F8-7530-4E1E-B748-643E0A9FF222}" type="pres">
      <dgm:prSet presAssocID="{C3F430E7-40CA-4482-9D2C-B5F96364E075}" presName="arrow" presStyleLbl="bgShp" presStyleIdx="0" presStyleCnt="1"/>
      <dgm:spPr/>
    </dgm:pt>
    <dgm:pt modelId="{1794D07C-0DD1-41F6-9218-664BC530EB0C}" type="pres">
      <dgm:prSet presAssocID="{C3F430E7-40CA-4482-9D2C-B5F96364E075}" presName="points" presStyleCnt="0"/>
      <dgm:spPr/>
    </dgm:pt>
    <dgm:pt modelId="{142EEC61-27C6-4ADF-AE88-9BCD6A270ECA}" type="pres">
      <dgm:prSet presAssocID="{B8E84EBC-A193-44C4-8C03-B3469E3D8FF3}" presName="compositeA" presStyleCnt="0"/>
      <dgm:spPr/>
    </dgm:pt>
    <dgm:pt modelId="{AC191C8F-6525-4A61-B6C5-1DD0D53DF040}" type="pres">
      <dgm:prSet presAssocID="{B8E84EBC-A193-44C4-8C03-B3469E3D8FF3}" presName="textA" presStyleLbl="revTx" presStyleIdx="0" presStyleCnt="4" custScaleX="156544">
        <dgm:presLayoutVars>
          <dgm:bulletEnabled val="1"/>
        </dgm:presLayoutVars>
      </dgm:prSet>
      <dgm:spPr/>
    </dgm:pt>
    <dgm:pt modelId="{87D70467-9A72-4C1E-A193-9CA182EB576A}" type="pres">
      <dgm:prSet presAssocID="{B8E84EBC-A193-44C4-8C03-B3469E3D8FF3}" presName="circleA" presStyleLbl="node1" presStyleIdx="0" presStyleCnt="4"/>
      <dgm:spPr/>
    </dgm:pt>
    <dgm:pt modelId="{769F99AC-1A26-4DF1-91D4-85999BF33FB7}" type="pres">
      <dgm:prSet presAssocID="{B8E84EBC-A193-44C4-8C03-B3469E3D8FF3}" presName="spaceA" presStyleCnt="0"/>
      <dgm:spPr/>
    </dgm:pt>
    <dgm:pt modelId="{AD5C0419-02B6-4D7D-81DB-AE81CE6863F9}" type="pres">
      <dgm:prSet presAssocID="{2086E5F4-B07E-4C0A-ADE6-C9E63CA55C24}" presName="space" presStyleCnt="0"/>
      <dgm:spPr/>
    </dgm:pt>
    <dgm:pt modelId="{4F5DDB1C-D178-47B9-834F-2200250B8DCE}" type="pres">
      <dgm:prSet presAssocID="{51673B39-69B0-4A9F-B1D0-7881B9F9D318}" presName="compositeB" presStyleCnt="0"/>
      <dgm:spPr/>
    </dgm:pt>
    <dgm:pt modelId="{E4D13911-0254-4D4E-88CC-22B21924131C}" type="pres">
      <dgm:prSet presAssocID="{51673B39-69B0-4A9F-B1D0-7881B9F9D318}" presName="textB" presStyleLbl="revTx" presStyleIdx="1" presStyleCnt="4" custScaleX="152293">
        <dgm:presLayoutVars>
          <dgm:bulletEnabled val="1"/>
        </dgm:presLayoutVars>
      </dgm:prSet>
      <dgm:spPr/>
    </dgm:pt>
    <dgm:pt modelId="{CD16D1C7-82BF-4629-AB12-F0369D62018C}" type="pres">
      <dgm:prSet presAssocID="{51673B39-69B0-4A9F-B1D0-7881B9F9D318}" presName="circleB" presStyleLbl="node1" presStyleIdx="1" presStyleCnt="4"/>
      <dgm:spPr/>
    </dgm:pt>
    <dgm:pt modelId="{D39858D1-1700-405B-BA83-F2E12A5C08F8}" type="pres">
      <dgm:prSet presAssocID="{51673B39-69B0-4A9F-B1D0-7881B9F9D318}" presName="spaceB" presStyleCnt="0"/>
      <dgm:spPr/>
    </dgm:pt>
    <dgm:pt modelId="{E49F7B4F-8629-474A-B817-D1ED608473D0}" type="pres">
      <dgm:prSet presAssocID="{4CF09248-A392-4A2E-AC82-39D9BC8F90F2}" presName="space" presStyleCnt="0"/>
      <dgm:spPr/>
    </dgm:pt>
    <dgm:pt modelId="{91A97C4C-05B4-4361-BF12-F41EA20D4A0D}" type="pres">
      <dgm:prSet presAssocID="{4FEC57DA-2D92-4329-AB47-E489DC7BCF2B}" presName="compositeA" presStyleCnt="0"/>
      <dgm:spPr/>
    </dgm:pt>
    <dgm:pt modelId="{817006EA-2635-4FBD-8542-8A72FEA3B34B}" type="pres">
      <dgm:prSet presAssocID="{4FEC57DA-2D92-4329-AB47-E489DC7BCF2B}" presName="textA" presStyleLbl="revTx" presStyleIdx="2" presStyleCnt="4" custScaleX="165082">
        <dgm:presLayoutVars>
          <dgm:bulletEnabled val="1"/>
        </dgm:presLayoutVars>
      </dgm:prSet>
      <dgm:spPr/>
    </dgm:pt>
    <dgm:pt modelId="{DC2316A0-BFC7-43D6-B480-3BB03902A8D1}" type="pres">
      <dgm:prSet presAssocID="{4FEC57DA-2D92-4329-AB47-E489DC7BCF2B}" presName="circleA" presStyleLbl="node1" presStyleIdx="2" presStyleCnt="4"/>
      <dgm:spPr/>
    </dgm:pt>
    <dgm:pt modelId="{FD74AA12-C993-4A72-A675-EBD7AED5A5C4}" type="pres">
      <dgm:prSet presAssocID="{4FEC57DA-2D92-4329-AB47-E489DC7BCF2B}" presName="spaceA" presStyleCnt="0"/>
      <dgm:spPr/>
    </dgm:pt>
    <dgm:pt modelId="{77035173-A458-46D3-9FD0-B5CE654022FA}" type="pres">
      <dgm:prSet presAssocID="{1C58BD5C-EE52-4949-A2B5-3F18A4162864}" presName="space" presStyleCnt="0"/>
      <dgm:spPr/>
    </dgm:pt>
    <dgm:pt modelId="{75871DF4-3F07-4279-A2F1-C71EAC3EB557}" type="pres">
      <dgm:prSet presAssocID="{AE0D31CD-B750-4F18-BB71-9DAB0FA36207}" presName="compositeB" presStyleCnt="0"/>
      <dgm:spPr/>
    </dgm:pt>
    <dgm:pt modelId="{5CF3913C-4A07-4365-AC42-E908A8A4B7EB}" type="pres">
      <dgm:prSet presAssocID="{AE0D31CD-B750-4F18-BB71-9DAB0FA36207}" presName="textB" presStyleLbl="revTx" presStyleIdx="3" presStyleCnt="4">
        <dgm:presLayoutVars>
          <dgm:bulletEnabled val="1"/>
        </dgm:presLayoutVars>
      </dgm:prSet>
      <dgm:spPr/>
    </dgm:pt>
    <dgm:pt modelId="{A030D678-C520-42F6-9C33-2AA4827588E2}" type="pres">
      <dgm:prSet presAssocID="{AE0D31CD-B750-4F18-BB71-9DAB0FA36207}" presName="circleB" presStyleLbl="node1" presStyleIdx="3" presStyleCnt="4"/>
      <dgm:spPr/>
    </dgm:pt>
    <dgm:pt modelId="{01FF3D6A-FFAA-42C1-BEC3-0A70426F76B1}" type="pres">
      <dgm:prSet presAssocID="{AE0D31CD-B750-4F18-BB71-9DAB0FA36207}" presName="spaceB" presStyleCnt="0"/>
      <dgm:spPr/>
    </dgm:pt>
  </dgm:ptLst>
  <dgm:cxnLst>
    <dgm:cxn modelId="{1FEC064E-0FBE-45DC-8C3B-B630D1ED9566}" type="presOf" srcId="{B8E84EBC-A193-44C4-8C03-B3469E3D8FF3}" destId="{AC191C8F-6525-4A61-B6C5-1DD0D53DF040}" srcOrd="0" destOrd="0" presId="urn:microsoft.com/office/officeart/2005/8/layout/hProcess11"/>
    <dgm:cxn modelId="{A481BF71-6B4E-4106-B72B-91F2B898BBEB}" type="presOf" srcId="{51673B39-69B0-4A9F-B1D0-7881B9F9D318}" destId="{E4D13911-0254-4D4E-88CC-22B21924131C}" srcOrd="0" destOrd="0" presId="urn:microsoft.com/office/officeart/2005/8/layout/hProcess11"/>
    <dgm:cxn modelId="{2E1D59A1-4BBC-472F-AC82-3E99E7C30975}" type="presOf" srcId="{4FEC57DA-2D92-4329-AB47-E489DC7BCF2B}" destId="{817006EA-2635-4FBD-8542-8A72FEA3B34B}" srcOrd="0" destOrd="0" presId="urn:microsoft.com/office/officeart/2005/8/layout/hProcess11"/>
    <dgm:cxn modelId="{C92B61AE-2BFE-4294-8921-A9CA18E49D7C}" type="presOf" srcId="{AE0D31CD-B750-4F18-BB71-9DAB0FA36207}" destId="{5CF3913C-4A07-4365-AC42-E908A8A4B7EB}" srcOrd="0" destOrd="0" presId="urn:microsoft.com/office/officeart/2005/8/layout/hProcess11"/>
    <dgm:cxn modelId="{378B64BF-7580-4A9B-8F0F-4D024D7FAF21}" type="presOf" srcId="{C3F430E7-40CA-4482-9D2C-B5F96364E075}" destId="{10950860-EE5E-494F-816C-18036111567C}" srcOrd="0" destOrd="0" presId="urn:microsoft.com/office/officeart/2005/8/layout/hProcess11"/>
    <dgm:cxn modelId="{E8D34DDD-F688-479C-8BE7-CEFFD8DC303F}" srcId="{C3F430E7-40CA-4482-9D2C-B5F96364E075}" destId="{4FEC57DA-2D92-4329-AB47-E489DC7BCF2B}" srcOrd="2" destOrd="0" parTransId="{EABD8D45-B960-4CA4-8FDE-C8B3B3B868AD}" sibTransId="{1C58BD5C-EE52-4949-A2B5-3F18A4162864}"/>
    <dgm:cxn modelId="{9A608AE3-6793-4E81-8D0C-8C6DC02DC3A2}" srcId="{C3F430E7-40CA-4482-9D2C-B5F96364E075}" destId="{51673B39-69B0-4A9F-B1D0-7881B9F9D318}" srcOrd="1" destOrd="0" parTransId="{06262FE0-1BBE-4B38-B466-3955AF9EE7C5}" sibTransId="{4CF09248-A392-4A2E-AC82-39D9BC8F90F2}"/>
    <dgm:cxn modelId="{4BDF6CE6-F6ED-472D-8911-E16F8BC65964}" srcId="{C3F430E7-40CA-4482-9D2C-B5F96364E075}" destId="{AE0D31CD-B750-4F18-BB71-9DAB0FA36207}" srcOrd="3" destOrd="0" parTransId="{4D795F9D-6704-4C40-A0CA-114458C19B86}" sibTransId="{D3188892-62DE-46F3-B9C2-B2D0B591B727}"/>
    <dgm:cxn modelId="{8CFA74FF-3F45-4901-A25C-7F560DEDC50C}" srcId="{C3F430E7-40CA-4482-9D2C-B5F96364E075}" destId="{B8E84EBC-A193-44C4-8C03-B3469E3D8FF3}" srcOrd="0" destOrd="0" parTransId="{6F7297B9-F8CB-4803-96B9-29C7A6727FBE}" sibTransId="{2086E5F4-B07E-4C0A-ADE6-C9E63CA55C24}"/>
    <dgm:cxn modelId="{519594D2-811D-49BE-B563-451397F91D6D}" type="presParOf" srcId="{10950860-EE5E-494F-816C-18036111567C}" destId="{0AC0C5F8-7530-4E1E-B748-643E0A9FF222}" srcOrd="0" destOrd="0" presId="urn:microsoft.com/office/officeart/2005/8/layout/hProcess11"/>
    <dgm:cxn modelId="{4F5DFCBE-7732-4BB3-886D-AACA2E69637C}" type="presParOf" srcId="{10950860-EE5E-494F-816C-18036111567C}" destId="{1794D07C-0DD1-41F6-9218-664BC530EB0C}" srcOrd="1" destOrd="0" presId="urn:microsoft.com/office/officeart/2005/8/layout/hProcess11"/>
    <dgm:cxn modelId="{7B67A455-C503-498A-BBFB-F63EDF4B8B0A}" type="presParOf" srcId="{1794D07C-0DD1-41F6-9218-664BC530EB0C}" destId="{142EEC61-27C6-4ADF-AE88-9BCD6A270ECA}" srcOrd="0" destOrd="0" presId="urn:microsoft.com/office/officeart/2005/8/layout/hProcess11"/>
    <dgm:cxn modelId="{8DD2740C-B4DE-4620-866C-299DA01353D8}" type="presParOf" srcId="{142EEC61-27C6-4ADF-AE88-9BCD6A270ECA}" destId="{AC191C8F-6525-4A61-B6C5-1DD0D53DF040}" srcOrd="0" destOrd="0" presId="urn:microsoft.com/office/officeart/2005/8/layout/hProcess11"/>
    <dgm:cxn modelId="{11B2B3D7-9AAE-496C-810C-41ED16265C66}" type="presParOf" srcId="{142EEC61-27C6-4ADF-AE88-9BCD6A270ECA}" destId="{87D70467-9A72-4C1E-A193-9CA182EB576A}" srcOrd="1" destOrd="0" presId="urn:microsoft.com/office/officeart/2005/8/layout/hProcess11"/>
    <dgm:cxn modelId="{ED6E5774-B8DA-47C0-B83E-5BDEE4F8F5CA}" type="presParOf" srcId="{142EEC61-27C6-4ADF-AE88-9BCD6A270ECA}" destId="{769F99AC-1A26-4DF1-91D4-85999BF33FB7}" srcOrd="2" destOrd="0" presId="urn:microsoft.com/office/officeart/2005/8/layout/hProcess11"/>
    <dgm:cxn modelId="{62B075E1-1CBC-4AA8-BC88-2163F086AD4F}" type="presParOf" srcId="{1794D07C-0DD1-41F6-9218-664BC530EB0C}" destId="{AD5C0419-02B6-4D7D-81DB-AE81CE6863F9}" srcOrd="1" destOrd="0" presId="urn:microsoft.com/office/officeart/2005/8/layout/hProcess11"/>
    <dgm:cxn modelId="{30E1B622-524E-453D-BA9E-58956EAD5078}" type="presParOf" srcId="{1794D07C-0DD1-41F6-9218-664BC530EB0C}" destId="{4F5DDB1C-D178-47B9-834F-2200250B8DCE}" srcOrd="2" destOrd="0" presId="urn:microsoft.com/office/officeart/2005/8/layout/hProcess11"/>
    <dgm:cxn modelId="{F39FB9EB-9620-484D-ABE3-E93FC68A7C6D}" type="presParOf" srcId="{4F5DDB1C-D178-47B9-834F-2200250B8DCE}" destId="{E4D13911-0254-4D4E-88CC-22B21924131C}" srcOrd="0" destOrd="0" presId="urn:microsoft.com/office/officeart/2005/8/layout/hProcess11"/>
    <dgm:cxn modelId="{4C14CCF1-1B21-4D3B-961F-85D538BB2BFC}" type="presParOf" srcId="{4F5DDB1C-D178-47B9-834F-2200250B8DCE}" destId="{CD16D1C7-82BF-4629-AB12-F0369D62018C}" srcOrd="1" destOrd="0" presId="urn:microsoft.com/office/officeart/2005/8/layout/hProcess11"/>
    <dgm:cxn modelId="{B60A267F-F950-49FD-8413-E29FB498B3EA}" type="presParOf" srcId="{4F5DDB1C-D178-47B9-834F-2200250B8DCE}" destId="{D39858D1-1700-405B-BA83-F2E12A5C08F8}" srcOrd="2" destOrd="0" presId="urn:microsoft.com/office/officeart/2005/8/layout/hProcess11"/>
    <dgm:cxn modelId="{F9413F8F-26E6-4888-AC72-571B5BF30171}" type="presParOf" srcId="{1794D07C-0DD1-41F6-9218-664BC530EB0C}" destId="{E49F7B4F-8629-474A-B817-D1ED608473D0}" srcOrd="3" destOrd="0" presId="urn:microsoft.com/office/officeart/2005/8/layout/hProcess11"/>
    <dgm:cxn modelId="{FC992E02-0861-4981-A0F9-C3AE101DF0C5}" type="presParOf" srcId="{1794D07C-0DD1-41F6-9218-664BC530EB0C}" destId="{91A97C4C-05B4-4361-BF12-F41EA20D4A0D}" srcOrd="4" destOrd="0" presId="urn:microsoft.com/office/officeart/2005/8/layout/hProcess11"/>
    <dgm:cxn modelId="{E1DE9A72-039A-4DBE-A1EC-AEF7B353141C}" type="presParOf" srcId="{91A97C4C-05B4-4361-BF12-F41EA20D4A0D}" destId="{817006EA-2635-4FBD-8542-8A72FEA3B34B}" srcOrd="0" destOrd="0" presId="urn:microsoft.com/office/officeart/2005/8/layout/hProcess11"/>
    <dgm:cxn modelId="{F8FF7BB4-6AE6-47BB-B548-51BCA206781B}" type="presParOf" srcId="{91A97C4C-05B4-4361-BF12-F41EA20D4A0D}" destId="{DC2316A0-BFC7-43D6-B480-3BB03902A8D1}" srcOrd="1" destOrd="0" presId="urn:microsoft.com/office/officeart/2005/8/layout/hProcess11"/>
    <dgm:cxn modelId="{D4206594-DD07-41B6-A7BD-2DAD3BBBF0CB}" type="presParOf" srcId="{91A97C4C-05B4-4361-BF12-F41EA20D4A0D}" destId="{FD74AA12-C993-4A72-A675-EBD7AED5A5C4}" srcOrd="2" destOrd="0" presId="urn:microsoft.com/office/officeart/2005/8/layout/hProcess11"/>
    <dgm:cxn modelId="{4DCEF4C1-7A3C-4A9E-BDC9-98A1813104C1}" type="presParOf" srcId="{1794D07C-0DD1-41F6-9218-664BC530EB0C}" destId="{77035173-A458-46D3-9FD0-B5CE654022FA}" srcOrd="5" destOrd="0" presId="urn:microsoft.com/office/officeart/2005/8/layout/hProcess11"/>
    <dgm:cxn modelId="{D1DAB0E8-4286-46BF-A243-A472F6560ABE}" type="presParOf" srcId="{1794D07C-0DD1-41F6-9218-664BC530EB0C}" destId="{75871DF4-3F07-4279-A2F1-C71EAC3EB557}" srcOrd="6" destOrd="0" presId="urn:microsoft.com/office/officeart/2005/8/layout/hProcess11"/>
    <dgm:cxn modelId="{224D720D-C458-4A76-8B28-518D8B19CBEE}" type="presParOf" srcId="{75871DF4-3F07-4279-A2F1-C71EAC3EB557}" destId="{5CF3913C-4A07-4365-AC42-E908A8A4B7EB}" srcOrd="0" destOrd="0" presId="urn:microsoft.com/office/officeart/2005/8/layout/hProcess11"/>
    <dgm:cxn modelId="{3BCA5CE2-1079-4D0A-903A-07C6B00F36D5}" type="presParOf" srcId="{75871DF4-3F07-4279-A2F1-C71EAC3EB557}" destId="{A030D678-C520-42F6-9C33-2AA4827588E2}" srcOrd="1" destOrd="0" presId="urn:microsoft.com/office/officeart/2005/8/layout/hProcess11"/>
    <dgm:cxn modelId="{6CEC3E0A-AA38-414C-99EB-FD4D17B0DE6A}" type="presParOf" srcId="{75871DF4-3F07-4279-A2F1-C71EAC3EB557}" destId="{01FF3D6A-FFAA-42C1-BEC3-0A70426F76B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7E0A955-7ACA-4974-BCED-A5D4646C53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586DAAC-D2BA-42DE-AEFE-F72CEEC87DD7}">
      <dgm:prSet custT="1"/>
      <dgm:spPr/>
      <dgm:t>
        <a:bodyPr/>
        <a:lstStyle/>
        <a:p>
          <a:r>
            <a:rPr lang="vi-VN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Làm sạch dữ liệu</a:t>
          </a:r>
        </a:p>
      </dgm:t>
    </dgm:pt>
    <dgm:pt modelId="{49ADB2AF-4064-4B18-946C-6817A33DF2B1}" type="parTrans" cxnId="{07EE1553-0FFA-4B7F-B12C-9E188DC7F217}">
      <dgm:prSet/>
      <dgm:spPr/>
      <dgm:t>
        <a:bodyPr/>
        <a:lstStyle/>
        <a:p>
          <a:endParaRPr lang="vi-VN"/>
        </a:p>
      </dgm:t>
    </dgm:pt>
    <dgm:pt modelId="{88546CCF-342E-4A06-B85E-676155BCE259}" type="sibTrans" cxnId="{07EE1553-0FFA-4B7F-B12C-9E188DC7F217}">
      <dgm:prSet/>
      <dgm:spPr/>
      <dgm:t>
        <a:bodyPr/>
        <a:lstStyle/>
        <a:p>
          <a:endParaRPr lang="vi-VN"/>
        </a:p>
      </dgm:t>
    </dgm:pt>
    <dgm:pt modelId="{0A2452A7-6ADE-4785-B409-D80E7B601E94}">
      <dgm:prSet/>
      <dgm:spPr/>
      <dgm:t>
        <a:bodyPr/>
        <a:lstStyle/>
        <a:p>
          <a:r>
            <a:rPr lang="vi-VN" dirty="0"/>
            <a:t>Học sinh học Sinh học... @!, Hoà, Thuý</a:t>
          </a:r>
        </a:p>
      </dgm:t>
    </dgm:pt>
    <dgm:pt modelId="{6B2B2554-351D-4061-9C07-363A93314C95}" type="parTrans" cxnId="{D39BE472-8EB0-44A2-9C72-F4104CC12F5E}">
      <dgm:prSet/>
      <dgm:spPr/>
      <dgm:t>
        <a:bodyPr/>
        <a:lstStyle/>
        <a:p>
          <a:endParaRPr lang="vi-VN"/>
        </a:p>
      </dgm:t>
    </dgm:pt>
    <dgm:pt modelId="{F23E1E28-DA6D-4DE6-B879-A6004753A64C}" type="sibTrans" cxnId="{D39BE472-8EB0-44A2-9C72-F4104CC12F5E}">
      <dgm:prSet/>
      <dgm:spPr/>
      <dgm:t>
        <a:bodyPr/>
        <a:lstStyle/>
        <a:p>
          <a:endParaRPr lang="vi-VN"/>
        </a:p>
      </dgm:t>
    </dgm:pt>
    <dgm:pt modelId="{562BC8CF-2E57-44EF-A00A-7C61CCA86097}">
      <dgm:prSet/>
      <dgm:spPr/>
      <dgm:t>
        <a:bodyPr/>
        <a:lstStyle/>
        <a:p>
          <a:r>
            <a: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Chuẩn hóa bộ gõ Unicode</a:t>
          </a:r>
        </a:p>
      </dgm:t>
    </dgm:pt>
    <dgm:pt modelId="{912D3A09-280B-4F9D-A34B-25B25E5829BA}" type="parTrans" cxnId="{605EA6D3-E76A-4FEE-951A-AC124C73C0C5}">
      <dgm:prSet/>
      <dgm:spPr/>
      <dgm:t>
        <a:bodyPr/>
        <a:lstStyle/>
        <a:p>
          <a:endParaRPr lang="vi-VN"/>
        </a:p>
      </dgm:t>
    </dgm:pt>
    <dgm:pt modelId="{0ECA2DE1-9992-433A-B0C3-9690AA4F320B}" type="sibTrans" cxnId="{605EA6D3-E76A-4FEE-951A-AC124C73C0C5}">
      <dgm:prSet/>
      <dgm:spPr/>
      <dgm:t>
        <a:bodyPr/>
        <a:lstStyle/>
        <a:p>
          <a:endParaRPr lang="vi-VN"/>
        </a:p>
      </dgm:t>
    </dgm:pt>
    <dgm:pt modelId="{9CDCF4E1-B20E-41DC-B38D-E319072E556A}">
      <dgm:prSet/>
      <dgm:spPr/>
      <dgm:t>
        <a:bodyPr/>
        <a:lstStyle/>
        <a:p>
          <a:r>
            <a:rPr lang="vi-VN" dirty="0"/>
            <a:t>Học sinh học Sinh học... @!, Hoà, Thuý</a:t>
          </a:r>
        </a:p>
      </dgm:t>
    </dgm:pt>
    <dgm:pt modelId="{D819E3DA-2AEA-416D-B875-73CD40AF4BD8}" type="parTrans" cxnId="{35CE52E1-CD4E-4E44-8644-FB48E09D1660}">
      <dgm:prSet/>
      <dgm:spPr/>
      <dgm:t>
        <a:bodyPr/>
        <a:lstStyle/>
        <a:p>
          <a:endParaRPr lang="vi-VN"/>
        </a:p>
      </dgm:t>
    </dgm:pt>
    <dgm:pt modelId="{5C13953D-0ED3-4431-8A8E-1F5F2C12B8AF}" type="sibTrans" cxnId="{35CE52E1-CD4E-4E44-8644-FB48E09D1660}">
      <dgm:prSet/>
      <dgm:spPr/>
      <dgm:t>
        <a:bodyPr/>
        <a:lstStyle/>
        <a:p>
          <a:endParaRPr lang="vi-VN"/>
        </a:p>
      </dgm:t>
    </dgm:pt>
    <dgm:pt modelId="{C0D87822-5EB3-4C30-BFD7-B5DE8B14246C}">
      <dgm:prSet/>
      <dgm:spPr/>
      <dgm:t>
        <a:bodyPr/>
        <a:lstStyle/>
        <a:p>
          <a:r>
            <a: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Chuẩn hóa kiểu gõ dấu</a:t>
          </a:r>
        </a:p>
      </dgm:t>
    </dgm:pt>
    <dgm:pt modelId="{411A3F66-7383-4B33-BB82-4CD59B5AC8A2}" type="parTrans" cxnId="{5C5C1BF6-BDFA-4066-9C46-5B1044992190}">
      <dgm:prSet/>
      <dgm:spPr/>
      <dgm:t>
        <a:bodyPr/>
        <a:lstStyle/>
        <a:p>
          <a:endParaRPr lang="vi-VN"/>
        </a:p>
      </dgm:t>
    </dgm:pt>
    <dgm:pt modelId="{D7CE479F-EC9E-4A72-89A7-EC362AAE3A96}" type="sibTrans" cxnId="{5C5C1BF6-BDFA-4066-9C46-5B1044992190}">
      <dgm:prSet/>
      <dgm:spPr/>
      <dgm:t>
        <a:bodyPr/>
        <a:lstStyle/>
        <a:p>
          <a:endParaRPr lang="vi-VN"/>
        </a:p>
      </dgm:t>
    </dgm:pt>
    <dgm:pt modelId="{F6C06E27-8E37-4073-BD84-617BF4B5F055}">
      <dgm:prSet/>
      <dgm:spPr/>
      <dgm:t>
        <a:bodyPr/>
        <a:lstStyle/>
        <a:p>
          <a:r>
            <a:rPr lang="vi-VN" dirty="0"/>
            <a:t>Học sinh học Sinh học... @!, </a:t>
          </a:r>
          <a:r>
            <a:rPr lang="vi-VN" dirty="0">
              <a:solidFill>
                <a:srgbClr val="FF0000"/>
              </a:solidFill>
            </a:rPr>
            <a:t>Hòa</a:t>
          </a:r>
          <a:r>
            <a:rPr lang="vi-VN" dirty="0"/>
            <a:t>, </a:t>
          </a:r>
          <a:r>
            <a:rPr lang="vi-VN" dirty="0">
              <a:solidFill>
                <a:srgbClr val="FF0000"/>
              </a:solidFill>
            </a:rPr>
            <a:t>Thúy</a:t>
          </a:r>
        </a:p>
      </dgm:t>
    </dgm:pt>
    <dgm:pt modelId="{9597BCFB-17DF-444C-A096-7E1D05DEEE6E}" type="parTrans" cxnId="{969134E0-FA34-4D76-8D7D-AF3DC795521F}">
      <dgm:prSet/>
      <dgm:spPr/>
      <dgm:t>
        <a:bodyPr/>
        <a:lstStyle/>
        <a:p>
          <a:endParaRPr lang="vi-VN"/>
        </a:p>
      </dgm:t>
    </dgm:pt>
    <dgm:pt modelId="{2E816721-33A4-4D08-959E-17E9611058CE}" type="sibTrans" cxnId="{969134E0-FA34-4D76-8D7D-AF3DC795521F}">
      <dgm:prSet/>
      <dgm:spPr/>
      <dgm:t>
        <a:bodyPr/>
        <a:lstStyle/>
        <a:p>
          <a:endParaRPr lang="vi-VN"/>
        </a:p>
      </dgm:t>
    </dgm:pt>
    <dgm:pt modelId="{BE3E3D2B-B34B-451C-8925-B8798739A4CF}">
      <dgm:prSet/>
      <dgm:spPr/>
      <dgm:t>
        <a:bodyPr/>
        <a:lstStyle/>
        <a:p>
          <a:r>
            <a: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Chuẩn hóa về chữ in thường</a:t>
          </a:r>
        </a:p>
      </dgm:t>
    </dgm:pt>
    <dgm:pt modelId="{909FEBFB-29BC-4FE3-99E4-173FB18B2278}" type="parTrans" cxnId="{CC8F3802-E0C7-4D69-AF8C-13A9B6608AE4}">
      <dgm:prSet/>
      <dgm:spPr/>
      <dgm:t>
        <a:bodyPr/>
        <a:lstStyle/>
        <a:p>
          <a:endParaRPr lang="vi-VN"/>
        </a:p>
      </dgm:t>
    </dgm:pt>
    <dgm:pt modelId="{BEABB3E2-EEE6-42D2-8E84-EF47C7425A1F}" type="sibTrans" cxnId="{CC8F3802-E0C7-4D69-AF8C-13A9B6608AE4}">
      <dgm:prSet/>
      <dgm:spPr/>
      <dgm:t>
        <a:bodyPr/>
        <a:lstStyle/>
        <a:p>
          <a:endParaRPr lang="vi-VN"/>
        </a:p>
      </dgm:t>
    </dgm:pt>
    <dgm:pt modelId="{B675C0ED-3A20-4F0A-8644-D59E478F7885}">
      <dgm:prSet/>
      <dgm:spPr/>
      <dgm:t>
        <a:bodyPr/>
        <a:lstStyle/>
        <a:p>
          <a:r>
            <a:rPr lang="vi-VN" dirty="0">
              <a:solidFill>
                <a:srgbClr val="FF0000"/>
              </a:solidFill>
            </a:rPr>
            <a:t>h</a:t>
          </a:r>
          <a:r>
            <a:rPr lang="vi-VN" dirty="0"/>
            <a:t>ọc sinh học </a:t>
          </a:r>
          <a:r>
            <a:rPr lang="vi-VN" dirty="0">
              <a:solidFill>
                <a:srgbClr val="FF0000"/>
              </a:solidFill>
            </a:rPr>
            <a:t>s</a:t>
          </a:r>
          <a:r>
            <a:rPr lang="vi-VN" dirty="0"/>
            <a:t>inh học... @!, </a:t>
          </a:r>
          <a:r>
            <a:rPr lang="vi-VN" dirty="0">
              <a:solidFill>
                <a:srgbClr val="FF0000"/>
              </a:solidFill>
            </a:rPr>
            <a:t>h</a:t>
          </a:r>
          <a:r>
            <a:rPr lang="vi-VN" dirty="0"/>
            <a:t>òa, </a:t>
          </a:r>
          <a:r>
            <a:rPr lang="vi-VN" dirty="0">
              <a:solidFill>
                <a:srgbClr val="FF0000"/>
              </a:solidFill>
            </a:rPr>
            <a:t>t</a:t>
          </a:r>
          <a:r>
            <a:rPr lang="vi-VN" dirty="0"/>
            <a:t>húy</a:t>
          </a:r>
        </a:p>
      </dgm:t>
    </dgm:pt>
    <dgm:pt modelId="{D7A26EAB-A770-4A97-AFB6-1CFBEECBD306}" type="parTrans" cxnId="{C4679988-9597-43BD-96FA-DE989756DBF1}">
      <dgm:prSet/>
      <dgm:spPr/>
      <dgm:t>
        <a:bodyPr/>
        <a:lstStyle/>
        <a:p>
          <a:endParaRPr lang="vi-VN"/>
        </a:p>
      </dgm:t>
    </dgm:pt>
    <dgm:pt modelId="{506B49DD-1E41-4B2B-BFC4-669303F9F8A6}" type="sibTrans" cxnId="{C4679988-9597-43BD-96FA-DE989756DBF1}">
      <dgm:prSet/>
      <dgm:spPr/>
      <dgm:t>
        <a:bodyPr/>
        <a:lstStyle/>
        <a:p>
          <a:endParaRPr lang="vi-VN"/>
        </a:p>
      </dgm:t>
    </dgm:pt>
    <dgm:pt modelId="{F1027155-6728-45CD-9344-6EB23C65A112}">
      <dgm:prSet/>
      <dgm:spPr/>
      <dgm:t>
        <a:bodyPr/>
        <a:lstStyle/>
        <a:p>
          <a:r>
            <a: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Tách từ</a:t>
          </a:r>
        </a:p>
      </dgm:t>
    </dgm:pt>
    <dgm:pt modelId="{4C466AEE-70FC-45A6-854F-7F7B6B2EC10D}" type="parTrans" cxnId="{09C6732B-E3B4-4B02-802D-013D3D3C2FA6}">
      <dgm:prSet/>
      <dgm:spPr/>
      <dgm:t>
        <a:bodyPr/>
        <a:lstStyle/>
        <a:p>
          <a:endParaRPr lang="vi-VN"/>
        </a:p>
      </dgm:t>
    </dgm:pt>
    <dgm:pt modelId="{7CCF8654-ACEF-4C41-97AA-01991E6F3B7E}" type="sibTrans" cxnId="{09C6732B-E3B4-4B02-802D-013D3D3C2FA6}">
      <dgm:prSet/>
      <dgm:spPr/>
      <dgm:t>
        <a:bodyPr/>
        <a:lstStyle/>
        <a:p>
          <a:endParaRPr lang="vi-VN"/>
        </a:p>
      </dgm:t>
    </dgm:pt>
    <dgm:pt modelId="{551B82D3-B370-482D-B436-557975A91B81}">
      <dgm:prSet/>
      <dgm:spPr/>
      <dgm:t>
        <a:bodyPr/>
        <a:lstStyle/>
        <a:p>
          <a:r>
            <a:rPr lang="vi-VN" dirty="0">
              <a:solidFill>
                <a:srgbClr val="FF0000"/>
              </a:solidFill>
            </a:rPr>
            <a:t>học_sinh </a:t>
          </a:r>
          <a:r>
            <a:rPr lang="vi-VN" dirty="0"/>
            <a:t>học </a:t>
          </a:r>
          <a:r>
            <a:rPr lang="vi-VN" dirty="0">
              <a:solidFill>
                <a:srgbClr val="FF0000"/>
              </a:solidFill>
            </a:rPr>
            <a:t>sinh_học</a:t>
          </a:r>
          <a:r>
            <a:rPr lang="vi-VN" dirty="0"/>
            <a:t>... @!, hòa, thúy</a:t>
          </a:r>
        </a:p>
      </dgm:t>
    </dgm:pt>
    <dgm:pt modelId="{5DF3550F-7A9C-462C-A1ED-BC90E0035BB1}" type="parTrans" cxnId="{33D1C63E-C6F0-45D2-A4AA-9F6DA91E8D41}">
      <dgm:prSet/>
      <dgm:spPr/>
      <dgm:t>
        <a:bodyPr/>
        <a:lstStyle/>
        <a:p>
          <a:endParaRPr lang="vi-VN"/>
        </a:p>
      </dgm:t>
    </dgm:pt>
    <dgm:pt modelId="{576FDA61-9A45-4CC8-B0DD-F08D805812FD}" type="sibTrans" cxnId="{33D1C63E-C6F0-45D2-A4AA-9F6DA91E8D41}">
      <dgm:prSet/>
      <dgm:spPr/>
      <dgm:t>
        <a:bodyPr/>
        <a:lstStyle/>
        <a:p>
          <a:endParaRPr lang="vi-VN"/>
        </a:p>
      </dgm:t>
    </dgm:pt>
    <dgm:pt modelId="{97D78684-299A-47AA-ADE1-A206DFF971A4}">
      <dgm:prSet/>
      <dgm:spPr/>
      <dgm:t>
        <a:bodyPr/>
        <a:lstStyle/>
        <a:p>
          <a:r>
            <a: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Loại bỏ ký tự thừa</a:t>
          </a:r>
        </a:p>
      </dgm:t>
    </dgm:pt>
    <dgm:pt modelId="{73DEF720-E2ED-4216-A430-6364F43F7860}" type="parTrans" cxnId="{DC659781-0727-4A47-8F08-44F2E71C2781}">
      <dgm:prSet/>
      <dgm:spPr/>
      <dgm:t>
        <a:bodyPr/>
        <a:lstStyle/>
        <a:p>
          <a:endParaRPr lang="vi-VN"/>
        </a:p>
      </dgm:t>
    </dgm:pt>
    <dgm:pt modelId="{59C25107-59A4-4112-A3B2-A4D25B18AA37}" type="sibTrans" cxnId="{DC659781-0727-4A47-8F08-44F2E71C2781}">
      <dgm:prSet/>
      <dgm:spPr/>
      <dgm:t>
        <a:bodyPr/>
        <a:lstStyle/>
        <a:p>
          <a:endParaRPr lang="vi-VN"/>
        </a:p>
      </dgm:t>
    </dgm:pt>
    <dgm:pt modelId="{04C280CB-F6B3-453F-94FD-8D60D0A8B2CE}">
      <dgm:prSet/>
      <dgm:spPr/>
      <dgm:t>
        <a:bodyPr/>
        <a:lstStyle/>
        <a:p>
          <a:r>
            <a:rPr lang="vi-VN" dirty="0">
              <a:solidFill>
                <a:schemeClr val="tx1"/>
              </a:solidFill>
            </a:rPr>
            <a:t>học_sinh </a:t>
          </a:r>
          <a:r>
            <a:rPr lang="vi-VN" dirty="0"/>
            <a:t>học </a:t>
          </a:r>
          <a:r>
            <a:rPr lang="vi-VN" dirty="0">
              <a:solidFill>
                <a:schemeClr val="tx1"/>
              </a:solidFill>
            </a:rPr>
            <a:t>sinh_học </a:t>
          </a:r>
          <a:r>
            <a:rPr lang="vi-VN" dirty="0"/>
            <a:t>hòa thúy</a:t>
          </a:r>
        </a:p>
      </dgm:t>
    </dgm:pt>
    <dgm:pt modelId="{8113FFC5-AB98-40BA-82A9-64E0939A8FF6}" type="parTrans" cxnId="{2C14395C-BF2C-4AF6-8F9A-85DEC6C13353}">
      <dgm:prSet/>
      <dgm:spPr/>
      <dgm:t>
        <a:bodyPr/>
        <a:lstStyle/>
        <a:p>
          <a:endParaRPr lang="vi-VN"/>
        </a:p>
      </dgm:t>
    </dgm:pt>
    <dgm:pt modelId="{A3041FC4-1DE1-49C9-BD7C-7CC311852E82}" type="sibTrans" cxnId="{2C14395C-BF2C-4AF6-8F9A-85DEC6C13353}">
      <dgm:prSet/>
      <dgm:spPr/>
      <dgm:t>
        <a:bodyPr/>
        <a:lstStyle/>
        <a:p>
          <a:endParaRPr lang="vi-VN"/>
        </a:p>
      </dgm:t>
    </dgm:pt>
    <dgm:pt modelId="{C2902F67-FABA-4710-9937-B69041002CDB}">
      <dgm:prSet/>
      <dgm:spPr/>
      <dgm:t>
        <a:bodyPr/>
        <a:lstStyle/>
        <a:p>
          <a:r>
            <a: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Loại bỏ Stopword</a:t>
          </a:r>
        </a:p>
      </dgm:t>
    </dgm:pt>
    <dgm:pt modelId="{7CC885DB-FC37-4FC3-809A-B8681B22EA93}" type="parTrans" cxnId="{5C75A24D-1739-4957-914B-76EDD0B5E65A}">
      <dgm:prSet/>
      <dgm:spPr/>
      <dgm:t>
        <a:bodyPr/>
        <a:lstStyle/>
        <a:p>
          <a:endParaRPr lang="vi-VN"/>
        </a:p>
      </dgm:t>
    </dgm:pt>
    <dgm:pt modelId="{31C000BE-29F9-4A30-B29A-C07DC9B31AFF}" type="sibTrans" cxnId="{5C75A24D-1739-4957-914B-76EDD0B5E65A}">
      <dgm:prSet/>
      <dgm:spPr/>
      <dgm:t>
        <a:bodyPr/>
        <a:lstStyle/>
        <a:p>
          <a:endParaRPr lang="vi-VN"/>
        </a:p>
      </dgm:t>
    </dgm:pt>
    <dgm:pt modelId="{D67484C6-F735-4B2F-ACAF-45E7A90DA9F3}">
      <dgm:prSet/>
      <dgm:spPr/>
      <dgm:t>
        <a:bodyPr/>
        <a:lstStyle/>
        <a:p>
          <a:r>
            <a:rPr lang="vi-VN" dirty="0">
              <a:solidFill>
                <a:schemeClr val="tx1"/>
              </a:solidFill>
            </a:rPr>
            <a:t>học_sinh </a:t>
          </a:r>
          <a:r>
            <a:rPr lang="vi-VN" dirty="0"/>
            <a:t>học </a:t>
          </a:r>
          <a:r>
            <a:rPr lang="vi-VN" dirty="0">
              <a:solidFill>
                <a:schemeClr val="tx1"/>
              </a:solidFill>
            </a:rPr>
            <a:t>sinh_học </a:t>
          </a:r>
          <a:r>
            <a:rPr lang="vi-VN" dirty="0"/>
            <a:t>hòa thúy</a:t>
          </a:r>
        </a:p>
      </dgm:t>
    </dgm:pt>
    <dgm:pt modelId="{41DC92C2-2DB6-4960-9151-7A241C28E7C1}" type="parTrans" cxnId="{27209377-88BB-4A3D-8FBA-F83DD0B65741}">
      <dgm:prSet/>
      <dgm:spPr/>
      <dgm:t>
        <a:bodyPr/>
        <a:lstStyle/>
        <a:p>
          <a:endParaRPr lang="vi-VN"/>
        </a:p>
      </dgm:t>
    </dgm:pt>
    <dgm:pt modelId="{111B91E0-1BDF-4C12-A7A4-97833EE42CBC}" type="sibTrans" cxnId="{27209377-88BB-4A3D-8FBA-F83DD0B65741}">
      <dgm:prSet/>
      <dgm:spPr/>
      <dgm:t>
        <a:bodyPr/>
        <a:lstStyle/>
        <a:p>
          <a:endParaRPr lang="vi-VN"/>
        </a:p>
      </dgm:t>
    </dgm:pt>
    <dgm:pt modelId="{302B11C4-FD84-4E33-9840-F081D663A078}" type="pres">
      <dgm:prSet presAssocID="{37E0A955-7ACA-4974-BCED-A5D4646C5338}" presName="Name0" presStyleCnt="0">
        <dgm:presLayoutVars>
          <dgm:dir/>
          <dgm:animLvl val="lvl"/>
          <dgm:resizeHandles val="exact"/>
        </dgm:presLayoutVars>
      </dgm:prSet>
      <dgm:spPr/>
    </dgm:pt>
    <dgm:pt modelId="{3F80F663-6AEB-42AC-9424-546A78E8EDCF}" type="pres">
      <dgm:prSet presAssocID="{A586DAAC-D2BA-42DE-AEFE-F72CEEC87DD7}" presName="composite" presStyleCnt="0"/>
      <dgm:spPr/>
    </dgm:pt>
    <dgm:pt modelId="{FB7E7373-12F9-40A0-8186-376130172D5E}" type="pres">
      <dgm:prSet presAssocID="{A586DAAC-D2BA-42DE-AEFE-F72CEEC87DD7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F38E7A23-ACE9-4D87-A58D-36B8C0571620}" type="pres">
      <dgm:prSet presAssocID="{A586DAAC-D2BA-42DE-AEFE-F72CEEC87DD7}" presName="desTx" presStyleLbl="alignAccFollowNode1" presStyleIdx="0" presStyleCnt="7" custScaleY="100000">
        <dgm:presLayoutVars>
          <dgm:bulletEnabled val="1"/>
        </dgm:presLayoutVars>
      </dgm:prSet>
      <dgm:spPr/>
    </dgm:pt>
    <dgm:pt modelId="{9036795E-A929-4C95-A254-567B848A0708}" type="pres">
      <dgm:prSet presAssocID="{88546CCF-342E-4A06-B85E-676155BCE259}" presName="space" presStyleCnt="0"/>
      <dgm:spPr/>
    </dgm:pt>
    <dgm:pt modelId="{52BEBB09-8150-4DE9-AD20-998A431D9BD8}" type="pres">
      <dgm:prSet presAssocID="{562BC8CF-2E57-44EF-A00A-7C61CCA86097}" presName="composite" presStyleCnt="0"/>
      <dgm:spPr/>
    </dgm:pt>
    <dgm:pt modelId="{8FA2516E-60B6-4C78-8C44-01B3F3E96B4E}" type="pres">
      <dgm:prSet presAssocID="{562BC8CF-2E57-44EF-A00A-7C61CCA86097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E3FA9632-36C5-4EF9-8C1D-7450798E5B15}" type="pres">
      <dgm:prSet presAssocID="{562BC8CF-2E57-44EF-A00A-7C61CCA86097}" presName="desTx" presStyleLbl="alignAccFollowNode1" presStyleIdx="1" presStyleCnt="7">
        <dgm:presLayoutVars>
          <dgm:bulletEnabled val="1"/>
        </dgm:presLayoutVars>
      </dgm:prSet>
      <dgm:spPr/>
    </dgm:pt>
    <dgm:pt modelId="{4141B847-3C3B-4725-98C0-D99F4B6FB505}" type="pres">
      <dgm:prSet presAssocID="{0ECA2DE1-9992-433A-B0C3-9690AA4F320B}" presName="space" presStyleCnt="0"/>
      <dgm:spPr/>
    </dgm:pt>
    <dgm:pt modelId="{53878A81-2C00-42BD-B9B0-2BBE6BB9D87B}" type="pres">
      <dgm:prSet presAssocID="{C0D87822-5EB3-4C30-BFD7-B5DE8B14246C}" presName="composite" presStyleCnt="0"/>
      <dgm:spPr/>
    </dgm:pt>
    <dgm:pt modelId="{939F4361-3FA5-47C1-9893-B7BDB2AE39E6}" type="pres">
      <dgm:prSet presAssocID="{C0D87822-5EB3-4C30-BFD7-B5DE8B14246C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5497E4DA-D186-4D45-B738-33AF59C8DF75}" type="pres">
      <dgm:prSet presAssocID="{C0D87822-5EB3-4C30-BFD7-B5DE8B14246C}" presName="desTx" presStyleLbl="alignAccFollowNode1" presStyleIdx="2" presStyleCnt="7">
        <dgm:presLayoutVars>
          <dgm:bulletEnabled val="1"/>
        </dgm:presLayoutVars>
      </dgm:prSet>
      <dgm:spPr/>
    </dgm:pt>
    <dgm:pt modelId="{885F764A-6792-4030-B565-6F1BFFDADEF9}" type="pres">
      <dgm:prSet presAssocID="{D7CE479F-EC9E-4A72-89A7-EC362AAE3A96}" presName="space" presStyleCnt="0"/>
      <dgm:spPr/>
    </dgm:pt>
    <dgm:pt modelId="{7C453131-3A92-4892-B85F-1CB447A94AB4}" type="pres">
      <dgm:prSet presAssocID="{BE3E3D2B-B34B-451C-8925-B8798739A4CF}" presName="composite" presStyleCnt="0"/>
      <dgm:spPr/>
    </dgm:pt>
    <dgm:pt modelId="{95DB6AC7-9E5C-4114-8B4D-789C53585DDA}" type="pres">
      <dgm:prSet presAssocID="{BE3E3D2B-B34B-451C-8925-B8798739A4CF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51D41A9F-4E40-4CE1-8D10-AC67FCE7C8B6}" type="pres">
      <dgm:prSet presAssocID="{BE3E3D2B-B34B-451C-8925-B8798739A4CF}" presName="desTx" presStyleLbl="alignAccFollowNode1" presStyleIdx="3" presStyleCnt="7">
        <dgm:presLayoutVars>
          <dgm:bulletEnabled val="1"/>
        </dgm:presLayoutVars>
      </dgm:prSet>
      <dgm:spPr/>
    </dgm:pt>
    <dgm:pt modelId="{A810E972-2569-4197-B4FC-D9C9D4859F3D}" type="pres">
      <dgm:prSet presAssocID="{BEABB3E2-EEE6-42D2-8E84-EF47C7425A1F}" presName="space" presStyleCnt="0"/>
      <dgm:spPr/>
    </dgm:pt>
    <dgm:pt modelId="{E19A3092-573D-49EB-B64B-59C6405C9CE4}" type="pres">
      <dgm:prSet presAssocID="{F1027155-6728-45CD-9344-6EB23C65A112}" presName="composite" presStyleCnt="0"/>
      <dgm:spPr/>
    </dgm:pt>
    <dgm:pt modelId="{0B36FC9C-9A06-41A1-B139-CF669F0010FB}" type="pres">
      <dgm:prSet presAssocID="{F1027155-6728-45CD-9344-6EB23C65A112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A692A8A0-8822-4A56-B3DC-321CC602DCC1}" type="pres">
      <dgm:prSet presAssocID="{F1027155-6728-45CD-9344-6EB23C65A112}" presName="desTx" presStyleLbl="alignAccFollowNode1" presStyleIdx="4" presStyleCnt="7">
        <dgm:presLayoutVars>
          <dgm:bulletEnabled val="1"/>
        </dgm:presLayoutVars>
      </dgm:prSet>
      <dgm:spPr/>
    </dgm:pt>
    <dgm:pt modelId="{410AFC76-4278-4B3B-BE67-C73A3473985C}" type="pres">
      <dgm:prSet presAssocID="{7CCF8654-ACEF-4C41-97AA-01991E6F3B7E}" presName="space" presStyleCnt="0"/>
      <dgm:spPr/>
    </dgm:pt>
    <dgm:pt modelId="{5491FFF7-062C-4539-8A18-09DB3212FF16}" type="pres">
      <dgm:prSet presAssocID="{97D78684-299A-47AA-ADE1-A206DFF971A4}" presName="composite" presStyleCnt="0"/>
      <dgm:spPr/>
    </dgm:pt>
    <dgm:pt modelId="{8C51CBC4-33E5-4D64-9DF1-FBDF6D548D94}" type="pres">
      <dgm:prSet presAssocID="{97D78684-299A-47AA-ADE1-A206DFF971A4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8B797E46-F4D9-4704-95BB-2AF1376F20AE}" type="pres">
      <dgm:prSet presAssocID="{97D78684-299A-47AA-ADE1-A206DFF971A4}" presName="desTx" presStyleLbl="alignAccFollowNode1" presStyleIdx="5" presStyleCnt="7">
        <dgm:presLayoutVars>
          <dgm:bulletEnabled val="1"/>
        </dgm:presLayoutVars>
      </dgm:prSet>
      <dgm:spPr/>
    </dgm:pt>
    <dgm:pt modelId="{6D078136-A774-45FD-ABB1-0CE55167054A}" type="pres">
      <dgm:prSet presAssocID="{59C25107-59A4-4112-A3B2-A4D25B18AA37}" presName="space" presStyleCnt="0"/>
      <dgm:spPr/>
    </dgm:pt>
    <dgm:pt modelId="{CFFB2610-1385-473A-8CB2-4614823AF845}" type="pres">
      <dgm:prSet presAssocID="{C2902F67-FABA-4710-9937-B69041002CDB}" presName="composite" presStyleCnt="0"/>
      <dgm:spPr/>
    </dgm:pt>
    <dgm:pt modelId="{7CC5E711-4836-4FB9-9D52-2E37E1CD6212}" type="pres">
      <dgm:prSet presAssocID="{C2902F67-FABA-4710-9937-B69041002CDB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2CD81724-89E8-4015-B7D9-38CB6A403F28}" type="pres">
      <dgm:prSet presAssocID="{C2902F67-FABA-4710-9937-B69041002CDB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CC8F3802-E0C7-4D69-AF8C-13A9B6608AE4}" srcId="{37E0A955-7ACA-4974-BCED-A5D4646C5338}" destId="{BE3E3D2B-B34B-451C-8925-B8798739A4CF}" srcOrd="3" destOrd="0" parTransId="{909FEBFB-29BC-4FE3-99E4-173FB18B2278}" sibTransId="{BEABB3E2-EEE6-42D2-8E84-EF47C7425A1F}"/>
    <dgm:cxn modelId="{A13A8403-1530-4FE4-AC57-0C3F6329B4A3}" type="presOf" srcId="{BE3E3D2B-B34B-451C-8925-B8798739A4CF}" destId="{95DB6AC7-9E5C-4114-8B4D-789C53585DDA}" srcOrd="0" destOrd="0" presId="urn:microsoft.com/office/officeart/2005/8/layout/hList1"/>
    <dgm:cxn modelId="{C7CE3E06-6135-4ADD-BD93-11B9396C9173}" type="presOf" srcId="{04C280CB-F6B3-453F-94FD-8D60D0A8B2CE}" destId="{8B797E46-F4D9-4704-95BB-2AF1376F20AE}" srcOrd="0" destOrd="0" presId="urn:microsoft.com/office/officeart/2005/8/layout/hList1"/>
    <dgm:cxn modelId="{EB4D2A0A-518A-4183-9FE0-80BEC5850CB7}" type="presOf" srcId="{D67484C6-F735-4B2F-ACAF-45E7A90DA9F3}" destId="{2CD81724-89E8-4015-B7D9-38CB6A403F28}" srcOrd="0" destOrd="0" presId="urn:microsoft.com/office/officeart/2005/8/layout/hList1"/>
    <dgm:cxn modelId="{0DC5010C-94B7-42DD-B74C-3C25B99779DB}" type="presOf" srcId="{0A2452A7-6ADE-4785-B409-D80E7B601E94}" destId="{F38E7A23-ACE9-4D87-A58D-36B8C0571620}" srcOrd="0" destOrd="0" presId="urn:microsoft.com/office/officeart/2005/8/layout/hList1"/>
    <dgm:cxn modelId="{039DD114-0A23-4824-B6A1-B7720ABE9DE4}" type="presOf" srcId="{C2902F67-FABA-4710-9937-B69041002CDB}" destId="{7CC5E711-4836-4FB9-9D52-2E37E1CD6212}" srcOrd="0" destOrd="0" presId="urn:microsoft.com/office/officeart/2005/8/layout/hList1"/>
    <dgm:cxn modelId="{09C6732B-E3B4-4B02-802D-013D3D3C2FA6}" srcId="{37E0A955-7ACA-4974-BCED-A5D4646C5338}" destId="{F1027155-6728-45CD-9344-6EB23C65A112}" srcOrd="4" destOrd="0" parTransId="{4C466AEE-70FC-45A6-854F-7F7B6B2EC10D}" sibTransId="{7CCF8654-ACEF-4C41-97AA-01991E6F3B7E}"/>
    <dgm:cxn modelId="{33D1C63E-C6F0-45D2-A4AA-9F6DA91E8D41}" srcId="{F1027155-6728-45CD-9344-6EB23C65A112}" destId="{551B82D3-B370-482D-B436-557975A91B81}" srcOrd="0" destOrd="0" parTransId="{5DF3550F-7A9C-462C-A1ED-BC90E0035BB1}" sibTransId="{576FDA61-9A45-4CC8-B0DD-F08D805812FD}"/>
    <dgm:cxn modelId="{2C14395C-BF2C-4AF6-8F9A-85DEC6C13353}" srcId="{97D78684-299A-47AA-ADE1-A206DFF971A4}" destId="{04C280CB-F6B3-453F-94FD-8D60D0A8B2CE}" srcOrd="0" destOrd="0" parTransId="{8113FFC5-AB98-40BA-82A9-64E0939A8FF6}" sibTransId="{A3041FC4-1DE1-49C9-BD7C-7CC311852E82}"/>
    <dgm:cxn modelId="{416F9662-1E79-4716-A2E1-69BB67FCD537}" type="presOf" srcId="{562BC8CF-2E57-44EF-A00A-7C61CCA86097}" destId="{8FA2516E-60B6-4C78-8C44-01B3F3E96B4E}" srcOrd="0" destOrd="0" presId="urn:microsoft.com/office/officeart/2005/8/layout/hList1"/>
    <dgm:cxn modelId="{5C75A24D-1739-4957-914B-76EDD0B5E65A}" srcId="{37E0A955-7ACA-4974-BCED-A5D4646C5338}" destId="{C2902F67-FABA-4710-9937-B69041002CDB}" srcOrd="6" destOrd="0" parTransId="{7CC885DB-FC37-4FC3-809A-B8681B22EA93}" sibTransId="{31C000BE-29F9-4A30-B29A-C07DC9B31AFF}"/>
    <dgm:cxn modelId="{D39BE472-8EB0-44A2-9C72-F4104CC12F5E}" srcId="{A586DAAC-D2BA-42DE-AEFE-F72CEEC87DD7}" destId="{0A2452A7-6ADE-4785-B409-D80E7B601E94}" srcOrd="0" destOrd="0" parTransId="{6B2B2554-351D-4061-9C07-363A93314C95}" sibTransId="{F23E1E28-DA6D-4DE6-B879-A6004753A64C}"/>
    <dgm:cxn modelId="{07EE1553-0FFA-4B7F-B12C-9E188DC7F217}" srcId="{37E0A955-7ACA-4974-BCED-A5D4646C5338}" destId="{A586DAAC-D2BA-42DE-AEFE-F72CEEC87DD7}" srcOrd="0" destOrd="0" parTransId="{49ADB2AF-4064-4B18-946C-6817A33DF2B1}" sibTransId="{88546CCF-342E-4A06-B85E-676155BCE259}"/>
    <dgm:cxn modelId="{84975C73-F38F-41AB-83C3-2EEDEA0C6D85}" type="presOf" srcId="{F1027155-6728-45CD-9344-6EB23C65A112}" destId="{0B36FC9C-9A06-41A1-B139-CF669F0010FB}" srcOrd="0" destOrd="0" presId="urn:microsoft.com/office/officeart/2005/8/layout/hList1"/>
    <dgm:cxn modelId="{27209377-88BB-4A3D-8FBA-F83DD0B65741}" srcId="{C2902F67-FABA-4710-9937-B69041002CDB}" destId="{D67484C6-F735-4B2F-ACAF-45E7A90DA9F3}" srcOrd="0" destOrd="0" parTransId="{41DC92C2-2DB6-4960-9151-7A241C28E7C1}" sibTransId="{111B91E0-1BDF-4C12-A7A4-97833EE42CBC}"/>
    <dgm:cxn modelId="{FD24837B-8231-4329-9D86-D5251C548D9C}" type="presOf" srcId="{37E0A955-7ACA-4974-BCED-A5D4646C5338}" destId="{302B11C4-FD84-4E33-9840-F081D663A078}" srcOrd="0" destOrd="0" presId="urn:microsoft.com/office/officeart/2005/8/layout/hList1"/>
    <dgm:cxn modelId="{DC659781-0727-4A47-8F08-44F2E71C2781}" srcId="{37E0A955-7ACA-4974-BCED-A5D4646C5338}" destId="{97D78684-299A-47AA-ADE1-A206DFF971A4}" srcOrd="5" destOrd="0" parTransId="{73DEF720-E2ED-4216-A430-6364F43F7860}" sibTransId="{59C25107-59A4-4112-A3B2-A4D25B18AA37}"/>
    <dgm:cxn modelId="{245FFA81-6975-429A-8264-2ACA493F3117}" type="presOf" srcId="{97D78684-299A-47AA-ADE1-A206DFF971A4}" destId="{8C51CBC4-33E5-4D64-9DF1-FBDF6D548D94}" srcOrd="0" destOrd="0" presId="urn:microsoft.com/office/officeart/2005/8/layout/hList1"/>
    <dgm:cxn modelId="{A2CC8484-F91F-4D88-B666-BCEBF1586C86}" type="presOf" srcId="{C0D87822-5EB3-4C30-BFD7-B5DE8B14246C}" destId="{939F4361-3FA5-47C1-9893-B7BDB2AE39E6}" srcOrd="0" destOrd="0" presId="urn:microsoft.com/office/officeart/2005/8/layout/hList1"/>
    <dgm:cxn modelId="{C4679988-9597-43BD-96FA-DE989756DBF1}" srcId="{BE3E3D2B-B34B-451C-8925-B8798739A4CF}" destId="{B675C0ED-3A20-4F0A-8644-D59E478F7885}" srcOrd="0" destOrd="0" parTransId="{D7A26EAB-A770-4A97-AFB6-1CFBEECBD306}" sibTransId="{506B49DD-1E41-4B2B-BFC4-669303F9F8A6}"/>
    <dgm:cxn modelId="{AF1B358E-C235-486E-BC17-26254DAF596C}" type="presOf" srcId="{A586DAAC-D2BA-42DE-AEFE-F72CEEC87DD7}" destId="{FB7E7373-12F9-40A0-8186-376130172D5E}" srcOrd="0" destOrd="0" presId="urn:microsoft.com/office/officeart/2005/8/layout/hList1"/>
    <dgm:cxn modelId="{86451D90-6C30-4C76-A819-7BC4719EF2C2}" type="presOf" srcId="{551B82D3-B370-482D-B436-557975A91B81}" destId="{A692A8A0-8822-4A56-B3DC-321CC602DCC1}" srcOrd="0" destOrd="0" presId="urn:microsoft.com/office/officeart/2005/8/layout/hList1"/>
    <dgm:cxn modelId="{E0708692-5620-4123-8006-80C3EC6B367A}" type="presOf" srcId="{F6C06E27-8E37-4073-BD84-617BF4B5F055}" destId="{5497E4DA-D186-4D45-B738-33AF59C8DF75}" srcOrd="0" destOrd="0" presId="urn:microsoft.com/office/officeart/2005/8/layout/hList1"/>
    <dgm:cxn modelId="{A95B6E98-177F-4CFF-9BC5-74A418A20A54}" type="presOf" srcId="{B675C0ED-3A20-4F0A-8644-D59E478F7885}" destId="{51D41A9F-4E40-4CE1-8D10-AC67FCE7C8B6}" srcOrd="0" destOrd="0" presId="urn:microsoft.com/office/officeart/2005/8/layout/hList1"/>
    <dgm:cxn modelId="{605EA6D3-E76A-4FEE-951A-AC124C73C0C5}" srcId="{37E0A955-7ACA-4974-BCED-A5D4646C5338}" destId="{562BC8CF-2E57-44EF-A00A-7C61CCA86097}" srcOrd="1" destOrd="0" parTransId="{912D3A09-280B-4F9D-A34B-25B25E5829BA}" sibTransId="{0ECA2DE1-9992-433A-B0C3-9690AA4F320B}"/>
    <dgm:cxn modelId="{969134E0-FA34-4D76-8D7D-AF3DC795521F}" srcId="{C0D87822-5EB3-4C30-BFD7-B5DE8B14246C}" destId="{F6C06E27-8E37-4073-BD84-617BF4B5F055}" srcOrd="0" destOrd="0" parTransId="{9597BCFB-17DF-444C-A096-7E1D05DEEE6E}" sibTransId="{2E816721-33A4-4D08-959E-17E9611058CE}"/>
    <dgm:cxn modelId="{35CE52E1-CD4E-4E44-8644-FB48E09D1660}" srcId="{562BC8CF-2E57-44EF-A00A-7C61CCA86097}" destId="{9CDCF4E1-B20E-41DC-B38D-E319072E556A}" srcOrd="0" destOrd="0" parTransId="{D819E3DA-2AEA-416D-B875-73CD40AF4BD8}" sibTransId="{5C13953D-0ED3-4431-8A8E-1F5F2C12B8AF}"/>
    <dgm:cxn modelId="{79A7E0E5-9FDF-458F-A056-492A6EE44D8D}" type="presOf" srcId="{9CDCF4E1-B20E-41DC-B38D-E319072E556A}" destId="{E3FA9632-36C5-4EF9-8C1D-7450798E5B15}" srcOrd="0" destOrd="0" presId="urn:microsoft.com/office/officeart/2005/8/layout/hList1"/>
    <dgm:cxn modelId="{5C5C1BF6-BDFA-4066-9C46-5B1044992190}" srcId="{37E0A955-7ACA-4974-BCED-A5D4646C5338}" destId="{C0D87822-5EB3-4C30-BFD7-B5DE8B14246C}" srcOrd="2" destOrd="0" parTransId="{411A3F66-7383-4B33-BB82-4CD59B5AC8A2}" sibTransId="{D7CE479F-EC9E-4A72-89A7-EC362AAE3A96}"/>
    <dgm:cxn modelId="{9C2A28E7-4DAD-402E-A028-30F718AD6196}" type="presParOf" srcId="{302B11C4-FD84-4E33-9840-F081D663A078}" destId="{3F80F663-6AEB-42AC-9424-546A78E8EDCF}" srcOrd="0" destOrd="0" presId="urn:microsoft.com/office/officeart/2005/8/layout/hList1"/>
    <dgm:cxn modelId="{4E8A3270-1729-4006-A7DF-179B0D1298D2}" type="presParOf" srcId="{3F80F663-6AEB-42AC-9424-546A78E8EDCF}" destId="{FB7E7373-12F9-40A0-8186-376130172D5E}" srcOrd="0" destOrd="0" presId="urn:microsoft.com/office/officeart/2005/8/layout/hList1"/>
    <dgm:cxn modelId="{3D98D085-F1E5-4BBB-B726-2EC3C8075504}" type="presParOf" srcId="{3F80F663-6AEB-42AC-9424-546A78E8EDCF}" destId="{F38E7A23-ACE9-4D87-A58D-36B8C0571620}" srcOrd="1" destOrd="0" presId="urn:microsoft.com/office/officeart/2005/8/layout/hList1"/>
    <dgm:cxn modelId="{073D568C-6B17-455A-B29F-68881DDA32A6}" type="presParOf" srcId="{302B11C4-FD84-4E33-9840-F081D663A078}" destId="{9036795E-A929-4C95-A254-567B848A0708}" srcOrd="1" destOrd="0" presId="urn:microsoft.com/office/officeart/2005/8/layout/hList1"/>
    <dgm:cxn modelId="{1E860863-E154-443F-80FC-B4896F63075D}" type="presParOf" srcId="{302B11C4-FD84-4E33-9840-F081D663A078}" destId="{52BEBB09-8150-4DE9-AD20-998A431D9BD8}" srcOrd="2" destOrd="0" presId="urn:microsoft.com/office/officeart/2005/8/layout/hList1"/>
    <dgm:cxn modelId="{FD43DD4D-6A65-4E6C-A4E9-15C822E9A8DE}" type="presParOf" srcId="{52BEBB09-8150-4DE9-AD20-998A431D9BD8}" destId="{8FA2516E-60B6-4C78-8C44-01B3F3E96B4E}" srcOrd="0" destOrd="0" presId="urn:microsoft.com/office/officeart/2005/8/layout/hList1"/>
    <dgm:cxn modelId="{A572F77E-8ED2-4AC4-ADA2-8EA06AB2DD0B}" type="presParOf" srcId="{52BEBB09-8150-4DE9-AD20-998A431D9BD8}" destId="{E3FA9632-36C5-4EF9-8C1D-7450798E5B15}" srcOrd="1" destOrd="0" presId="urn:microsoft.com/office/officeart/2005/8/layout/hList1"/>
    <dgm:cxn modelId="{95B14C19-79FB-424F-A77D-A9C9E25F6F75}" type="presParOf" srcId="{302B11C4-FD84-4E33-9840-F081D663A078}" destId="{4141B847-3C3B-4725-98C0-D99F4B6FB505}" srcOrd="3" destOrd="0" presId="urn:microsoft.com/office/officeart/2005/8/layout/hList1"/>
    <dgm:cxn modelId="{E4739FC4-AA02-4F8B-AD27-3D5C5324059C}" type="presParOf" srcId="{302B11C4-FD84-4E33-9840-F081D663A078}" destId="{53878A81-2C00-42BD-B9B0-2BBE6BB9D87B}" srcOrd="4" destOrd="0" presId="urn:microsoft.com/office/officeart/2005/8/layout/hList1"/>
    <dgm:cxn modelId="{B0E0CEEA-062F-40C8-BCCD-743B25A03B31}" type="presParOf" srcId="{53878A81-2C00-42BD-B9B0-2BBE6BB9D87B}" destId="{939F4361-3FA5-47C1-9893-B7BDB2AE39E6}" srcOrd="0" destOrd="0" presId="urn:microsoft.com/office/officeart/2005/8/layout/hList1"/>
    <dgm:cxn modelId="{E48E40DE-FE82-49E1-8620-B3B42EFE9F26}" type="presParOf" srcId="{53878A81-2C00-42BD-B9B0-2BBE6BB9D87B}" destId="{5497E4DA-D186-4D45-B738-33AF59C8DF75}" srcOrd="1" destOrd="0" presId="urn:microsoft.com/office/officeart/2005/8/layout/hList1"/>
    <dgm:cxn modelId="{EF4D594F-09FD-4625-99ED-CF4F6E01B92D}" type="presParOf" srcId="{302B11C4-FD84-4E33-9840-F081D663A078}" destId="{885F764A-6792-4030-B565-6F1BFFDADEF9}" srcOrd="5" destOrd="0" presId="urn:microsoft.com/office/officeart/2005/8/layout/hList1"/>
    <dgm:cxn modelId="{DEFEAC87-1962-4910-A724-3A24E984CBAB}" type="presParOf" srcId="{302B11C4-FD84-4E33-9840-F081D663A078}" destId="{7C453131-3A92-4892-B85F-1CB447A94AB4}" srcOrd="6" destOrd="0" presId="urn:microsoft.com/office/officeart/2005/8/layout/hList1"/>
    <dgm:cxn modelId="{502D7FC9-CC58-46FE-84BE-7E9572BC4A2C}" type="presParOf" srcId="{7C453131-3A92-4892-B85F-1CB447A94AB4}" destId="{95DB6AC7-9E5C-4114-8B4D-789C53585DDA}" srcOrd="0" destOrd="0" presId="urn:microsoft.com/office/officeart/2005/8/layout/hList1"/>
    <dgm:cxn modelId="{D43A88B8-AABF-4138-B3CA-92FCDEBDB501}" type="presParOf" srcId="{7C453131-3A92-4892-B85F-1CB447A94AB4}" destId="{51D41A9F-4E40-4CE1-8D10-AC67FCE7C8B6}" srcOrd="1" destOrd="0" presId="urn:microsoft.com/office/officeart/2005/8/layout/hList1"/>
    <dgm:cxn modelId="{046C741A-A201-4CCF-BE0C-E49E99DB5EB2}" type="presParOf" srcId="{302B11C4-FD84-4E33-9840-F081D663A078}" destId="{A810E972-2569-4197-B4FC-D9C9D4859F3D}" srcOrd="7" destOrd="0" presId="urn:microsoft.com/office/officeart/2005/8/layout/hList1"/>
    <dgm:cxn modelId="{A8FC7811-9C42-454D-88CB-6E9298BEE60D}" type="presParOf" srcId="{302B11C4-FD84-4E33-9840-F081D663A078}" destId="{E19A3092-573D-49EB-B64B-59C6405C9CE4}" srcOrd="8" destOrd="0" presId="urn:microsoft.com/office/officeart/2005/8/layout/hList1"/>
    <dgm:cxn modelId="{7765483F-5C9B-4012-97A2-0F1C9EF832A6}" type="presParOf" srcId="{E19A3092-573D-49EB-B64B-59C6405C9CE4}" destId="{0B36FC9C-9A06-41A1-B139-CF669F0010FB}" srcOrd="0" destOrd="0" presId="urn:microsoft.com/office/officeart/2005/8/layout/hList1"/>
    <dgm:cxn modelId="{FC0989D0-D960-4629-9D0A-39F85DCD6D87}" type="presParOf" srcId="{E19A3092-573D-49EB-B64B-59C6405C9CE4}" destId="{A692A8A0-8822-4A56-B3DC-321CC602DCC1}" srcOrd="1" destOrd="0" presId="urn:microsoft.com/office/officeart/2005/8/layout/hList1"/>
    <dgm:cxn modelId="{5E8B7CD0-3999-48DF-B05A-C902C78BABF8}" type="presParOf" srcId="{302B11C4-FD84-4E33-9840-F081D663A078}" destId="{410AFC76-4278-4B3B-BE67-C73A3473985C}" srcOrd="9" destOrd="0" presId="urn:microsoft.com/office/officeart/2005/8/layout/hList1"/>
    <dgm:cxn modelId="{618ECD04-5434-4CBD-95C5-6FA173D5AF34}" type="presParOf" srcId="{302B11C4-FD84-4E33-9840-F081D663A078}" destId="{5491FFF7-062C-4539-8A18-09DB3212FF16}" srcOrd="10" destOrd="0" presId="urn:microsoft.com/office/officeart/2005/8/layout/hList1"/>
    <dgm:cxn modelId="{4D6F952E-C137-4B5E-A513-82E86033004A}" type="presParOf" srcId="{5491FFF7-062C-4539-8A18-09DB3212FF16}" destId="{8C51CBC4-33E5-4D64-9DF1-FBDF6D548D94}" srcOrd="0" destOrd="0" presId="urn:microsoft.com/office/officeart/2005/8/layout/hList1"/>
    <dgm:cxn modelId="{3B30652D-9FC1-41FC-B858-7E24ACEAC337}" type="presParOf" srcId="{5491FFF7-062C-4539-8A18-09DB3212FF16}" destId="{8B797E46-F4D9-4704-95BB-2AF1376F20AE}" srcOrd="1" destOrd="0" presId="urn:microsoft.com/office/officeart/2005/8/layout/hList1"/>
    <dgm:cxn modelId="{A77387B0-DEB4-4D32-B666-FF5D1F28FB8E}" type="presParOf" srcId="{302B11C4-FD84-4E33-9840-F081D663A078}" destId="{6D078136-A774-45FD-ABB1-0CE55167054A}" srcOrd="11" destOrd="0" presId="urn:microsoft.com/office/officeart/2005/8/layout/hList1"/>
    <dgm:cxn modelId="{F29957D3-04F4-4F12-801A-C239449A8DB6}" type="presParOf" srcId="{302B11C4-FD84-4E33-9840-F081D663A078}" destId="{CFFB2610-1385-473A-8CB2-4614823AF845}" srcOrd="12" destOrd="0" presId="urn:microsoft.com/office/officeart/2005/8/layout/hList1"/>
    <dgm:cxn modelId="{87D07714-A819-4549-8D58-3D89435136BC}" type="presParOf" srcId="{CFFB2610-1385-473A-8CB2-4614823AF845}" destId="{7CC5E711-4836-4FB9-9D52-2E37E1CD6212}" srcOrd="0" destOrd="0" presId="urn:microsoft.com/office/officeart/2005/8/layout/hList1"/>
    <dgm:cxn modelId="{EEF428F9-825A-4017-A502-28017888EFB0}" type="presParOf" srcId="{CFFB2610-1385-473A-8CB2-4614823AF845}" destId="{2CD81724-89E8-4015-B7D9-38CB6A403F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EC7E75B-38EA-4DCD-BE73-76599A7DC7DC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E9B403C6-B979-4B27-B428-B55E2A24EEA7}">
      <dgm:prSet/>
      <dgm:spPr>
        <a:solidFill>
          <a:srgbClr val="C00000"/>
        </a:solidFill>
      </dgm:spPr>
      <dgm:t>
        <a:bodyPr/>
        <a:lstStyle/>
        <a:p>
          <a:r>
            <a:rPr lang="vi-VN"/>
            <a:t>__label__</a:t>
          </a:r>
        </a:p>
      </dgm:t>
    </dgm:pt>
    <dgm:pt modelId="{F49CE46B-7FD7-4F04-8700-6087C07F86B3}" type="parTrans" cxnId="{5FF6DEA5-73E6-4D63-9D56-2450A899BF50}">
      <dgm:prSet/>
      <dgm:spPr/>
      <dgm:t>
        <a:bodyPr/>
        <a:lstStyle/>
        <a:p>
          <a:endParaRPr lang="vi-VN"/>
        </a:p>
      </dgm:t>
    </dgm:pt>
    <dgm:pt modelId="{72C107E8-836D-4587-B7D6-92BD0FC3B585}" type="sibTrans" cxnId="{5FF6DEA5-73E6-4D63-9D56-2450A899BF50}">
      <dgm:prSet/>
      <dgm:spPr>
        <a:solidFill>
          <a:srgbClr val="C00000"/>
        </a:solidFill>
      </dgm:spPr>
      <dgm:t>
        <a:bodyPr/>
        <a:lstStyle/>
        <a:p>
          <a:endParaRPr lang="vi-VN"/>
        </a:p>
      </dgm:t>
    </dgm:pt>
    <dgm:pt modelId="{98F49C4C-5154-45D7-BB77-15DB18A7ABA2}">
      <dgm:prSet/>
      <dgm:spPr>
        <a:solidFill>
          <a:srgbClr val="FFC000"/>
        </a:solidFill>
      </dgm:spPr>
      <dgm:t>
        <a:bodyPr/>
        <a:lstStyle/>
        <a:p>
          <a:r>
            <a:rPr lang="vi-VN" dirty="0"/>
            <a:t>[Tên nhãn]</a:t>
          </a:r>
        </a:p>
      </dgm:t>
    </dgm:pt>
    <dgm:pt modelId="{10E88A01-E165-4535-94FD-2A43760B2D51}" type="parTrans" cxnId="{C11F17F2-2F02-4F09-94AA-4894DBF6D477}">
      <dgm:prSet/>
      <dgm:spPr/>
      <dgm:t>
        <a:bodyPr/>
        <a:lstStyle/>
        <a:p>
          <a:endParaRPr lang="vi-VN"/>
        </a:p>
      </dgm:t>
    </dgm:pt>
    <dgm:pt modelId="{9685E74A-B277-4703-BA0D-A6E0ABD91332}" type="sibTrans" cxnId="{C11F17F2-2F02-4F09-94AA-4894DBF6D477}">
      <dgm:prSet/>
      <dgm:spPr>
        <a:solidFill>
          <a:srgbClr val="FFC000"/>
        </a:solidFill>
      </dgm:spPr>
      <dgm:t>
        <a:bodyPr/>
        <a:lstStyle/>
        <a:p>
          <a:endParaRPr lang="vi-VN"/>
        </a:p>
      </dgm:t>
    </dgm:pt>
    <dgm:pt modelId="{B830AAA7-8AFD-43A1-A4B0-6485E8E56410}">
      <dgm:prSet/>
      <dgm:spPr>
        <a:solidFill>
          <a:srgbClr val="00B050"/>
        </a:solidFill>
      </dgm:spPr>
      <dgm:t>
        <a:bodyPr/>
        <a:lstStyle/>
        <a:p>
          <a:r>
            <a:rPr lang="vi-VN"/>
            <a:t>[Mức độ]</a:t>
          </a:r>
        </a:p>
      </dgm:t>
    </dgm:pt>
    <dgm:pt modelId="{7661A3E9-B5B8-4FD2-9DF6-D77A5FD66022}" type="parTrans" cxnId="{AFC242A9-BE1C-434A-B396-1FD6FEDFAE30}">
      <dgm:prSet/>
      <dgm:spPr/>
      <dgm:t>
        <a:bodyPr/>
        <a:lstStyle/>
        <a:p>
          <a:endParaRPr lang="vi-VN"/>
        </a:p>
      </dgm:t>
    </dgm:pt>
    <dgm:pt modelId="{29D35093-5890-4F0C-AA34-1AFF1C6684EE}" type="sibTrans" cxnId="{AFC242A9-BE1C-434A-B396-1FD6FEDFAE30}">
      <dgm:prSet/>
      <dgm:spPr>
        <a:solidFill>
          <a:srgbClr val="00B050"/>
        </a:solidFill>
      </dgm:spPr>
      <dgm:t>
        <a:bodyPr/>
        <a:lstStyle/>
        <a:p>
          <a:endParaRPr lang="vi-VN"/>
        </a:p>
      </dgm:t>
    </dgm:pt>
    <dgm:pt modelId="{2E48B279-493C-4C08-B1D8-285422CE1773}">
      <dgm:prSet/>
      <dgm:spPr>
        <a:solidFill>
          <a:srgbClr val="00B0F0"/>
        </a:solidFill>
      </dgm:spPr>
      <dgm:t>
        <a:bodyPr/>
        <a:lstStyle/>
        <a:p>
          <a:r>
            <a:rPr lang="vi-VN"/>
            <a:t>[Nội dung]</a:t>
          </a:r>
        </a:p>
      </dgm:t>
    </dgm:pt>
    <dgm:pt modelId="{EE2C6A2A-37A8-4D5E-95C1-5F9DAC9C01BB}" type="parTrans" cxnId="{8B276B3A-40F4-4E55-81DC-2294B560EC33}">
      <dgm:prSet/>
      <dgm:spPr/>
      <dgm:t>
        <a:bodyPr/>
        <a:lstStyle/>
        <a:p>
          <a:endParaRPr lang="vi-VN"/>
        </a:p>
      </dgm:t>
    </dgm:pt>
    <dgm:pt modelId="{CB3F8689-D757-43AE-9FEE-FC9EECFC269E}" type="sibTrans" cxnId="{8B276B3A-40F4-4E55-81DC-2294B560EC33}">
      <dgm:prSet/>
      <dgm:spPr>
        <a:solidFill>
          <a:srgbClr val="00B0F0"/>
        </a:solidFill>
      </dgm:spPr>
      <dgm:t>
        <a:bodyPr/>
        <a:lstStyle/>
        <a:p>
          <a:endParaRPr lang="vi-VN"/>
        </a:p>
      </dgm:t>
    </dgm:pt>
    <dgm:pt modelId="{CA656089-594C-4899-98C6-5A9CC63A4F25}">
      <dgm:prSet/>
      <dgm:spPr/>
      <dgm:t>
        <a:bodyPr/>
        <a:lstStyle/>
        <a:p>
          <a:r>
            <a:rPr lang="vi-VN" dirty="0"/>
            <a:t>Dữ liệu huấn luyện</a:t>
          </a:r>
        </a:p>
      </dgm:t>
    </dgm:pt>
    <dgm:pt modelId="{D5105985-1F50-4EE9-B19A-33021758F1BA}" type="sibTrans" cxnId="{489F7542-7308-472F-95E9-1333C67E4A73}">
      <dgm:prSet/>
      <dgm:spPr/>
      <dgm:t>
        <a:bodyPr/>
        <a:lstStyle/>
        <a:p>
          <a:endParaRPr lang="vi-VN"/>
        </a:p>
      </dgm:t>
    </dgm:pt>
    <dgm:pt modelId="{ACA1D63F-E6E3-4AFD-8F69-48D193664073}" type="parTrans" cxnId="{489F7542-7308-472F-95E9-1333C67E4A73}">
      <dgm:prSet/>
      <dgm:spPr/>
      <dgm:t>
        <a:bodyPr/>
        <a:lstStyle/>
        <a:p>
          <a:endParaRPr lang="vi-VN"/>
        </a:p>
      </dgm:t>
    </dgm:pt>
    <dgm:pt modelId="{CFE806B7-7991-4F81-9A16-AE99C2E19B13}" type="pres">
      <dgm:prSet presAssocID="{1EC7E75B-38EA-4DCD-BE73-76599A7DC7DC}" presName="linearFlow" presStyleCnt="0">
        <dgm:presLayoutVars>
          <dgm:dir/>
          <dgm:resizeHandles val="exact"/>
        </dgm:presLayoutVars>
      </dgm:prSet>
      <dgm:spPr/>
    </dgm:pt>
    <dgm:pt modelId="{FF628A5B-E681-444C-8094-1636E603D92A}" type="pres">
      <dgm:prSet presAssocID="{E9B403C6-B979-4B27-B428-B55E2A24EEA7}" presName="node" presStyleLbl="node1" presStyleIdx="0" presStyleCnt="5">
        <dgm:presLayoutVars>
          <dgm:bulletEnabled val="1"/>
        </dgm:presLayoutVars>
      </dgm:prSet>
      <dgm:spPr/>
    </dgm:pt>
    <dgm:pt modelId="{03614BA8-0037-4F70-9CEE-4BF3E9DD7E21}" type="pres">
      <dgm:prSet presAssocID="{72C107E8-836D-4587-B7D6-92BD0FC3B585}" presName="spacerL" presStyleCnt="0"/>
      <dgm:spPr/>
    </dgm:pt>
    <dgm:pt modelId="{695B48D4-0D8F-403F-8549-AD70FCAC1454}" type="pres">
      <dgm:prSet presAssocID="{72C107E8-836D-4587-B7D6-92BD0FC3B585}" presName="sibTrans" presStyleLbl="sibTrans2D1" presStyleIdx="0" presStyleCnt="4"/>
      <dgm:spPr/>
    </dgm:pt>
    <dgm:pt modelId="{780BA26E-4561-449B-ACE5-9C2CE616CCBA}" type="pres">
      <dgm:prSet presAssocID="{72C107E8-836D-4587-B7D6-92BD0FC3B585}" presName="spacerR" presStyleCnt="0"/>
      <dgm:spPr/>
    </dgm:pt>
    <dgm:pt modelId="{A8D46B5D-486E-403D-AB10-38E1A0DB9691}" type="pres">
      <dgm:prSet presAssocID="{98F49C4C-5154-45D7-BB77-15DB18A7ABA2}" presName="node" presStyleLbl="node1" presStyleIdx="1" presStyleCnt="5">
        <dgm:presLayoutVars>
          <dgm:bulletEnabled val="1"/>
        </dgm:presLayoutVars>
      </dgm:prSet>
      <dgm:spPr/>
    </dgm:pt>
    <dgm:pt modelId="{0CA0CD06-6A0A-4257-9A2D-E304C76B18BC}" type="pres">
      <dgm:prSet presAssocID="{9685E74A-B277-4703-BA0D-A6E0ABD91332}" presName="spacerL" presStyleCnt="0"/>
      <dgm:spPr/>
    </dgm:pt>
    <dgm:pt modelId="{B4FDDD84-6A18-4157-A9F2-7E089657F37D}" type="pres">
      <dgm:prSet presAssocID="{9685E74A-B277-4703-BA0D-A6E0ABD91332}" presName="sibTrans" presStyleLbl="sibTrans2D1" presStyleIdx="1" presStyleCnt="4"/>
      <dgm:spPr/>
    </dgm:pt>
    <dgm:pt modelId="{1FFB3136-FA74-420F-B7E2-40E0161DD5CA}" type="pres">
      <dgm:prSet presAssocID="{9685E74A-B277-4703-BA0D-A6E0ABD91332}" presName="spacerR" presStyleCnt="0"/>
      <dgm:spPr/>
    </dgm:pt>
    <dgm:pt modelId="{1141A961-FADC-4323-84CE-A70E247B2230}" type="pres">
      <dgm:prSet presAssocID="{B830AAA7-8AFD-43A1-A4B0-6485E8E56410}" presName="node" presStyleLbl="node1" presStyleIdx="2" presStyleCnt="5">
        <dgm:presLayoutVars>
          <dgm:bulletEnabled val="1"/>
        </dgm:presLayoutVars>
      </dgm:prSet>
      <dgm:spPr/>
    </dgm:pt>
    <dgm:pt modelId="{45868C4E-860F-4673-8074-8FFECC0412CC}" type="pres">
      <dgm:prSet presAssocID="{29D35093-5890-4F0C-AA34-1AFF1C6684EE}" presName="spacerL" presStyleCnt="0"/>
      <dgm:spPr/>
    </dgm:pt>
    <dgm:pt modelId="{F41F3F1E-1171-4F30-8883-6E57590F2331}" type="pres">
      <dgm:prSet presAssocID="{29D35093-5890-4F0C-AA34-1AFF1C6684EE}" presName="sibTrans" presStyleLbl="sibTrans2D1" presStyleIdx="2" presStyleCnt="4"/>
      <dgm:spPr/>
    </dgm:pt>
    <dgm:pt modelId="{C6BF3D77-4768-43C4-BC2B-6F7B09887621}" type="pres">
      <dgm:prSet presAssocID="{29D35093-5890-4F0C-AA34-1AFF1C6684EE}" presName="spacerR" presStyleCnt="0"/>
      <dgm:spPr/>
    </dgm:pt>
    <dgm:pt modelId="{6C5329C6-CA0B-4A8D-8741-4698D6992837}" type="pres">
      <dgm:prSet presAssocID="{2E48B279-493C-4C08-B1D8-285422CE1773}" presName="node" presStyleLbl="node1" presStyleIdx="3" presStyleCnt="5">
        <dgm:presLayoutVars>
          <dgm:bulletEnabled val="1"/>
        </dgm:presLayoutVars>
      </dgm:prSet>
      <dgm:spPr/>
    </dgm:pt>
    <dgm:pt modelId="{EB9D2DF5-201F-462B-B433-5748F268A8F1}" type="pres">
      <dgm:prSet presAssocID="{CB3F8689-D757-43AE-9FEE-FC9EECFC269E}" presName="spacerL" presStyleCnt="0"/>
      <dgm:spPr/>
    </dgm:pt>
    <dgm:pt modelId="{1FF57F13-7F90-4924-8110-DDDF497C817E}" type="pres">
      <dgm:prSet presAssocID="{CB3F8689-D757-43AE-9FEE-FC9EECFC269E}" presName="sibTrans" presStyleLbl="sibTrans2D1" presStyleIdx="3" presStyleCnt="4"/>
      <dgm:spPr/>
    </dgm:pt>
    <dgm:pt modelId="{D8F798E3-C1A4-4901-A16E-88EC44B40951}" type="pres">
      <dgm:prSet presAssocID="{CB3F8689-D757-43AE-9FEE-FC9EECFC269E}" presName="spacerR" presStyleCnt="0"/>
      <dgm:spPr/>
    </dgm:pt>
    <dgm:pt modelId="{735F4D34-2306-4259-9A3B-44BEBC665332}" type="pres">
      <dgm:prSet presAssocID="{CA656089-594C-4899-98C6-5A9CC63A4F25}" presName="node" presStyleLbl="node1" presStyleIdx="4" presStyleCnt="5">
        <dgm:presLayoutVars>
          <dgm:bulletEnabled val="1"/>
        </dgm:presLayoutVars>
      </dgm:prSet>
      <dgm:spPr/>
    </dgm:pt>
  </dgm:ptLst>
  <dgm:cxnLst>
    <dgm:cxn modelId="{39D71713-9CC8-4431-AFAC-90DFA9626896}" type="presOf" srcId="{29D35093-5890-4F0C-AA34-1AFF1C6684EE}" destId="{F41F3F1E-1171-4F30-8883-6E57590F2331}" srcOrd="0" destOrd="0" presId="urn:microsoft.com/office/officeart/2005/8/layout/equation1"/>
    <dgm:cxn modelId="{7BDACB20-61C1-4113-8492-C63E30180F04}" type="presOf" srcId="{CA656089-594C-4899-98C6-5A9CC63A4F25}" destId="{735F4D34-2306-4259-9A3B-44BEBC665332}" srcOrd="0" destOrd="0" presId="urn:microsoft.com/office/officeart/2005/8/layout/equation1"/>
    <dgm:cxn modelId="{962FD62E-8320-484B-97E5-D1DD470ADBA6}" type="presOf" srcId="{B830AAA7-8AFD-43A1-A4B0-6485E8E56410}" destId="{1141A961-FADC-4323-84CE-A70E247B2230}" srcOrd="0" destOrd="0" presId="urn:microsoft.com/office/officeart/2005/8/layout/equation1"/>
    <dgm:cxn modelId="{8B276B3A-40F4-4E55-81DC-2294B560EC33}" srcId="{1EC7E75B-38EA-4DCD-BE73-76599A7DC7DC}" destId="{2E48B279-493C-4C08-B1D8-285422CE1773}" srcOrd="3" destOrd="0" parTransId="{EE2C6A2A-37A8-4D5E-95C1-5F9DAC9C01BB}" sibTransId="{CB3F8689-D757-43AE-9FEE-FC9EECFC269E}"/>
    <dgm:cxn modelId="{489F7542-7308-472F-95E9-1333C67E4A73}" srcId="{1EC7E75B-38EA-4DCD-BE73-76599A7DC7DC}" destId="{CA656089-594C-4899-98C6-5A9CC63A4F25}" srcOrd="4" destOrd="0" parTransId="{ACA1D63F-E6E3-4AFD-8F69-48D193664073}" sibTransId="{D5105985-1F50-4EE9-B19A-33021758F1BA}"/>
    <dgm:cxn modelId="{B9778559-8149-4201-88E9-EA908B3C9E0E}" type="presOf" srcId="{E9B403C6-B979-4B27-B428-B55E2A24EEA7}" destId="{FF628A5B-E681-444C-8094-1636E603D92A}" srcOrd="0" destOrd="0" presId="urn:microsoft.com/office/officeart/2005/8/layout/equation1"/>
    <dgm:cxn modelId="{5FF6DEA5-73E6-4D63-9D56-2450A899BF50}" srcId="{1EC7E75B-38EA-4DCD-BE73-76599A7DC7DC}" destId="{E9B403C6-B979-4B27-B428-B55E2A24EEA7}" srcOrd="0" destOrd="0" parTransId="{F49CE46B-7FD7-4F04-8700-6087C07F86B3}" sibTransId="{72C107E8-836D-4587-B7D6-92BD0FC3B585}"/>
    <dgm:cxn modelId="{AFC242A9-BE1C-434A-B396-1FD6FEDFAE30}" srcId="{1EC7E75B-38EA-4DCD-BE73-76599A7DC7DC}" destId="{B830AAA7-8AFD-43A1-A4B0-6485E8E56410}" srcOrd="2" destOrd="0" parTransId="{7661A3E9-B5B8-4FD2-9DF6-D77A5FD66022}" sibTransId="{29D35093-5890-4F0C-AA34-1AFF1C6684EE}"/>
    <dgm:cxn modelId="{0A7BB9C0-D05A-4B25-85F3-8A9CCB33812B}" type="presOf" srcId="{2E48B279-493C-4C08-B1D8-285422CE1773}" destId="{6C5329C6-CA0B-4A8D-8741-4698D6992837}" srcOrd="0" destOrd="0" presId="urn:microsoft.com/office/officeart/2005/8/layout/equation1"/>
    <dgm:cxn modelId="{BEEC74D2-B02E-4A29-8733-081EBBF60E6E}" type="presOf" srcId="{1EC7E75B-38EA-4DCD-BE73-76599A7DC7DC}" destId="{CFE806B7-7991-4F81-9A16-AE99C2E19B13}" srcOrd="0" destOrd="0" presId="urn:microsoft.com/office/officeart/2005/8/layout/equation1"/>
    <dgm:cxn modelId="{D5775EE1-5C84-45E0-ADDB-5645649EEC5D}" type="presOf" srcId="{72C107E8-836D-4587-B7D6-92BD0FC3B585}" destId="{695B48D4-0D8F-403F-8549-AD70FCAC1454}" srcOrd="0" destOrd="0" presId="urn:microsoft.com/office/officeart/2005/8/layout/equation1"/>
    <dgm:cxn modelId="{C11F17F2-2F02-4F09-94AA-4894DBF6D477}" srcId="{1EC7E75B-38EA-4DCD-BE73-76599A7DC7DC}" destId="{98F49C4C-5154-45D7-BB77-15DB18A7ABA2}" srcOrd="1" destOrd="0" parTransId="{10E88A01-E165-4535-94FD-2A43760B2D51}" sibTransId="{9685E74A-B277-4703-BA0D-A6E0ABD91332}"/>
    <dgm:cxn modelId="{19E35AF7-9B8F-4507-9394-9AB11DD9435F}" type="presOf" srcId="{CB3F8689-D757-43AE-9FEE-FC9EECFC269E}" destId="{1FF57F13-7F90-4924-8110-DDDF497C817E}" srcOrd="0" destOrd="0" presId="urn:microsoft.com/office/officeart/2005/8/layout/equation1"/>
    <dgm:cxn modelId="{E209FEF7-16B0-4444-A33D-DE36B23ECDFE}" type="presOf" srcId="{98F49C4C-5154-45D7-BB77-15DB18A7ABA2}" destId="{A8D46B5D-486E-403D-AB10-38E1A0DB9691}" srcOrd="0" destOrd="0" presId="urn:microsoft.com/office/officeart/2005/8/layout/equation1"/>
    <dgm:cxn modelId="{D29F97F9-B60E-4A91-890E-7108E7228959}" type="presOf" srcId="{9685E74A-B277-4703-BA0D-A6E0ABD91332}" destId="{B4FDDD84-6A18-4157-A9F2-7E089657F37D}" srcOrd="0" destOrd="0" presId="urn:microsoft.com/office/officeart/2005/8/layout/equation1"/>
    <dgm:cxn modelId="{1268FB6B-7402-4276-BF73-4DF3DB241E51}" type="presParOf" srcId="{CFE806B7-7991-4F81-9A16-AE99C2E19B13}" destId="{FF628A5B-E681-444C-8094-1636E603D92A}" srcOrd="0" destOrd="0" presId="urn:microsoft.com/office/officeart/2005/8/layout/equation1"/>
    <dgm:cxn modelId="{54DCE1FC-0AAD-4D65-A920-06F3B5E4ED94}" type="presParOf" srcId="{CFE806B7-7991-4F81-9A16-AE99C2E19B13}" destId="{03614BA8-0037-4F70-9CEE-4BF3E9DD7E21}" srcOrd="1" destOrd="0" presId="urn:microsoft.com/office/officeart/2005/8/layout/equation1"/>
    <dgm:cxn modelId="{46F0C401-8896-4300-8BF7-0296188FF2C7}" type="presParOf" srcId="{CFE806B7-7991-4F81-9A16-AE99C2E19B13}" destId="{695B48D4-0D8F-403F-8549-AD70FCAC1454}" srcOrd="2" destOrd="0" presId="urn:microsoft.com/office/officeart/2005/8/layout/equation1"/>
    <dgm:cxn modelId="{0A593C6B-6F01-4ED3-8A73-58FF5F0C78D6}" type="presParOf" srcId="{CFE806B7-7991-4F81-9A16-AE99C2E19B13}" destId="{780BA26E-4561-449B-ACE5-9C2CE616CCBA}" srcOrd="3" destOrd="0" presId="urn:microsoft.com/office/officeart/2005/8/layout/equation1"/>
    <dgm:cxn modelId="{BDE45BC3-2E6F-423D-A738-600FB09CF1CE}" type="presParOf" srcId="{CFE806B7-7991-4F81-9A16-AE99C2E19B13}" destId="{A8D46B5D-486E-403D-AB10-38E1A0DB9691}" srcOrd="4" destOrd="0" presId="urn:microsoft.com/office/officeart/2005/8/layout/equation1"/>
    <dgm:cxn modelId="{F2E1322B-B9D9-4573-B39B-B868ED15D9DC}" type="presParOf" srcId="{CFE806B7-7991-4F81-9A16-AE99C2E19B13}" destId="{0CA0CD06-6A0A-4257-9A2D-E304C76B18BC}" srcOrd="5" destOrd="0" presId="urn:microsoft.com/office/officeart/2005/8/layout/equation1"/>
    <dgm:cxn modelId="{DFD17F7E-C3A5-460C-AF7B-87FF0F827630}" type="presParOf" srcId="{CFE806B7-7991-4F81-9A16-AE99C2E19B13}" destId="{B4FDDD84-6A18-4157-A9F2-7E089657F37D}" srcOrd="6" destOrd="0" presId="urn:microsoft.com/office/officeart/2005/8/layout/equation1"/>
    <dgm:cxn modelId="{E7830753-B24B-41A6-8164-3967E53BE0DE}" type="presParOf" srcId="{CFE806B7-7991-4F81-9A16-AE99C2E19B13}" destId="{1FFB3136-FA74-420F-B7E2-40E0161DD5CA}" srcOrd="7" destOrd="0" presId="urn:microsoft.com/office/officeart/2005/8/layout/equation1"/>
    <dgm:cxn modelId="{1B2AFB52-E483-4749-8F49-8B2A573EF917}" type="presParOf" srcId="{CFE806B7-7991-4F81-9A16-AE99C2E19B13}" destId="{1141A961-FADC-4323-84CE-A70E247B2230}" srcOrd="8" destOrd="0" presId="urn:microsoft.com/office/officeart/2005/8/layout/equation1"/>
    <dgm:cxn modelId="{A9EE4161-5D4C-4EF8-BB03-F00A228B46F9}" type="presParOf" srcId="{CFE806B7-7991-4F81-9A16-AE99C2E19B13}" destId="{45868C4E-860F-4673-8074-8FFECC0412CC}" srcOrd="9" destOrd="0" presId="urn:microsoft.com/office/officeart/2005/8/layout/equation1"/>
    <dgm:cxn modelId="{4F948081-DB1A-413F-8633-5D32BDBC69C8}" type="presParOf" srcId="{CFE806B7-7991-4F81-9A16-AE99C2E19B13}" destId="{F41F3F1E-1171-4F30-8883-6E57590F2331}" srcOrd="10" destOrd="0" presId="urn:microsoft.com/office/officeart/2005/8/layout/equation1"/>
    <dgm:cxn modelId="{C69392BB-138A-4D96-8560-A797004D797E}" type="presParOf" srcId="{CFE806B7-7991-4F81-9A16-AE99C2E19B13}" destId="{C6BF3D77-4768-43C4-BC2B-6F7B09887621}" srcOrd="11" destOrd="0" presId="urn:microsoft.com/office/officeart/2005/8/layout/equation1"/>
    <dgm:cxn modelId="{176FA3BA-A974-47A5-90CC-BBD31C3882A0}" type="presParOf" srcId="{CFE806B7-7991-4F81-9A16-AE99C2E19B13}" destId="{6C5329C6-CA0B-4A8D-8741-4698D6992837}" srcOrd="12" destOrd="0" presId="urn:microsoft.com/office/officeart/2005/8/layout/equation1"/>
    <dgm:cxn modelId="{F6315FA1-C9CD-472E-8293-26CE062A05F7}" type="presParOf" srcId="{CFE806B7-7991-4F81-9A16-AE99C2E19B13}" destId="{EB9D2DF5-201F-462B-B433-5748F268A8F1}" srcOrd="13" destOrd="0" presId="urn:microsoft.com/office/officeart/2005/8/layout/equation1"/>
    <dgm:cxn modelId="{10FA3752-EBD0-4F87-8367-98A52F6006CA}" type="presParOf" srcId="{CFE806B7-7991-4F81-9A16-AE99C2E19B13}" destId="{1FF57F13-7F90-4924-8110-DDDF497C817E}" srcOrd="14" destOrd="0" presId="urn:microsoft.com/office/officeart/2005/8/layout/equation1"/>
    <dgm:cxn modelId="{4A4F30D1-AD7C-4D40-A969-48C15FCAB855}" type="presParOf" srcId="{CFE806B7-7991-4F81-9A16-AE99C2E19B13}" destId="{D8F798E3-C1A4-4901-A16E-88EC44B40951}" srcOrd="15" destOrd="0" presId="urn:microsoft.com/office/officeart/2005/8/layout/equation1"/>
    <dgm:cxn modelId="{F4A818B2-A8CC-417E-8A1C-B44F1F6A21C7}" type="presParOf" srcId="{CFE806B7-7991-4F81-9A16-AE99C2E19B13}" destId="{735F4D34-2306-4259-9A3B-44BEBC665332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3C806DD-F9D7-462F-B73A-4D62A09CEF9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C7D4AEA7-524C-4BA3-9161-974C9B8682EC}">
      <dgm:prSet/>
      <dgm:spPr/>
      <dgm:t>
        <a:bodyPr/>
        <a:lstStyle/>
        <a:p>
          <a:r>
            <a:rPr lang="vi-V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Giai đoạn đánh giá</a:t>
          </a:r>
        </a:p>
      </dgm:t>
    </dgm:pt>
    <dgm:pt modelId="{39DEB6E7-69A9-4A1C-8FF0-5184B740EE59}" type="parTrans" cxnId="{B0F4949E-90AB-49D6-9DBF-3FC135E108B4}">
      <dgm:prSet/>
      <dgm:spPr/>
      <dgm:t>
        <a:bodyPr/>
        <a:lstStyle/>
        <a:p>
          <a:endParaRPr lang="vi-VN"/>
        </a:p>
      </dgm:t>
    </dgm:pt>
    <dgm:pt modelId="{4262FAAF-5E30-4683-B241-455600D5FB14}" type="sibTrans" cxnId="{B0F4949E-90AB-49D6-9DBF-3FC135E108B4}">
      <dgm:prSet/>
      <dgm:spPr/>
      <dgm:t>
        <a:bodyPr/>
        <a:lstStyle/>
        <a:p>
          <a:endParaRPr lang="vi-VN"/>
        </a:p>
      </dgm:t>
    </dgm:pt>
    <dgm:pt modelId="{C15CD128-26A9-4B26-87C1-2BEE7856CB97}">
      <dgm:prSet/>
      <dgm:spPr/>
      <dgm:t>
        <a:bodyPr/>
        <a:lstStyle/>
        <a:p>
          <a:r>
            <a:rPr lang="vi-VN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Giai đoạn huấn luyện</a:t>
          </a:r>
        </a:p>
      </dgm:t>
    </dgm:pt>
    <dgm:pt modelId="{D9397D66-04E3-49D9-B7FF-7F87D7080CCA}" type="parTrans" cxnId="{2A282647-8606-4C13-9102-47FD3A58B25C}">
      <dgm:prSet/>
      <dgm:spPr/>
      <dgm:t>
        <a:bodyPr/>
        <a:lstStyle/>
        <a:p>
          <a:endParaRPr lang="vi-VN"/>
        </a:p>
      </dgm:t>
    </dgm:pt>
    <dgm:pt modelId="{754CDB1A-517F-4832-ABC6-13E3A55F0E39}" type="sibTrans" cxnId="{2A282647-8606-4C13-9102-47FD3A58B25C}">
      <dgm:prSet/>
      <dgm:spPr/>
      <dgm:t>
        <a:bodyPr/>
        <a:lstStyle/>
        <a:p>
          <a:endParaRPr lang="vi-VN"/>
        </a:p>
      </dgm:t>
    </dgm:pt>
    <dgm:pt modelId="{74046D3C-AF23-40BD-B70C-CE9678F0139C}" type="pres">
      <dgm:prSet presAssocID="{13C806DD-F9D7-462F-B73A-4D62A09CEF90}" presName="compositeShape" presStyleCnt="0">
        <dgm:presLayoutVars>
          <dgm:chMax val="7"/>
          <dgm:dir/>
          <dgm:resizeHandles val="exact"/>
        </dgm:presLayoutVars>
      </dgm:prSet>
      <dgm:spPr/>
    </dgm:pt>
    <dgm:pt modelId="{FAE9EE53-33FA-4955-88FC-DAAAF4A80172}" type="pres">
      <dgm:prSet presAssocID="{13C806DD-F9D7-462F-B73A-4D62A09CEF90}" presName="wedge1" presStyleLbl="node1" presStyleIdx="0" presStyleCnt="2"/>
      <dgm:spPr/>
    </dgm:pt>
    <dgm:pt modelId="{8A8BB99A-B324-41F2-89B9-A4A9196A0861}" type="pres">
      <dgm:prSet presAssocID="{13C806DD-F9D7-462F-B73A-4D62A09CEF90}" presName="dummy1a" presStyleCnt="0"/>
      <dgm:spPr/>
    </dgm:pt>
    <dgm:pt modelId="{F0121675-6396-43AD-8939-EDE500E2C7A4}" type="pres">
      <dgm:prSet presAssocID="{13C806DD-F9D7-462F-B73A-4D62A09CEF90}" presName="dummy1b" presStyleCnt="0"/>
      <dgm:spPr/>
    </dgm:pt>
    <dgm:pt modelId="{031E4CE4-C576-45E7-BF30-72A64A253EBD}" type="pres">
      <dgm:prSet presAssocID="{13C806DD-F9D7-462F-B73A-4D62A09CEF90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928C509F-984E-43E7-BDCF-54B8B3520591}" type="pres">
      <dgm:prSet presAssocID="{13C806DD-F9D7-462F-B73A-4D62A09CEF90}" presName="wedge2" presStyleLbl="node1" presStyleIdx="1" presStyleCnt="2"/>
      <dgm:spPr/>
    </dgm:pt>
    <dgm:pt modelId="{87BCAAC8-E926-4B10-BF8D-15886EB35B6F}" type="pres">
      <dgm:prSet presAssocID="{13C806DD-F9D7-462F-B73A-4D62A09CEF90}" presName="dummy2a" presStyleCnt="0"/>
      <dgm:spPr/>
    </dgm:pt>
    <dgm:pt modelId="{23481C6E-00AA-489A-8CB6-FCFE777E9BEB}" type="pres">
      <dgm:prSet presAssocID="{13C806DD-F9D7-462F-B73A-4D62A09CEF90}" presName="dummy2b" presStyleCnt="0"/>
      <dgm:spPr/>
    </dgm:pt>
    <dgm:pt modelId="{285AADDD-1B10-4560-8B4E-DF5C58CED1E4}" type="pres">
      <dgm:prSet presAssocID="{13C806DD-F9D7-462F-B73A-4D62A09CEF90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DE6C406C-AF4E-4A4D-B0F1-A6EC57A29129}" type="pres">
      <dgm:prSet presAssocID="{4262FAAF-5E30-4683-B241-455600D5FB14}" presName="arrowWedge1" presStyleLbl="fgSibTrans2D1" presStyleIdx="0" presStyleCnt="2"/>
      <dgm:spPr/>
    </dgm:pt>
    <dgm:pt modelId="{7EE2F371-312B-4033-9AE7-E05BC6C85E12}" type="pres">
      <dgm:prSet presAssocID="{754CDB1A-517F-4832-ABC6-13E3A55F0E39}" presName="arrowWedge2" presStyleLbl="fgSibTrans2D1" presStyleIdx="1" presStyleCnt="2"/>
      <dgm:spPr/>
    </dgm:pt>
  </dgm:ptLst>
  <dgm:cxnLst>
    <dgm:cxn modelId="{F5049507-AA48-4AE0-8B33-D4DA0A0E9504}" type="presOf" srcId="{C7D4AEA7-524C-4BA3-9161-974C9B8682EC}" destId="{FAE9EE53-33FA-4955-88FC-DAAAF4A80172}" srcOrd="0" destOrd="0" presId="urn:microsoft.com/office/officeart/2005/8/layout/cycle8"/>
    <dgm:cxn modelId="{6B71262B-73F9-4A9C-AC02-DC00AF16AC9F}" type="presOf" srcId="{C15CD128-26A9-4B26-87C1-2BEE7856CB97}" destId="{285AADDD-1B10-4560-8B4E-DF5C58CED1E4}" srcOrd="1" destOrd="0" presId="urn:microsoft.com/office/officeart/2005/8/layout/cycle8"/>
    <dgm:cxn modelId="{2A282647-8606-4C13-9102-47FD3A58B25C}" srcId="{13C806DD-F9D7-462F-B73A-4D62A09CEF90}" destId="{C15CD128-26A9-4B26-87C1-2BEE7856CB97}" srcOrd="1" destOrd="0" parTransId="{D9397D66-04E3-49D9-B7FF-7F87D7080CCA}" sibTransId="{754CDB1A-517F-4832-ABC6-13E3A55F0E39}"/>
    <dgm:cxn modelId="{149D399A-8FCC-448D-A74B-1F666707A90A}" type="presOf" srcId="{C15CD128-26A9-4B26-87C1-2BEE7856CB97}" destId="{928C509F-984E-43E7-BDCF-54B8B3520591}" srcOrd="0" destOrd="0" presId="urn:microsoft.com/office/officeart/2005/8/layout/cycle8"/>
    <dgm:cxn modelId="{B0F4949E-90AB-49D6-9DBF-3FC135E108B4}" srcId="{13C806DD-F9D7-462F-B73A-4D62A09CEF90}" destId="{C7D4AEA7-524C-4BA3-9161-974C9B8682EC}" srcOrd="0" destOrd="0" parTransId="{39DEB6E7-69A9-4A1C-8FF0-5184B740EE59}" sibTransId="{4262FAAF-5E30-4683-B241-455600D5FB14}"/>
    <dgm:cxn modelId="{B54B1FAB-A70E-4C15-A6E1-337BE06EE574}" type="presOf" srcId="{C7D4AEA7-524C-4BA3-9161-974C9B8682EC}" destId="{031E4CE4-C576-45E7-BF30-72A64A253EBD}" srcOrd="1" destOrd="0" presId="urn:microsoft.com/office/officeart/2005/8/layout/cycle8"/>
    <dgm:cxn modelId="{1DEB4CED-A1C9-447C-ACEC-89AA38EF37F8}" type="presOf" srcId="{13C806DD-F9D7-462F-B73A-4D62A09CEF90}" destId="{74046D3C-AF23-40BD-B70C-CE9678F0139C}" srcOrd="0" destOrd="0" presId="urn:microsoft.com/office/officeart/2005/8/layout/cycle8"/>
    <dgm:cxn modelId="{3C8B36C3-BC7C-427C-85D9-0C2BF3EC5EA5}" type="presParOf" srcId="{74046D3C-AF23-40BD-B70C-CE9678F0139C}" destId="{FAE9EE53-33FA-4955-88FC-DAAAF4A80172}" srcOrd="0" destOrd="0" presId="urn:microsoft.com/office/officeart/2005/8/layout/cycle8"/>
    <dgm:cxn modelId="{0FA8D48F-2E06-4263-B567-8AFA197A99CC}" type="presParOf" srcId="{74046D3C-AF23-40BD-B70C-CE9678F0139C}" destId="{8A8BB99A-B324-41F2-89B9-A4A9196A0861}" srcOrd="1" destOrd="0" presId="urn:microsoft.com/office/officeart/2005/8/layout/cycle8"/>
    <dgm:cxn modelId="{911EEF38-21F2-41A1-8A8A-7046298D2F29}" type="presParOf" srcId="{74046D3C-AF23-40BD-B70C-CE9678F0139C}" destId="{F0121675-6396-43AD-8939-EDE500E2C7A4}" srcOrd="2" destOrd="0" presId="urn:microsoft.com/office/officeart/2005/8/layout/cycle8"/>
    <dgm:cxn modelId="{79101B01-2F66-4942-AC6A-15E3FEC1D029}" type="presParOf" srcId="{74046D3C-AF23-40BD-B70C-CE9678F0139C}" destId="{031E4CE4-C576-45E7-BF30-72A64A253EBD}" srcOrd="3" destOrd="0" presId="urn:microsoft.com/office/officeart/2005/8/layout/cycle8"/>
    <dgm:cxn modelId="{9CF0D676-000A-41EF-81A5-D2D621B8D33B}" type="presParOf" srcId="{74046D3C-AF23-40BD-B70C-CE9678F0139C}" destId="{928C509F-984E-43E7-BDCF-54B8B3520591}" srcOrd="4" destOrd="0" presId="urn:microsoft.com/office/officeart/2005/8/layout/cycle8"/>
    <dgm:cxn modelId="{263A22CE-9530-41BE-B611-61951C6C0C7A}" type="presParOf" srcId="{74046D3C-AF23-40BD-B70C-CE9678F0139C}" destId="{87BCAAC8-E926-4B10-BF8D-15886EB35B6F}" srcOrd="5" destOrd="0" presId="urn:microsoft.com/office/officeart/2005/8/layout/cycle8"/>
    <dgm:cxn modelId="{53B8915E-2B5F-4DBE-A0E6-61E49ECDD188}" type="presParOf" srcId="{74046D3C-AF23-40BD-B70C-CE9678F0139C}" destId="{23481C6E-00AA-489A-8CB6-FCFE777E9BEB}" srcOrd="6" destOrd="0" presId="urn:microsoft.com/office/officeart/2005/8/layout/cycle8"/>
    <dgm:cxn modelId="{32923B12-BEDF-4ECC-A180-AA8FF0A9952D}" type="presParOf" srcId="{74046D3C-AF23-40BD-B70C-CE9678F0139C}" destId="{285AADDD-1B10-4560-8B4E-DF5C58CED1E4}" srcOrd="7" destOrd="0" presId="urn:microsoft.com/office/officeart/2005/8/layout/cycle8"/>
    <dgm:cxn modelId="{892C2E4E-845B-4F02-9041-04DBBD933ED4}" type="presParOf" srcId="{74046D3C-AF23-40BD-B70C-CE9678F0139C}" destId="{DE6C406C-AF4E-4A4D-B0F1-A6EC57A29129}" srcOrd="8" destOrd="0" presId="urn:microsoft.com/office/officeart/2005/8/layout/cycle8"/>
    <dgm:cxn modelId="{833FB009-66A3-46AB-BD01-EE86EDB3EC99}" type="presParOf" srcId="{74046D3C-AF23-40BD-B70C-CE9678F0139C}" destId="{7EE2F371-312B-4033-9AE7-E05BC6C85E12}" srcOrd="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2BAFDCD-BAD4-45D0-9C98-F53E023DD93C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88DEBC68-BA95-41A6-9AEB-745D1ACE0728}">
      <dgm:prSet custT="1"/>
      <dgm:spPr/>
      <dgm:t>
        <a:bodyPr/>
        <a:lstStyle/>
        <a:p>
          <a:r>
            <a:rPr lang="vi-VN" sz="1800" dirty="0"/>
            <a:t>Tập văn bản tiếng Việt</a:t>
          </a:r>
        </a:p>
      </dgm:t>
    </dgm:pt>
    <dgm:pt modelId="{77741BD7-3DC2-4B25-9CE8-4C27DF55522E}" type="parTrans" cxnId="{1A9759B6-D454-44D9-BA37-D390B246C0C7}">
      <dgm:prSet/>
      <dgm:spPr/>
      <dgm:t>
        <a:bodyPr/>
        <a:lstStyle/>
        <a:p>
          <a:endParaRPr lang="vi-VN"/>
        </a:p>
      </dgm:t>
    </dgm:pt>
    <dgm:pt modelId="{63317E4A-E3EB-4C6B-9D32-04B1A3B68BD2}" type="sibTrans" cxnId="{1A9759B6-D454-44D9-BA37-D390B246C0C7}">
      <dgm:prSet/>
      <dgm:spPr/>
      <dgm:t>
        <a:bodyPr/>
        <a:lstStyle/>
        <a:p>
          <a:endParaRPr lang="vi-VN"/>
        </a:p>
      </dgm:t>
    </dgm:pt>
    <dgm:pt modelId="{AFD0857F-4C59-4419-A640-96262620153B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Tiền xử lý dữ liệu</a:t>
          </a:r>
        </a:p>
      </dgm:t>
    </dgm:pt>
    <dgm:pt modelId="{11B228D7-BEE1-4065-9F28-B02AE943315D}" type="parTrans" cxnId="{3B2D09A9-9DD2-4AB5-93FD-1A66FB4C07D7}">
      <dgm:prSet/>
      <dgm:spPr/>
      <dgm:t>
        <a:bodyPr/>
        <a:lstStyle/>
        <a:p>
          <a:endParaRPr lang="vi-VN"/>
        </a:p>
      </dgm:t>
    </dgm:pt>
    <dgm:pt modelId="{61A20435-47A2-4EBB-8F88-F1B0A551B50E}" type="sibTrans" cxnId="{3B2D09A9-9DD2-4AB5-93FD-1A66FB4C07D7}">
      <dgm:prSet/>
      <dgm:spPr/>
      <dgm:t>
        <a:bodyPr/>
        <a:lstStyle/>
        <a:p>
          <a:endParaRPr lang="vi-VN"/>
        </a:p>
      </dgm:t>
    </dgm:pt>
    <dgm:pt modelId="{600CBDE7-FA18-4F3F-8EBE-74685A835594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Dữ liệu đã tiền xử lý</a:t>
          </a:r>
        </a:p>
      </dgm:t>
    </dgm:pt>
    <dgm:pt modelId="{89300E52-89B1-41BE-A704-1B01C2925C1E}" type="parTrans" cxnId="{99877390-D4B5-49E0-B98F-248CE97C5F8D}">
      <dgm:prSet/>
      <dgm:spPr/>
      <dgm:t>
        <a:bodyPr/>
        <a:lstStyle/>
        <a:p>
          <a:endParaRPr lang="vi-VN"/>
        </a:p>
      </dgm:t>
    </dgm:pt>
    <dgm:pt modelId="{B74DE32E-4EA2-4FE2-BADA-EB1DF50E1663}" type="sibTrans" cxnId="{99877390-D4B5-49E0-B98F-248CE97C5F8D}">
      <dgm:prSet/>
      <dgm:spPr/>
      <dgm:t>
        <a:bodyPr/>
        <a:lstStyle/>
        <a:p>
          <a:endParaRPr lang="vi-VN"/>
        </a:p>
      </dgm:t>
    </dgm:pt>
    <dgm:pt modelId="{73E0260C-8157-4571-8CAC-9DC341111A88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Mô hình học</a:t>
          </a:r>
        </a:p>
      </dgm:t>
    </dgm:pt>
    <dgm:pt modelId="{605054BA-4A4E-41F6-8682-5FB8E61F2783}" type="parTrans" cxnId="{7FF18E10-F4ED-475C-9834-1B79F0C034A3}">
      <dgm:prSet/>
      <dgm:spPr/>
      <dgm:t>
        <a:bodyPr/>
        <a:lstStyle/>
        <a:p>
          <a:endParaRPr lang="vi-VN"/>
        </a:p>
      </dgm:t>
    </dgm:pt>
    <dgm:pt modelId="{992E1B65-887C-4001-8400-C173F993DDF8}" type="sibTrans" cxnId="{7FF18E10-F4ED-475C-9834-1B79F0C034A3}">
      <dgm:prSet/>
      <dgm:spPr/>
      <dgm:t>
        <a:bodyPr/>
        <a:lstStyle/>
        <a:p>
          <a:endParaRPr lang="vi-VN"/>
        </a:p>
      </dgm:t>
    </dgm:pt>
    <dgm:pt modelId="{DF9220E4-414D-41D5-95DC-DB589CF3F5A7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Model</a:t>
          </a:r>
        </a:p>
      </dgm:t>
    </dgm:pt>
    <dgm:pt modelId="{E321361C-5027-413A-A79E-5440E394A52F}" type="parTrans" cxnId="{FDB3A458-B808-4A5E-9469-A9F8B96439B1}">
      <dgm:prSet/>
      <dgm:spPr/>
      <dgm:t>
        <a:bodyPr/>
        <a:lstStyle/>
        <a:p>
          <a:endParaRPr lang="vi-VN"/>
        </a:p>
      </dgm:t>
    </dgm:pt>
    <dgm:pt modelId="{3827D7F9-EC58-4A97-957B-E6C21AA20CA5}" type="sibTrans" cxnId="{FDB3A458-B808-4A5E-9469-A9F8B96439B1}">
      <dgm:prSet/>
      <dgm:spPr/>
      <dgm:t>
        <a:bodyPr/>
        <a:lstStyle/>
        <a:p>
          <a:endParaRPr lang="vi-VN"/>
        </a:p>
      </dgm:t>
    </dgm:pt>
    <dgm:pt modelId="{14900B6D-6648-49EF-9C63-6D5A4343F690}" type="pres">
      <dgm:prSet presAssocID="{82BAFDCD-BAD4-45D0-9C98-F53E023DD93C}" presName="Name0" presStyleCnt="0">
        <dgm:presLayoutVars>
          <dgm:dir/>
          <dgm:resizeHandles val="exact"/>
        </dgm:presLayoutVars>
      </dgm:prSet>
      <dgm:spPr/>
    </dgm:pt>
    <dgm:pt modelId="{C8990C2A-F248-4E69-9168-D437DE6E0D8F}" type="pres">
      <dgm:prSet presAssocID="{88DEBC68-BA95-41A6-9AEB-745D1ACE0728}" presName="node" presStyleLbl="node1" presStyleIdx="0" presStyleCnt="5">
        <dgm:presLayoutVars>
          <dgm:bulletEnabled val="1"/>
        </dgm:presLayoutVars>
      </dgm:prSet>
      <dgm:spPr/>
    </dgm:pt>
    <dgm:pt modelId="{1F7124AD-F852-4D43-993D-FD49EACDDA95}" type="pres">
      <dgm:prSet presAssocID="{63317E4A-E3EB-4C6B-9D32-04B1A3B68BD2}" presName="sibTrans" presStyleLbl="sibTrans2D1" presStyleIdx="0" presStyleCnt="4"/>
      <dgm:spPr/>
    </dgm:pt>
    <dgm:pt modelId="{D6F4583E-CA8D-444D-9795-1344157AF5A8}" type="pres">
      <dgm:prSet presAssocID="{63317E4A-E3EB-4C6B-9D32-04B1A3B68BD2}" presName="connectorText" presStyleLbl="sibTrans2D1" presStyleIdx="0" presStyleCnt="4"/>
      <dgm:spPr/>
    </dgm:pt>
    <dgm:pt modelId="{2F709AD8-773E-42AC-9DA2-DC4DB061617D}" type="pres">
      <dgm:prSet presAssocID="{AFD0857F-4C59-4419-A640-96262620153B}" presName="node" presStyleLbl="node1" presStyleIdx="1" presStyleCnt="5">
        <dgm:presLayoutVars>
          <dgm:bulletEnabled val="1"/>
        </dgm:presLayoutVars>
      </dgm:prSet>
      <dgm:spPr/>
    </dgm:pt>
    <dgm:pt modelId="{6FA4FEBF-0343-4AA5-9CAF-B3CFDC09A916}" type="pres">
      <dgm:prSet presAssocID="{61A20435-47A2-4EBB-8F88-F1B0A551B50E}" presName="sibTrans" presStyleLbl="sibTrans2D1" presStyleIdx="1" presStyleCnt="4"/>
      <dgm:spPr/>
    </dgm:pt>
    <dgm:pt modelId="{9FF1CAFA-F56B-4982-B3C5-C5ECDE0F8189}" type="pres">
      <dgm:prSet presAssocID="{61A20435-47A2-4EBB-8F88-F1B0A551B50E}" presName="connectorText" presStyleLbl="sibTrans2D1" presStyleIdx="1" presStyleCnt="4"/>
      <dgm:spPr/>
    </dgm:pt>
    <dgm:pt modelId="{47870558-D883-4664-BF54-08E738B9AB17}" type="pres">
      <dgm:prSet presAssocID="{600CBDE7-FA18-4F3F-8EBE-74685A835594}" presName="node" presStyleLbl="node1" presStyleIdx="2" presStyleCnt="5">
        <dgm:presLayoutVars>
          <dgm:bulletEnabled val="1"/>
        </dgm:presLayoutVars>
      </dgm:prSet>
      <dgm:spPr/>
    </dgm:pt>
    <dgm:pt modelId="{99650071-956D-4522-9CBA-93A6F6B2066E}" type="pres">
      <dgm:prSet presAssocID="{B74DE32E-4EA2-4FE2-BADA-EB1DF50E1663}" presName="sibTrans" presStyleLbl="sibTrans2D1" presStyleIdx="2" presStyleCnt="4"/>
      <dgm:spPr/>
    </dgm:pt>
    <dgm:pt modelId="{E16C6062-CFEE-4C6C-9BD7-BE5559186D6E}" type="pres">
      <dgm:prSet presAssocID="{B74DE32E-4EA2-4FE2-BADA-EB1DF50E1663}" presName="connectorText" presStyleLbl="sibTrans2D1" presStyleIdx="2" presStyleCnt="4"/>
      <dgm:spPr/>
    </dgm:pt>
    <dgm:pt modelId="{40164058-CF4B-49FA-8ADF-0D3EDED73BCE}" type="pres">
      <dgm:prSet presAssocID="{73E0260C-8157-4571-8CAC-9DC341111A88}" presName="node" presStyleLbl="node1" presStyleIdx="3" presStyleCnt="5">
        <dgm:presLayoutVars>
          <dgm:bulletEnabled val="1"/>
        </dgm:presLayoutVars>
      </dgm:prSet>
      <dgm:spPr/>
    </dgm:pt>
    <dgm:pt modelId="{7E7D86AF-B4EA-4AF1-86E0-937823A64A8B}" type="pres">
      <dgm:prSet presAssocID="{992E1B65-887C-4001-8400-C173F993DDF8}" presName="sibTrans" presStyleLbl="sibTrans2D1" presStyleIdx="3" presStyleCnt="4"/>
      <dgm:spPr/>
    </dgm:pt>
    <dgm:pt modelId="{D5E9744D-3D50-4023-AD5E-FDAF72D008EF}" type="pres">
      <dgm:prSet presAssocID="{992E1B65-887C-4001-8400-C173F993DDF8}" presName="connectorText" presStyleLbl="sibTrans2D1" presStyleIdx="3" presStyleCnt="4"/>
      <dgm:spPr/>
    </dgm:pt>
    <dgm:pt modelId="{04527335-026A-413B-A5AE-DF86F850CEA9}" type="pres">
      <dgm:prSet presAssocID="{DF9220E4-414D-41D5-95DC-DB589CF3F5A7}" presName="node" presStyleLbl="node1" presStyleIdx="4" presStyleCnt="5">
        <dgm:presLayoutVars>
          <dgm:bulletEnabled val="1"/>
        </dgm:presLayoutVars>
      </dgm:prSet>
      <dgm:spPr/>
    </dgm:pt>
  </dgm:ptLst>
  <dgm:cxnLst>
    <dgm:cxn modelId="{7FF18E10-F4ED-475C-9834-1B79F0C034A3}" srcId="{82BAFDCD-BAD4-45D0-9C98-F53E023DD93C}" destId="{73E0260C-8157-4571-8CAC-9DC341111A88}" srcOrd="3" destOrd="0" parTransId="{605054BA-4A4E-41F6-8682-5FB8E61F2783}" sibTransId="{992E1B65-887C-4001-8400-C173F993DDF8}"/>
    <dgm:cxn modelId="{22903F13-9C97-4242-B39E-8B6C759CC29A}" type="presOf" srcId="{B74DE32E-4EA2-4FE2-BADA-EB1DF50E1663}" destId="{99650071-956D-4522-9CBA-93A6F6B2066E}" srcOrd="0" destOrd="0" presId="urn:microsoft.com/office/officeart/2005/8/layout/process1"/>
    <dgm:cxn modelId="{D1DD1632-479D-4A27-8126-8FE42B95C214}" type="presOf" srcId="{82BAFDCD-BAD4-45D0-9C98-F53E023DD93C}" destId="{14900B6D-6648-49EF-9C63-6D5A4343F690}" srcOrd="0" destOrd="0" presId="urn:microsoft.com/office/officeart/2005/8/layout/process1"/>
    <dgm:cxn modelId="{F3CAB342-C4EB-4D79-B7C8-3BF6084F040D}" type="presOf" srcId="{B74DE32E-4EA2-4FE2-BADA-EB1DF50E1663}" destId="{E16C6062-CFEE-4C6C-9BD7-BE5559186D6E}" srcOrd="1" destOrd="0" presId="urn:microsoft.com/office/officeart/2005/8/layout/process1"/>
    <dgm:cxn modelId="{BA7B3C64-BDE1-467C-A2E2-7F37D27239A4}" type="presOf" srcId="{63317E4A-E3EB-4C6B-9D32-04B1A3B68BD2}" destId="{D6F4583E-CA8D-444D-9795-1344157AF5A8}" srcOrd="1" destOrd="0" presId="urn:microsoft.com/office/officeart/2005/8/layout/process1"/>
    <dgm:cxn modelId="{958EEA6F-CE1B-47D4-A680-DCAE662FA955}" type="presOf" srcId="{88DEBC68-BA95-41A6-9AEB-745D1ACE0728}" destId="{C8990C2A-F248-4E69-9168-D437DE6E0D8F}" srcOrd="0" destOrd="0" presId="urn:microsoft.com/office/officeart/2005/8/layout/process1"/>
    <dgm:cxn modelId="{0B46C570-B52A-4700-B18D-C5456DE4386A}" type="presOf" srcId="{992E1B65-887C-4001-8400-C173F993DDF8}" destId="{D5E9744D-3D50-4023-AD5E-FDAF72D008EF}" srcOrd="1" destOrd="0" presId="urn:microsoft.com/office/officeart/2005/8/layout/process1"/>
    <dgm:cxn modelId="{B381FE50-F12D-4BD4-8DCD-C9686E7E6806}" type="presOf" srcId="{61A20435-47A2-4EBB-8F88-F1B0A551B50E}" destId="{9FF1CAFA-F56B-4982-B3C5-C5ECDE0F8189}" srcOrd="1" destOrd="0" presId="urn:microsoft.com/office/officeart/2005/8/layout/process1"/>
    <dgm:cxn modelId="{CF577158-1EB8-45E5-B986-8CFD49A445B5}" type="presOf" srcId="{73E0260C-8157-4571-8CAC-9DC341111A88}" destId="{40164058-CF4B-49FA-8ADF-0D3EDED73BCE}" srcOrd="0" destOrd="0" presId="urn:microsoft.com/office/officeart/2005/8/layout/process1"/>
    <dgm:cxn modelId="{FDB3A458-B808-4A5E-9469-A9F8B96439B1}" srcId="{82BAFDCD-BAD4-45D0-9C98-F53E023DD93C}" destId="{DF9220E4-414D-41D5-95DC-DB589CF3F5A7}" srcOrd="4" destOrd="0" parTransId="{E321361C-5027-413A-A79E-5440E394A52F}" sibTransId="{3827D7F9-EC58-4A97-957B-E6C21AA20CA5}"/>
    <dgm:cxn modelId="{2B01C77A-1134-4ADA-BBE9-4504AAED3B96}" type="presOf" srcId="{AFD0857F-4C59-4419-A640-96262620153B}" destId="{2F709AD8-773E-42AC-9DA2-DC4DB061617D}" srcOrd="0" destOrd="0" presId="urn:microsoft.com/office/officeart/2005/8/layout/process1"/>
    <dgm:cxn modelId="{52E71683-323E-4F7E-809E-201E33343E16}" type="presOf" srcId="{63317E4A-E3EB-4C6B-9D32-04B1A3B68BD2}" destId="{1F7124AD-F852-4D43-993D-FD49EACDDA95}" srcOrd="0" destOrd="0" presId="urn:microsoft.com/office/officeart/2005/8/layout/process1"/>
    <dgm:cxn modelId="{0DC8EE8F-E67B-4BAE-AA4B-F45BB3780302}" type="presOf" srcId="{992E1B65-887C-4001-8400-C173F993DDF8}" destId="{7E7D86AF-B4EA-4AF1-86E0-937823A64A8B}" srcOrd="0" destOrd="0" presId="urn:microsoft.com/office/officeart/2005/8/layout/process1"/>
    <dgm:cxn modelId="{99877390-D4B5-49E0-B98F-248CE97C5F8D}" srcId="{82BAFDCD-BAD4-45D0-9C98-F53E023DD93C}" destId="{600CBDE7-FA18-4F3F-8EBE-74685A835594}" srcOrd="2" destOrd="0" parTransId="{89300E52-89B1-41BE-A704-1B01C2925C1E}" sibTransId="{B74DE32E-4EA2-4FE2-BADA-EB1DF50E1663}"/>
    <dgm:cxn modelId="{3B2D09A9-9DD2-4AB5-93FD-1A66FB4C07D7}" srcId="{82BAFDCD-BAD4-45D0-9C98-F53E023DD93C}" destId="{AFD0857F-4C59-4419-A640-96262620153B}" srcOrd="1" destOrd="0" parTransId="{11B228D7-BEE1-4065-9F28-B02AE943315D}" sibTransId="{61A20435-47A2-4EBB-8F88-F1B0A551B50E}"/>
    <dgm:cxn modelId="{E79E41AE-5537-492D-B98A-DB669D82B30D}" type="presOf" srcId="{61A20435-47A2-4EBB-8F88-F1B0A551B50E}" destId="{6FA4FEBF-0343-4AA5-9CAF-B3CFDC09A916}" srcOrd="0" destOrd="0" presId="urn:microsoft.com/office/officeart/2005/8/layout/process1"/>
    <dgm:cxn modelId="{1A9759B6-D454-44D9-BA37-D390B246C0C7}" srcId="{82BAFDCD-BAD4-45D0-9C98-F53E023DD93C}" destId="{88DEBC68-BA95-41A6-9AEB-745D1ACE0728}" srcOrd="0" destOrd="0" parTransId="{77741BD7-3DC2-4B25-9CE8-4C27DF55522E}" sibTransId="{63317E4A-E3EB-4C6B-9D32-04B1A3B68BD2}"/>
    <dgm:cxn modelId="{B5215DB9-AE81-4059-8DAF-0D95C0F9DA19}" type="presOf" srcId="{600CBDE7-FA18-4F3F-8EBE-74685A835594}" destId="{47870558-D883-4664-BF54-08E738B9AB17}" srcOrd="0" destOrd="0" presId="urn:microsoft.com/office/officeart/2005/8/layout/process1"/>
    <dgm:cxn modelId="{EE21DEBA-E541-4267-A7F5-754ADFEE8E74}" type="presOf" srcId="{DF9220E4-414D-41D5-95DC-DB589CF3F5A7}" destId="{04527335-026A-413B-A5AE-DF86F850CEA9}" srcOrd="0" destOrd="0" presId="urn:microsoft.com/office/officeart/2005/8/layout/process1"/>
    <dgm:cxn modelId="{DC795ABC-07F8-4814-A911-90373F213705}" type="presParOf" srcId="{14900B6D-6648-49EF-9C63-6D5A4343F690}" destId="{C8990C2A-F248-4E69-9168-D437DE6E0D8F}" srcOrd="0" destOrd="0" presId="urn:microsoft.com/office/officeart/2005/8/layout/process1"/>
    <dgm:cxn modelId="{B1D8E646-8C54-4EE9-B7E4-D6998A496A0C}" type="presParOf" srcId="{14900B6D-6648-49EF-9C63-6D5A4343F690}" destId="{1F7124AD-F852-4D43-993D-FD49EACDDA95}" srcOrd="1" destOrd="0" presId="urn:microsoft.com/office/officeart/2005/8/layout/process1"/>
    <dgm:cxn modelId="{5F8E2D46-D653-4014-B26A-763248E010F2}" type="presParOf" srcId="{1F7124AD-F852-4D43-993D-FD49EACDDA95}" destId="{D6F4583E-CA8D-444D-9795-1344157AF5A8}" srcOrd="0" destOrd="0" presId="urn:microsoft.com/office/officeart/2005/8/layout/process1"/>
    <dgm:cxn modelId="{9470BF98-3BC3-49FC-9D6B-3F6FAFAA8F0F}" type="presParOf" srcId="{14900B6D-6648-49EF-9C63-6D5A4343F690}" destId="{2F709AD8-773E-42AC-9DA2-DC4DB061617D}" srcOrd="2" destOrd="0" presId="urn:microsoft.com/office/officeart/2005/8/layout/process1"/>
    <dgm:cxn modelId="{822CD01D-2D7A-46F6-B1AA-9CF3D2F7E08E}" type="presParOf" srcId="{14900B6D-6648-49EF-9C63-6D5A4343F690}" destId="{6FA4FEBF-0343-4AA5-9CAF-B3CFDC09A916}" srcOrd="3" destOrd="0" presId="urn:microsoft.com/office/officeart/2005/8/layout/process1"/>
    <dgm:cxn modelId="{BDCD0DAF-3AB9-49C6-822C-D0EDF1490E32}" type="presParOf" srcId="{6FA4FEBF-0343-4AA5-9CAF-B3CFDC09A916}" destId="{9FF1CAFA-F56B-4982-B3C5-C5ECDE0F8189}" srcOrd="0" destOrd="0" presId="urn:microsoft.com/office/officeart/2005/8/layout/process1"/>
    <dgm:cxn modelId="{71D6F8DE-538A-424F-BB7D-EBE3BB6AB4A6}" type="presParOf" srcId="{14900B6D-6648-49EF-9C63-6D5A4343F690}" destId="{47870558-D883-4664-BF54-08E738B9AB17}" srcOrd="4" destOrd="0" presId="urn:microsoft.com/office/officeart/2005/8/layout/process1"/>
    <dgm:cxn modelId="{638027C0-6BD9-44FA-AE6E-D9D73CBB7619}" type="presParOf" srcId="{14900B6D-6648-49EF-9C63-6D5A4343F690}" destId="{99650071-956D-4522-9CBA-93A6F6B2066E}" srcOrd="5" destOrd="0" presId="urn:microsoft.com/office/officeart/2005/8/layout/process1"/>
    <dgm:cxn modelId="{3C093962-5ED9-40AE-B421-8588E493F5CB}" type="presParOf" srcId="{99650071-956D-4522-9CBA-93A6F6B2066E}" destId="{E16C6062-CFEE-4C6C-9BD7-BE5559186D6E}" srcOrd="0" destOrd="0" presId="urn:microsoft.com/office/officeart/2005/8/layout/process1"/>
    <dgm:cxn modelId="{98782FAA-A30B-4F35-87A9-9C5B3FEE6E6C}" type="presParOf" srcId="{14900B6D-6648-49EF-9C63-6D5A4343F690}" destId="{40164058-CF4B-49FA-8ADF-0D3EDED73BCE}" srcOrd="6" destOrd="0" presId="urn:microsoft.com/office/officeart/2005/8/layout/process1"/>
    <dgm:cxn modelId="{4217E9D5-622D-4E65-8D82-4D5296C97325}" type="presParOf" srcId="{14900B6D-6648-49EF-9C63-6D5A4343F690}" destId="{7E7D86AF-B4EA-4AF1-86E0-937823A64A8B}" srcOrd="7" destOrd="0" presId="urn:microsoft.com/office/officeart/2005/8/layout/process1"/>
    <dgm:cxn modelId="{E0187361-8ED7-4EDF-9E55-5ED404BFAF1A}" type="presParOf" srcId="{7E7D86AF-B4EA-4AF1-86E0-937823A64A8B}" destId="{D5E9744D-3D50-4023-AD5E-FDAF72D008EF}" srcOrd="0" destOrd="0" presId="urn:microsoft.com/office/officeart/2005/8/layout/process1"/>
    <dgm:cxn modelId="{BF8B80BD-C8A1-4972-B7FB-EC37A83216AE}" type="presParOf" srcId="{14900B6D-6648-49EF-9C63-6D5A4343F690}" destId="{04527335-026A-413B-A5AE-DF86F850CEA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C1E90AD-EBF0-4D13-9BB7-80E994F56EBC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108B24A5-547F-44FF-AD60-5CA402784205}">
      <dgm:prSet custT="1"/>
      <dgm:spPr/>
      <dgm:t>
        <a:bodyPr/>
        <a:lstStyle/>
        <a:p>
          <a:r>
            <a:rPr lang="vi-VN" sz="1800" dirty="0"/>
            <a:t>Tập văn bản tiếng Việt</a:t>
          </a:r>
        </a:p>
      </dgm:t>
    </dgm:pt>
    <dgm:pt modelId="{D5A3AE28-374F-432E-AF37-836A9973AC0C}" type="parTrans" cxnId="{1574AA7E-6AEC-4AD5-BA22-E79AB8A4A728}">
      <dgm:prSet/>
      <dgm:spPr/>
      <dgm:t>
        <a:bodyPr/>
        <a:lstStyle/>
        <a:p>
          <a:endParaRPr lang="vi-VN"/>
        </a:p>
      </dgm:t>
    </dgm:pt>
    <dgm:pt modelId="{1AEE0A48-650D-4A18-9E08-CFC56A7AD8D6}" type="sibTrans" cxnId="{1574AA7E-6AEC-4AD5-BA22-E79AB8A4A728}">
      <dgm:prSet/>
      <dgm:spPr/>
      <dgm:t>
        <a:bodyPr/>
        <a:lstStyle/>
        <a:p>
          <a:endParaRPr lang="vi-VN"/>
        </a:p>
      </dgm:t>
    </dgm:pt>
    <dgm:pt modelId="{7106951F-9EE2-4E2E-8F71-64A424F26886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Tiền xử lý dữ liệu</a:t>
          </a:r>
        </a:p>
      </dgm:t>
    </dgm:pt>
    <dgm:pt modelId="{6D8BEFB0-216A-4ABA-B559-920FC811DC8B}" type="parTrans" cxnId="{810ACC41-6366-4183-B22D-19E715D8B054}">
      <dgm:prSet/>
      <dgm:spPr/>
      <dgm:t>
        <a:bodyPr/>
        <a:lstStyle/>
        <a:p>
          <a:endParaRPr lang="vi-VN"/>
        </a:p>
      </dgm:t>
    </dgm:pt>
    <dgm:pt modelId="{CCD1EA06-3C27-41A6-92F9-69581AFF1FB9}" type="sibTrans" cxnId="{810ACC41-6366-4183-B22D-19E715D8B054}">
      <dgm:prSet/>
      <dgm:spPr/>
      <dgm:t>
        <a:bodyPr/>
        <a:lstStyle/>
        <a:p>
          <a:endParaRPr lang="vi-VN"/>
        </a:p>
      </dgm:t>
    </dgm:pt>
    <dgm:pt modelId="{B5AEDCF6-E49B-42B1-BAE3-57A35AC831E5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Dữ liệu đã tiền xử lý</a:t>
          </a:r>
        </a:p>
      </dgm:t>
    </dgm:pt>
    <dgm:pt modelId="{38C497EF-2527-4A77-BB1A-6A0C100EC931}" type="parTrans" cxnId="{778FDAA3-C211-4682-8560-9457300F0E2E}">
      <dgm:prSet/>
      <dgm:spPr/>
      <dgm:t>
        <a:bodyPr/>
        <a:lstStyle/>
        <a:p>
          <a:endParaRPr lang="vi-VN"/>
        </a:p>
      </dgm:t>
    </dgm:pt>
    <dgm:pt modelId="{40574A01-B9D5-4811-A3FC-B63319CA89D1}" type="sibTrans" cxnId="{778FDAA3-C211-4682-8560-9457300F0E2E}">
      <dgm:prSet/>
      <dgm:spPr/>
      <dgm:t>
        <a:bodyPr/>
        <a:lstStyle/>
        <a:p>
          <a:endParaRPr lang="vi-VN"/>
        </a:p>
      </dgm:t>
    </dgm:pt>
    <dgm:pt modelId="{5BD5A2F0-4B64-42E9-9154-FC71129F5F09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Model</a:t>
          </a:r>
        </a:p>
      </dgm:t>
    </dgm:pt>
    <dgm:pt modelId="{A220A262-B049-433F-9240-E85F28F4CDF8}" type="parTrans" cxnId="{2C21AD58-3A87-43CF-9689-9C3F13BC3BE5}">
      <dgm:prSet/>
      <dgm:spPr/>
      <dgm:t>
        <a:bodyPr/>
        <a:lstStyle/>
        <a:p>
          <a:endParaRPr lang="vi-VN"/>
        </a:p>
      </dgm:t>
    </dgm:pt>
    <dgm:pt modelId="{9D8ACF51-D31F-402E-A0E5-BBF048605DFB}" type="sibTrans" cxnId="{2C21AD58-3A87-43CF-9689-9C3F13BC3BE5}">
      <dgm:prSet/>
      <dgm:spPr/>
      <dgm:t>
        <a:bodyPr/>
        <a:lstStyle/>
        <a:p>
          <a:endParaRPr lang="vi-VN"/>
        </a:p>
      </dgm:t>
    </dgm:pt>
    <dgm:pt modelId="{2653DA39-A0FC-4363-BF02-E643136C8421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Kết quả đánh giá</a:t>
          </a:r>
        </a:p>
      </dgm:t>
    </dgm:pt>
    <dgm:pt modelId="{6881A7A8-E43A-4116-BA23-138C3D083368}" type="parTrans" cxnId="{80E28335-2F70-43B3-B755-EA88E5C25DAB}">
      <dgm:prSet/>
      <dgm:spPr/>
      <dgm:t>
        <a:bodyPr/>
        <a:lstStyle/>
        <a:p>
          <a:endParaRPr lang="vi-VN"/>
        </a:p>
      </dgm:t>
    </dgm:pt>
    <dgm:pt modelId="{0A762020-9D12-4E62-B62F-AA6A3D4AB89E}" type="sibTrans" cxnId="{80E28335-2F70-43B3-B755-EA88E5C25DAB}">
      <dgm:prSet/>
      <dgm:spPr/>
      <dgm:t>
        <a:bodyPr/>
        <a:lstStyle/>
        <a:p>
          <a:endParaRPr lang="vi-VN"/>
        </a:p>
      </dgm:t>
    </dgm:pt>
    <dgm:pt modelId="{4B993A02-E6B8-42C6-B98F-98F969CAACDA}" type="pres">
      <dgm:prSet presAssocID="{DC1E90AD-EBF0-4D13-9BB7-80E994F56EBC}" presName="Name0" presStyleCnt="0">
        <dgm:presLayoutVars>
          <dgm:dir/>
          <dgm:resizeHandles val="exact"/>
        </dgm:presLayoutVars>
      </dgm:prSet>
      <dgm:spPr/>
    </dgm:pt>
    <dgm:pt modelId="{DBBC75E9-8BFD-4752-91C4-FFE1C3B75B08}" type="pres">
      <dgm:prSet presAssocID="{108B24A5-547F-44FF-AD60-5CA402784205}" presName="node" presStyleLbl="node1" presStyleIdx="0" presStyleCnt="5">
        <dgm:presLayoutVars>
          <dgm:bulletEnabled val="1"/>
        </dgm:presLayoutVars>
      </dgm:prSet>
      <dgm:spPr/>
    </dgm:pt>
    <dgm:pt modelId="{0EE6AFBD-9762-411A-BB79-C880626126C1}" type="pres">
      <dgm:prSet presAssocID="{1AEE0A48-650D-4A18-9E08-CFC56A7AD8D6}" presName="sibTrans" presStyleLbl="sibTrans2D1" presStyleIdx="0" presStyleCnt="4"/>
      <dgm:spPr/>
    </dgm:pt>
    <dgm:pt modelId="{DE8DA6EC-DF81-4914-B557-B79615ED6606}" type="pres">
      <dgm:prSet presAssocID="{1AEE0A48-650D-4A18-9E08-CFC56A7AD8D6}" presName="connectorText" presStyleLbl="sibTrans2D1" presStyleIdx="0" presStyleCnt="4"/>
      <dgm:spPr/>
    </dgm:pt>
    <dgm:pt modelId="{CE328E8B-6B3E-40D6-9A77-15F3D8930273}" type="pres">
      <dgm:prSet presAssocID="{7106951F-9EE2-4E2E-8F71-64A424F26886}" presName="node" presStyleLbl="node1" presStyleIdx="1" presStyleCnt="5">
        <dgm:presLayoutVars>
          <dgm:bulletEnabled val="1"/>
        </dgm:presLayoutVars>
      </dgm:prSet>
      <dgm:spPr/>
    </dgm:pt>
    <dgm:pt modelId="{4A3F53AF-63E3-4940-A132-96284FBEC493}" type="pres">
      <dgm:prSet presAssocID="{CCD1EA06-3C27-41A6-92F9-69581AFF1FB9}" presName="sibTrans" presStyleLbl="sibTrans2D1" presStyleIdx="1" presStyleCnt="4"/>
      <dgm:spPr/>
    </dgm:pt>
    <dgm:pt modelId="{A81B51EA-CCA8-4A13-A9B8-8E1D6828EBC0}" type="pres">
      <dgm:prSet presAssocID="{CCD1EA06-3C27-41A6-92F9-69581AFF1FB9}" presName="connectorText" presStyleLbl="sibTrans2D1" presStyleIdx="1" presStyleCnt="4"/>
      <dgm:spPr/>
    </dgm:pt>
    <dgm:pt modelId="{4876FF00-68EC-4F94-8D89-1E8DA9C4F7F2}" type="pres">
      <dgm:prSet presAssocID="{B5AEDCF6-E49B-42B1-BAE3-57A35AC831E5}" presName="node" presStyleLbl="node1" presStyleIdx="2" presStyleCnt="5">
        <dgm:presLayoutVars>
          <dgm:bulletEnabled val="1"/>
        </dgm:presLayoutVars>
      </dgm:prSet>
      <dgm:spPr/>
    </dgm:pt>
    <dgm:pt modelId="{4C18B743-D4C6-45CF-82B4-95D53451464B}" type="pres">
      <dgm:prSet presAssocID="{40574A01-B9D5-4811-A3FC-B63319CA89D1}" presName="sibTrans" presStyleLbl="sibTrans2D1" presStyleIdx="2" presStyleCnt="4"/>
      <dgm:spPr/>
    </dgm:pt>
    <dgm:pt modelId="{08061D7D-E425-48A4-9D52-9E6B31D74F45}" type="pres">
      <dgm:prSet presAssocID="{40574A01-B9D5-4811-A3FC-B63319CA89D1}" presName="connectorText" presStyleLbl="sibTrans2D1" presStyleIdx="2" presStyleCnt="4"/>
      <dgm:spPr/>
    </dgm:pt>
    <dgm:pt modelId="{4AFCF565-A665-4F55-A228-494F59FA7453}" type="pres">
      <dgm:prSet presAssocID="{5BD5A2F0-4B64-42E9-9154-FC71129F5F09}" presName="node" presStyleLbl="node1" presStyleIdx="3" presStyleCnt="5">
        <dgm:presLayoutVars>
          <dgm:bulletEnabled val="1"/>
        </dgm:presLayoutVars>
      </dgm:prSet>
      <dgm:spPr/>
    </dgm:pt>
    <dgm:pt modelId="{05734092-A1CC-4136-85E1-552902E270B6}" type="pres">
      <dgm:prSet presAssocID="{9D8ACF51-D31F-402E-A0E5-BBF048605DFB}" presName="sibTrans" presStyleLbl="sibTrans2D1" presStyleIdx="3" presStyleCnt="4"/>
      <dgm:spPr/>
    </dgm:pt>
    <dgm:pt modelId="{9B103B27-EB63-4446-B949-0911123C8337}" type="pres">
      <dgm:prSet presAssocID="{9D8ACF51-D31F-402E-A0E5-BBF048605DFB}" presName="connectorText" presStyleLbl="sibTrans2D1" presStyleIdx="3" presStyleCnt="4"/>
      <dgm:spPr/>
    </dgm:pt>
    <dgm:pt modelId="{22B8DEE2-33DF-498E-8CC0-91A1DC13E17C}" type="pres">
      <dgm:prSet presAssocID="{2653DA39-A0FC-4363-BF02-E643136C8421}" presName="node" presStyleLbl="node1" presStyleIdx="4" presStyleCnt="5">
        <dgm:presLayoutVars>
          <dgm:bulletEnabled val="1"/>
        </dgm:presLayoutVars>
      </dgm:prSet>
      <dgm:spPr/>
    </dgm:pt>
  </dgm:ptLst>
  <dgm:cxnLst>
    <dgm:cxn modelId="{26B33A0E-3503-4102-8E0A-10C1270BF5F9}" type="presOf" srcId="{9D8ACF51-D31F-402E-A0E5-BBF048605DFB}" destId="{9B103B27-EB63-4446-B949-0911123C8337}" srcOrd="1" destOrd="0" presId="urn:microsoft.com/office/officeart/2005/8/layout/process1"/>
    <dgm:cxn modelId="{5A722B2D-122D-40BF-A843-A2B3413CA8F7}" type="presOf" srcId="{2653DA39-A0FC-4363-BF02-E643136C8421}" destId="{22B8DEE2-33DF-498E-8CC0-91A1DC13E17C}" srcOrd="0" destOrd="0" presId="urn:microsoft.com/office/officeart/2005/8/layout/process1"/>
    <dgm:cxn modelId="{80E28335-2F70-43B3-B755-EA88E5C25DAB}" srcId="{DC1E90AD-EBF0-4D13-9BB7-80E994F56EBC}" destId="{2653DA39-A0FC-4363-BF02-E643136C8421}" srcOrd="4" destOrd="0" parTransId="{6881A7A8-E43A-4116-BA23-138C3D083368}" sibTransId="{0A762020-9D12-4E62-B62F-AA6A3D4AB89E}"/>
    <dgm:cxn modelId="{810ACC41-6366-4183-B22D-19E715D8B054}" srcId="{DC1E90AD-EBF0-4D13-9BB7-80E994F56EBC}" destId="{7106951F-9EE2-4E2E-8F71-64A424F26886}" srcOrd="1" destOrd="0" parTransId="{6D8BEFB0-216A-4ABA-B559-920FC811DC8B}" sibTransId="{CCD1EA06-3C27-41A6-92F9-69581AFF1FB9}"/>
    <dgm:cxn modelId="{B5EF9663-A39F-4477-88BE-C2509F81FEF3}" type="presOf" srcId="{CCD1EA06-3C27-41A6-92F9-69581AFF1FB9}" destId="{A81B51EA-CCA8-4A13-A9B8-8E1D6828EBC0}" srcOrd="1" destOrd="0" presId="urn:microsoft.com/office/officeart/2005/8/layout/process1"/>
    <dgm:cxn modelId="{46091466-F039-44CD-A27F-FF665F441DC1}" type="presOf" srcId="{CCD1EA06-3C27-41A6-92F9-69581AFF1FB9}" destId="{4A3F53AF-63E3-4940-A132-96284FBEC493}" srcOrd="0" destOrd="0" presId="urn:microsoft.com/office/officeart/2005/8/layout/process1"/>
    <dgm:cxn modelId="{91835247-7F19-4F12-8F9F-23A0146F066C}" type="presOf" srcId="{108B24A5-547F-44FF-AD60-5CA402784205}" destId="{DBBC75E9-8BFD-4752-91C4-FFE1C3B75B08}" srcOrd="0" destOrd="0" presId="urn:microsoft.com/office/officeart/2005/8/layout/process1"/>
    <dgm:cxn modelId="{C4D11E76-DB92-4659-BF15-709E703A50AD}" type="presOf" srcId="{40574A01-B9D5-4811-A3FC-B63319CA89D1}" destId="{4C18B743-D4C6-45CF-82B4-95D53451464B}" srcOrd="0" destOrd="0" presId="urn:microsoft.com/office/officeart/2005/8/layout/process1"/>
    <dgm:cxn modelId="{2C21AD58-3A87-43CF-9689-9C3F13BC3BE5}" srcId="{DC1E90AD-EBF0-4D13-9BB7-80E994F56EBC}" destId="{5BD5A2F0-4B64-42E9-9154-FC71129F5F09}" srcOrd="3" destOrd="0" parTransId="{A220A262-B049-433F-9240-E85F28F4CDF8}" sibTransId="{9D8ACF51-D31F-402E-A0E5-BBF048605DFB}"/>
    <dgm:cxn modelId="{2716F658-6E53-46B0-B2C2-718953637061}" type="presOf" srcId="{5BD5A2F0-4B64-42E9-9154-FC71129F5F09}" destId="{4AFCF565-A665-4F55-A228-494F59FA7453}" srcOrd="0" destOrd="0" presId="urn:microsoft.com/office/officeart/2005/8/layout/process1"/>
    <dgm:cxn modelId="{FBE15C59-ABA1-415F-8AED-F1ED9724FC5F}" type="presOf" srcId="{DC1E90AD-EBF0-4D13-9BB7-80E994F56EBC}" destId="{4B993A02-E6B8-42C6-B98F-98F969CAACDA}" srcOrd="0" destOrd="0" presId="urn:microsoft.com/office/officeart/2005/8/layout/process1"/>
    <dgm:cxn modelId="{1574AA7E-6AEC-4AD5-BA22-E79AB8A4A728}" srcId="{DC1E90AD-EBF0-4D13-9BB7-80E994F56EBC}" destId="{108B24A5-547F-44FF-AD60-5CA402784205}" srcOrd="0" destOrd="0" parTransId="{D5A3AE28-374F-432E-AF37-836A9973AC0C}" sibTransId="{1AEE0A48-650D-4A18-9E08-CFC56A7AD8D6}"/>
    <dgm:cxn modelId="{61AFFF80-DAE0-4E10-82C5-41DF489D54B6}" type="presOf" srcId="{7106951F-9EE2-4E2E-8F71-64A424F26886}" destId="{CE328E8B-6B3E-40D6-9A77-15F3D8930273}" srcOrd="0" destOrd="0" presId="urn:microsoft.com/office/officeart/2005/8/layout/process1"/>
    <dgm:cxn modelId="{560E7F90-F7E6-447B-9639-285A1CBDEA82}" type="presOf" srcId="{1AEE0A48-650D-4A18-9E08-CFC56A7AD8D6}" destId="{0EE6AFBD-9762-411A-BB79-C880626126C1}" srcOrd="0" destOrd="0" presId="urn:microsoft.com/office/officeart/2005/8/layout/process1"/>
    <dgm:cxn modelId="{BE6CF19A-12DF-4BD9-98AC-AD66B7DE0DB8}" type="presOf" srcId="{9D8ACF51-D31F-402E-A0E5-BBF048605DFB}" destId="{05734092-A1CC-4136-85E1-552902E270B6}" srcOrd="0" destOrd="0" presId="urn:microsoft.com/office/officeart/2005/8/layout/process1"/>
    <dgm:cxn modelId="{4EB8379F-5B58-4E0D-8E20-FED0CB9CF429}" type="presOf" srcId="{1AEE0A48-650D-4A18-9E08-CFC56A7AD8D6}" destId="{DE8DA6EC-DF81-4914-B557-B79615ED6606}" srcOrd="1" destOrd="0" presId="urn:microsoft.com/office/officeart/2005/8/layout/process1"/>
    <dgm:cxn modelId="{778FDAA3-C211-4682-8560-9457300F0E2E}" srcId="{DC1E90AD-EBF0-4D13-9BB7-80E994F56EBC}" destId="{B5AEDCF6-E49B-42B1-BAE3-57A35AC831E5}" srcOrd="2" destOrd="0" parTransId="{38C497EF-2527-4A77-BB1A-6A0C100EC931}" sibTransId="{40574A01-B9D5-4811-A3FC-B63319CA89D1}"/>
    <dgm:cxn modelId="{9EFF6CB2-A1CB-4E62-B2FC-E938CFCEA654}" type="presOf" srcId="{B5AEDCF6-E49B-42B1-BAE3-57A35AC831E5}" destId="{4876FF00-68EC-4F94-8D89-1E8DA9C4F7F2}" srcOrd="0" destOrd="0" presId="urn:microsoft.com/office/officeart/2005/8/layout/process1"/>
    <dgm:cxn modelId="{06E9F5EE-FE67-4594-A38C-3DF4B29CAE4B}" type="presOf" srcId="{40574A01-B9D5-4811-A3FC-B63319CA89D1}" destId="{08061D7D-E425-48A4-9D52-9E6B31D74F45}" srcOrd="1" destOrd="0" presId="urn:microsoft.com/office/officeart/2005/8/layout/process1"/>
    <dgm:cxn modelId="{7450FE40-C6D1-484F-BAB0-DBFDF9C8B131}" type="presParOf" srcId="{4B993A02-E6B8-42C6-B98F-98F969CAACDA}" destId="{DBBC75E9-8BFD-4752-91C4-FFE1C3B75B08}" srcOrd="0" destOrd="0" presId="urn:microsoft.com/office/officeart/2005/8/layout/process1"/>
    <dgm:cxn modelId="{0C0856E1-3E17-4F87-9BAB-4F0B3E8327FE}" type="presParOf" srcId="{4B993A02-E6B8-42C6-B98F-98F969CAACDA}" destId="{0EE6AFBD-9762-411A-BB79-C880626126C1}" srcOrd="1" destOrd="0" presId="urn:microsoft.com/office/officeart/2005/8/layout/process1"/>
    <dgm:cxn modelId="{5D288669-6C91-4B41-86E1-307E904D18FA}" type="presParOf" srcId="{0EE6AFBD-9762-411A-BB79-C880626126C1}" destId="{DE8DA6EC-DF81-4914-B557-B79615ED6606}" srcOrd="0" destOrd="0" presId="urn:microsoft.com/office/officeart/2005/8/layout/process1"/>
    <dgm:cxn modelId="{1F4E3E5B-9C9D-4F93-826F-AC911DBF6D54}" type="presParOf" srcId="{4B993A02-E6B8-42C6-B98F-98F969CAACDA}" destId="{CE328E8B-6B3E-40D6-9A77-15F3D8930273}" srcOrd="2" destOrd="0" presId="urn:microsoft.com/office/officeart/2005/8/layout/process1"/>
    <dgm:cxn modelId="{EAB5B02C-B0EF-44EE-B115-F6377A465503}" type="presParOf" srcId="{4B993A02-E6B8-42C6-B98F-98F969CAACDA}" destId="{4A3F53AF-63E3-4940-A132-96284FBEC493}" srcOrd="3" destOrd="0" presId="urn:microsoft.com/office/officeart/2005/8/layout/process1"/>
    <dgm:cxn modelId="{8B031078-5AE3-4991-A1D3-EEF82A9EFF4A}" type="presParOf" srcId="{4A3F53AF-63E3-4940-A132-96284FBEC493}" destId="{A81B51EA-CCA8-4A13-A9B8-8E1D6828EBC0}" srcOrd="0" destOrd="0" presId="urn:microsoft.com/office/officeart/2005/8/layout/process1"/>
    <dgm:cxn modelId="{716D608E-37DB-42C2-BFCF-A215099FC10A}" type="presParOf" srcId="{4B993A02-E6B8-42C6-B98F-98F969CAACDA}" destId="{4876FF00-68EC-4F94-8D89-1E8DA9C4F7F2}" srcOrd="4" destOrd="0" presId="urn:microsoft.com/office/officeart/2005/8/layout/process1"/>
    <dgm:cxn modelId="{949327F6-09F2-44CB-9372-1B932B47B292}" type="presParOf" srcId="{4B993A02-E6B8-42C6-B98F-98F969CAACDA}" destId="{4C18B743-D4C6-45CF-82B4-95D53451464B}" srcOrd="5" destOrd="0" presId="urn:microsoft.com/office/officeart/2005/8/layout/process1"/>
    <dgm:cxn modelId="{14044EAF-27CF-4789-82A7-28D7B6090949}" type="presParOf" srcId="{4C18B743-D4C6-45CF-82B4-95D53451464B}" destId="{08061D7D-E425-48A4-9D52-9E6B31D74F45}" srcOrd="0" destOrd="0" presId="urn:microsoft.com/office/officeart/2005/8/layout/process1"/>
    <dgm:cxn modelId="{9C108E4E-B19F-4C13-AE5A-1C7E0B7A7241}" type="presParOf" srcId="{4B993A02-E6B8-42C6-B98F-98F969CAACDA}" destId="{4AFCF565-A665-4F55-A228-494F59FA7453}" srcOrd="6" destOrd="0" presId="urn:microsoft.com/office/officeart/2005/8/layout/process1"/>
    <dgm:cxn modelId="{88DB5811-0AA9-4D6E-BFF3-359E93C258DB}" type="presParOf" srcId="{4B993A02-E6B8-42C6-B98F-98F969CAACDA}" destId="{05734092-A1CC-4136-85E1-552902E270B6}" srcOrd="7" destOrd="0" presId="urn:microsoft.com/office/officeart/2005/8/layout/process1"/>
    <dgm:cxn modelId="{A228204D-A773-4F83-A5D9-C2E0E65B2D28}" type="presParOf" srcId="{05734092-A1CC-4136-85E1-552902E270B6}" destId="{9B103B27-EB63-4446-B949-0911123C8337}" srcOrd="0" destOrd="0" presId="urn:microsoft.com/office/officeart/2005/8/layout/process1"/>
    <dgm:cxn modelId="{FB0791EE-5B39-461E-A229-CA0A7A2C6E2D}" type="presParOf" srcId="{4B993A02-E6B8-42C6-B98F-98F969CAACDA}" destId="{22B8DEE2-33DF-498E-8CC0-91A1DC13E17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BB004F0-498E-4AD7-8AAC-CEF1D9CE322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4132F0DF-C5B9-4336-8309-3E9C6DCCF237}">
      <dgm:prSet/>
      <dgm:spPr/>
      <dgm:t>
        <a:bodyPr/>
        <a:lstStyle/>
        <a:p>
          <a:r>
            <a:rPr lang="vi-VN" dirty="0"/>
            <a:t>     Thu thập bài viết tự động từ Facebook</a:t>
          </a:r>
        </a:p>
      </dgm:t>
    </dgm:pt>
    <dgm:pt modelId="{A5827108-783D-4082-A42A-00AAB7F7A0DF}" type="parTrans" cxnId="{372AD849-7A81-40A5-9161-9753439991FD}">
      <dgm:prSet/>
      <dgm:spPr/>
      <dgm:t>
        <a:bodyPr/>
        <a:lstStyle/>
        <a:p>
          <a:endParaRPr lang="vi-VN"/>
        </a:p>
      </dgm:t>
    </dgm:pt>
    <dgm:pt modelId="{B2016098-5399-4BAD-8FFB-DA4E471C48A2}" type="sibTrans" cxnId="{372AD849-7A81-40A5-9161-9753439991FD}">
      <dgm:prSet/>
      <dgm:spPr/>
      <dgm:t>
        <a:bodyPr/>
        <a:lstStyle/>
        <a:p>
          <a:endParaRPr lang="vi-VN"/>
        </a:p>
      </dgm:t>
    </dgm:pt>
    <dgm:pt modelId="{77156CBF-7919-4F7D-8115-555D6755250F}">
      <dgm:prSet/>
      <dgm:spPr/>
      <dgm:t>
        <a:bodyPr/>
        <a:lstStyle/>
        <a:p>
          <a:r>
            <a:rPr lang="vi-VN" dirty="0"/>
            <a:t>     Phân loại tin tức theo chủ đề, mức độ</a:t>
          </a:r>
        </a:p>
      </dgm:t>
    </dgm:pt>
    <dgm:pt modelId="{1834C8ED-751C-468B-9F6A-90BD4D96D403}" type="parTrans" cxnId="{62DEFCBC-D380-438F-AF9C-66E16F0602C8}">
      <dgm:prSet/>
      <dgm:spPr/>
      <dgm:t>
        <a:bodyPr/>
        <a:lstStyle/>
        <a:p>
          <a:endParaRPr lang="vi-VN"/>
        </a:p>
      </dgm:t>
    </dgm:pt>
    <dgm:pt modelId="{265A006B-1E1A-48DA-B433-6B07C6E43363}" type="sibTrans" cxnId="{62DEFCBC-D380-438F-AF9C-66E16F0602C8}">
      <dgm:prSet/>
      <dgm:spPr/>
      <dgm:t>
        <a:bodyPr/>
        <a:lstStyle/>
        <a:p>
          <a:endParaRPr lang="vi-VN"/>
        </a:p>
      </dgm:t>
    </dgm:pt>
    <dgm:pt modelId="{F26E6947-2819-467A-A10D-16D894073CAC}">
      <dgm:prSet/>
      <dgm:spPr/>
      <dgm:t>
        <a:bodyPr/>
        <a:lstStyle/>
        <a:p>
          <a:r>
            <a:rPr lang="vi-VN" dirty="0"/>
            <a:t>     Lưu trữ, quản lý tin tức</a:t>
          </a:r>
        </a:p>
      </dgm:t>
    </dgm:pt>
    <dgm:pt modelId="{B65CA0C8-6CF8-4384-9A90-4D2DA65654EA}" type="parTrans" cxnId="{0CEEB541-CA70-4768-89A1-24A2364CF4A3}">
      <dgm:prSet/>
      <dgm:spPr/>
      <dgm:t>
        <a:bodyPr/>
        <a:lstStyle/>
        <a:p>
          <a:endParaRPr lang="vi-VN"/>
        </a:p>
      </dgm:t>
    </dgm:pt>
    <dgm:pt modelId="{C6606A4F-9744-45FB-84F8-19CC49323CDC}" type="sibTrans" cxnId="{0CEEB541-CA70-4768-89A1-24A2364CF4A3}">
      <dgm:prSet/>
      <dgm:spPr/>
      <dgm:t>
        <a:bodyPr/>
        <a:lstStyle/>
        <a:p>
          <a:endParaRPr lang="vi-VN"/>
        </a:p>
      </dgm:t>
    </dgm:pt>
    <dgm:pt modelId="{A8E5B64B-456A-48DC-B9F9-28939B71B1D2}">
      <dgm:prSet/>
      <dgm:spPr/>
      <dgm:t>
        <a:bodyPr/>
        <a:lstStyle/>
        <a:p>
          <a:r>
            <a:rPr lang="vi-VN" dirty="0"/>
            <a:t>     Lưu trữ, quản lý thông tin đối tượng đăng tin </a:t>
          </a:r>
        </a:p>
      </dgm:t>
    </dgm:pt>
    <dgm:pt modelId="{66593356-4A10-4E43-B212-E005E5C86186}" type="parTrans" cxnId="{67E88B0F-A3F8-4A57-A508-E1AA44F3E414}">
      <dgm:prSet/>
      <dgm:spPr/>
      <dgm:t>
        <a:bodyPr/>
        <a:lstStyle/>
        <a:p>
          <a:endParaRPr lang="vi-VN"/>
        </a:p>
      </dgm:t>
    </dgm:pt>
    <dgm:pt modelId="{965755EA-7EBD-42CB-B6BF-38736FB80475}" type="sibTrans" cxnId="{67E88B0F-A3F8-4A57-A508-E1AA44F3E414}">
      <dgm:prSet/>
      <dgm:spPr/>
      <dgm:t>
        <a:bodyPr/>
        <a:lstStyle/>
        <a:p>
          <a:endParaRPr lang="vi-VN"/>
        </a:p>
      </dgm:t>
    </dgm:pt>
    <dgm:pt modelId="{6D04DEC0-4345-4663-B93B-58A1233D6D85}">
      <dgm:prSet/>
      <dgm:spPr/>
      <dgm:t>
        <a:bodyPr/>
        <a:lstStyle/>
        <a:p>
          <a:r>
            <a:rPr lang="vi-VN" dirty="0"/>
            <a:t>     Thống kê </a:t>
          </a:r>
        </a:p>
      </dgm:t>
    </dgm:pt>
    <dgm:pt modelId="{FAAD3208-D438-4844-95A3-D9E28815602F}" type="parTrans" cxnId="{FF688E6A-03E5-4A68-BEBC-1AC72DA53060}">
      <dgm:prSet/>
      <dgm:spPr/>
      <dgm:t>
        <a:bodyPr/>
        <a:lstStyle/>
        <a:p>
          <a:endParaRPr lang="vi-VN"/>
        </a:p>
      </dgm:t>
    </dgm:pt>
    <dgm:pt modelId="{360911F4-4076-4F19-8100-91AC18CDCAA2}" type="sibTrans" cxnId="{FF688E6A-03E5-4A68-BEBC-1AC72DA53060}">
      <dgm:prSet/>
      <dgm:spPr/>
      <dgm:t>
        <a:bodyPr/>
        <a:lstStyle/>
        <a:p>
          <a:endParaRPr lang="vi-VN"/>
        </a:p>
      </dgm:t>
    </dgm:pt>
    <dgm:pt modelId="{763762FF-9734-469C-BD2F-854E26B827D2}">
      <dgm:prSet/>
      <dgm:spPr/>
      <dgm:t>
        <a:bodyPr/>
        <a:lstStyle/>
        <a:p>
          <a:r>
            <a:rPr lang="vi-VN" dirty="0"/>
            <a:t>     Xuất báo cáo</a:t>
          </a:r>
        </a:p>
      </dgm:t>
    </dgm:pt>
    <dgm:pt modelId="{04A6EAE5-061E-4E4F-B266-1590CCBE2090}" type="parTrans" cxnId="{115F8615-55E9-49AC-BE0C-4D52E2249B60}">
      <dgm:prSet/>
      <dgm:spPr/>
      <dgm:t>
        <a:bodyPr/>
        <a:lstStyle/>
        <a:p>
          <a:endParaRPr lang="vi-VN"/>
        </a:p>
      </dgm:t>
    </dgm:pt>
    <dgm:pt modelId="{8F5E5F68-CD75-4F30-9A98-EE47F20101C7}" type="sibTrans" cxnId="{115F8615-55E9-49AC-BE0C-4D52E2249B60}">
      <dgm:prSet/>
      <dgm:spPr/>
      <dgm:t>
        <a:bodyPr/>
        <a:lstStyle/>
        <a:p>
          <a:endParaRPr lang="vi-VN"/>
        </a:p>
      </dgm:t>
    </dgm:pt>
    <dgm:pt modelId="{6FEEA0A0-B6A9-41AE-B3AE-B796C24832C1}" type="pres">
      <dgm:prSet presAssocID="{DBB004F0-498E-4AD7-8AAC-CEF1D9CE322B}" presName="linear" presStyleCnt="0">
        <dgm:presLayoutVars>
          <dgm:animLvl val="lvl"/>
          <dgm:resizeHandles val="exact"/>
        </dgm:presLayoutVars>
      </dgm:prSet>
      <dgm:spPr/>
    </dgm:pt>
    <dgm:pt modelId="{A0BDF962-D45E-4C0D-83E5-56E3F3B17BA2}" type="pres">
      <dgm:prSet presAssocID="{4132F0DF-C5B9-4336-8309-3E9C6DCCF23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95B0E8B-8D1D-40C1-99BA-3C538542B9C9}" type="pres">
      <dgm:prSet presAssocID="{B2016098-5399-4BAD-8FFB-DA4E471C48A2}" presName="spacer" presStyleCnt="0"/>
      <dgm:spPr/>
    </dgm:pt>
    <dgm:pt modelId="{A0402769-DE6B-46C9-8E5E-480A8B21D4B9}" type="pres">
      <dgm:prSet presAssocID="{77156CBF-7919-4F7D-8115-555D6755250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80FD2A8-EC03-493B-BC39-E66342164973}" type="pres">
      <dgm:prSet presAssocID="{265A006B-1E1A-48DA-B433-6B07C6E43363}" presName="spacer" presStyleCnt="0"/>
      <dgm:spPr/>
    </dgm:pt>
    <dgm:pt modelId="{56A7362F-6AFC-4C9C-B6F1-F867F3DAFDDF}" type="pres">
      <dgm:prSet presAssocID="{F26E6947-2819-467A-A10D-16D894073CA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B4CF701-E233-4040-845F-926CD8C9FAB0}" type="pres">
      <dgm:prSet presAssocID="{C6606A4F-9744-45FB-84F8-19CC49323CDC}" presName="spacer" presStyleCnt="0"/>
      <dgm:spPr/>
    </dgm:pt>
    <dgm:pt modelId="{441C444B-6D1E-4574-9853-75BE0B41F058}" type="pres">
      <dgm:prSet presAssocID="{A8E5B64B-456A-48DC-B9F9-28939B71B1D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C94C9DB-CDBD-46C6-9D41-D3877D033375}" type="pres">
      <dgm:prSet presAssocID="{965755EA-7EBD-42CB-B6BF-38736FB80475}" presName="spacer" presStyleCnt="0"/>
      <dgm:spPr/>
    </dgm:pt>
    <dgm:pt modelId="{E52E06D0-9963-44B2-BF2D-B4ACC2C682A5}" type="pres">
      <dgm:prSet presAssocID="{6D04DEC0-4345-4663-B93B-58A1233D6D8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38D380A-D343-49D8-A6AD-F89EFFDDF8AF}" type="pres">
      <dgm:prSet presAssocID="{360911F4-4076-4F19-8100-91AC18CDCAA2}" presName="spacer" presStyleCnt="0"/>
      <dgm:spPr/>
    </dgm:pt>
    <dgm:pt modelId="{A5901231-8035-49B7-B145-412BC247D857}" type="pres">
      <dgm:prSet presAssocID="{763762FF-9734-469C-BD2F-854E26B827D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7E88B0F-A3F8-4A57-A508-E1AA44F3E414}" srcId="{DBB004F0-498E-4AD7-8AAC-CEF1D9CE322B}" destId="{A8E5B64B-456A-48DC-B9F9-28939B71B1D2}" srcOrd="3" destOrd="0" parTransId="{66593356-4A10-4E43-B212-E005E5C86186}" sibTransId="{965755EA-7EBD-42CB-B6BF-38736FB80475}"/>
    <dgm:cxn modelId="{115F8615-55E9-49AC-BE0C-4D52E2249B60}" srcId="{DBB004F0-498E-4AD7-8AAC-CEF1D9CE322B}" destId="{763762FF-9734-469C-BD2F-854E26B827D2}" srcOrd="5" destOrd="0" parTransId="{04A6EAE5-061E-4E4F-B266-1590CCBE2090}" sibTransId="{8F5E5F68-CD75-4F30-9A98-EE47F20101C7}"/>
    <dgm:cxn modelId="{0CEEB541-CA70-4768-89A1-24A2364CF4A3}" srcId="{DBB004F0-498E-4AD7-8AAC-CEF1D9CE322B}" destId="{F26E6947-2819-467A-A10D-16D894073CAC}" srcOrd="2" destOrd="0" parTransId="{B65CA0C8-6CF8-4384-9A90-4D2DA65654EA}" sibTransId="{C6606A4F-9744-45FB-84F8-19CC49323CDC}"/>
    <dgm:cxn modelId="{372AD849-7A81-40A5-9161-9753439991FD}" srcId="{DBB004F0-498E-4AD7-8AAC-CEF1D9CE322B}" destId="{4132F0DF-C5B9-4336-8309-3E9C6DCCF237}" srcOrd="0" destOrd="0" parTransId="{A5827108-783D-4082-A42A-00AAB7F7A0DF}" sibTransId="{B2016098-5399-4BAD-8FFB-DA4E471C48A2}"/>
    <dgm:cxn modelId="{FF688E6A-03E5-4A68-BEBC-1AC72DA53060}" srcId="{DBB004F0-498E-4AD7-8AAC-CEF1D9CE322B}" destId="{6D04DEC0-4345-4663-B93B-58A1233D6D85}" srcOrd="4" destOrd="0" parTransId="{FAAD3208-D438-4844-95A3-D9E28815602F}" sibTransId="{360911F4-4076-4F19-8100-91AC18CDCAA2}"/>
    <dgm:cxn modelId="{D46BCB56-6752-43E7-9658-3D9312ACC562}" type="presOf" srcId="{6D04DEC0-4345-4663-B93B-58A1233D6D85}" destId="{E52E06D0-9963-44B2-BF2D-B4ACC2C682A5}" srcOrd="0" destOrd="0" presId="urn:microsoft.com/office/officeart/2005/8/layout/vList2"/>
    <dgm:cxn modelId="{1E02B27F-E19C-4BEA-B69A-590A5F9BB735}" type="presOf" srcId="{DBB004F0-498E-4AD7-8AAC-CEF1D9CE322B}" destId="{6FEEA0A0-B6A9-41AE-B3AE-B796C24832C1}" srcOrd="0" destOrd="0" presId="urn:microsoft.com/office/officeart/2005/8/layout/vList2"/>
    <dgm:cxn modelId="{C700AA82-6E6E-4907-AA35-3B1CA0133962}" type="presOf" srcId="{F26E6947-2819-467A-A10D-16D894073CAC}" destId="{56A7362F-6AFC-4C9C-B6F1-F867F3DAFDDF}" srcOrd="0" destOrd="0" presId="urn:microsoft.com/office/officeart/2005/8/layout/vList2"/>
    <dgm:cxn modelId="{2668CB89-D5AD-4585-903F-55171E84009A}" type="presOf" srcId="{763762FF-9734-469C-BD2F-854E26B827D2}" destId="{A5901231-8035-49B7-B145-412BC247D857}" srcOrd="0" destOrd="0" presId="urn:microsoft.com/office/officeart/2005/8/layout/vList2"/>
    <dgm:cxn modelId="{D1AB07A5-8F14-489D-9D76-FA29811B6CF1}" type="presOf" srcId="{A8E5B64B-456A-48DC-B9F9-28939B71B1D2}" destId="{441C444B-6D1E-4574-9853-75BE0B41F058}" srcOrd="0" destOrd="0" presId="urn:microsoft.com/office/officeart/2005/8/layout/vList2"/>
    <dgm:cxn modelId="{B06293AB-6156-4EF3-98AC-163217FDF730}" type="presOf" srcId="{77156CBF-7919-4F7D-8115-555D6755250F}" destId="{A0402769-DE6B-46C9-8E5E-480A8B21D4B9}" srcOrd="0" destOrd="0" presId="urn:microsoft.com/office/officeart/2005/8/layout/vList2"/>
    <dgm:cxn modelId="{62DEFCBC-D380-438F-AF9C-66E16F0602C8}" srcId="{DBB004F0-498E-4AD7-8AAC-CEF1D9CE322B}" destId="{77156CBF-7919-4F7D-8115-555D6755250F}" srcOrd="1" destOrd="0" parTransId="{1834C8ED-751C-468B-9F6A-90BD4D96D403}" sibTransId="{265A006B-1E1A-48DA-B433-6B07C6E43363}"/>
    <dgm:cxn modelId="{B10312DA-3E85-403C-BB47-4138AE551747}" type="presOf" srcId="{4132F0DF-C5B9-4336-8309-3E9C6DCCF237}" destId="{A0BDF962-D45E-4C0D-83E5-56E3F3B17BA2}" srcOrd="0" destOrd="0" presId="urn:microsoft.com/office/officeart/2005/8/layout/vList2"/>
    <dgm:cxn modelId="{ED39E7F2-9EE2-4667-A193-C1C0398D57CF}" type="presParOf" srcId="{6FEEA0A0-B6A9-41AE-B3AE-B796C24832C1}" destId="{A0BDF962-D45E-4C0D-83E5-56E3F3B17BA2}" srcOrd="0" destOrd="0" presId="urn:microsoft.com/office/officeart/2005/8/layout/vList2"/>
    <dgm:cxn modelId="{109D9DCB-7EF6-4890-9458-4B6E7F464A38}" type="presParOf" srcId="{6FEEA0A0-B6A9-41AE-B3AE-B796C24832C1}" destId="{A95B0E8B-8D1D-40C1-99BA-3C538542B9C9}" srcOrd="1" destOrd="0" presId="urn:microsoft.com/office/officeart/2005/8/layout/vList2"/>
    <dgm:cxn modelId="{7BE7FEA9-5BAF-4078-AE35-3021DC8EA028}" type="presParOf" srcId="{6FEEA0A0-B6A9-41AE-B3AE-B796C24832C1}" destId="{A0402769-DE6B-46C9-8E5E-480A8B21D4B9}" srcOrd="2" destOrd="0" presId="urn:microsoft.com/office/officeart/2005/8/layout/vList2"/>
    <dgm:cxn modelId="{E949F74C-8432-40D9-9DDE-71A168975C33}" type="presParOf" srcId="{6FEEA0A0-B6A9-41AE-B3AE-B796C24832C1}" destId="{D80FD2A8-EC03-493B-BC39-E66342164973}" srcOrd="3" destOrd="0" presId="urn:microsoft.com/office/officeart/2005/8/layout/vList2"/>
    <dgm:cxn modelId="{6426BF97-C800-46FC-81D5-9D894DA8054A}" type="presParOf" srcId="{6FEEA0A0-B6A9-41AE-B3AE-B796C24832C1}" destId="{56A7362F-6AFC-4C9C-B6F1-F867F3DAFDDF}" srcOrd="4" destOrd="0" presId="urn:microsoft.com/office/officeart/2005/8/layout/vList2"/>
    <dgm:cxn modelId="{8169F332-AB10-48A8-865A-7349D358690C}" type="presParOf" srcId="{6FEEA0A0-B6A9-41AE-B3AE-B796C24832C1}" destId="{AB4CF701-E233-4040-845F-926CD8C9FAB0}" srcOrd="5" destOrd="0" presId="urn:microsoft.com/office/officeart/2005/8/layout/vList2"/>
    <dgm:cxn modelId="{98B61464-6F23-4334-8546-93290FD4C035}" type="presParOf" srcId="{6FEEA0A0-B6A9-41AE-B3AE-B796C24832C1}" destId="{441C444B-6D1E-4574-9853-75BE0B41F058}" srcOrd="6" destOrd="0" presId="urn:microsoft.com/office/officeart/2005/8/layout/vList2"/>
    <dgm:cxn modelId="{8C06B764-F9B9-43D6-911C-D96ED79BF106}" type="presParOf" srcId="{6FEEA0A0-B6A9-41AE-B3AE-B796C24832C1}" destId="{3C94C9DB-CDBD-46C6-9D41-D3877D033375}" srcOrd="7" destOrd="0" presId="urn:microsoft.com/office/officeart/2005/8/layout/vList2"/>
    <dgm:cxn modelId="{E2541CDD-F725-42CC-8FD2-054CD043450D}" type="presParOf" srcId="{6FEEA0A0-B6A9-41AE-B3AE-B796C24832C1}" destId="{E52E06D0-9963-44B2-BF2D-B4ACC2C682A5}" srcOrd="8" destOrd="0" presId="urn:microsoft.com/office/officeart/2005/8/layout/vList2"/>
    <dgm:cxn modelId="{62E0F32B-7F49-4397-B58C-C56AB40DBFF8}" type="presParOf" srcId="{6FEEA0A0-B6A9-41AE-B3AE-B796C24832C1}" destId="{738D380A-D343-49D8-A6AD-F89EFFDDF8AF}" srcOrd="9" destOrd="0" presId="urn:microsoft.com/office/officeart/2005/8/layout/vList2"/>
    <dgm:cxn modelId="{8D2D6CF4-2EFB-42F2-A15D-0C1FD65DC885}" type="presParOf" srcId="{6FEEA0A0-B6A9-41AE-B3AE-B796C24832C1}" destId="{A5901231-8035-49B7-B145-412BC247D85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83600E-E195-49E7-8490-79C02CCD95DF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vi-VN"/>
        </a:p>
      </dgm:t>
    </dgm:pt>
    <dgm:pt modelId="{754A2315-7079-4E14-90E9-CB2F92878D76}">
      <dgm:prSet custT="1"/>
      <dgm:spPr/>
      <dgm:t>
        <a:bodyPr/>
        <a:lstStyle/>
        <a:p>
          <a:pPr algn="l"/>
          <a:r>
            <a:rPr lang="vi-V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Công cụ</a:t>
          </a:r>
        </a:p>
        <a:p>
          <a:pPr algn="l"/>
          <a:r>
            <a:rPr lang="vi-VN" sz="2400" i="0" dirty="0"/>
            <a:t>Visual Studio</a:t>
          </a:r>
        </a:p>
        <a:p>
          <a:pPr algn="l"/>
          <a:r>
            <a:rPr lang="vi-VN" sz="2400" i="0" dirty="0"/>
            <a:t>Visual Studio code</a:t>
          </a:r>
        </a:p>
        <a:p>
          <a:pPr algn="l"/>
          <a:r>
            <a:rPr lang="vi-VN" sz="2400" i="0" dirty="0"/>
            <a:t>SQL Server</a:t>
          </a:r>
        </a:p>
        <a:p>
          <a:pPr algn="l"/>
          <a:r>
            <a:rPr lang="vi-VN" sz="2400" i="0" dirty="0"/>
            <a:t>Pycharm IDE</a:t>
          </a:r>
        </a:p>
        <a:p>
          <a:pPr algn="l"/>
          <a:r>
            <a:rPr lang="vi-VN" sz="2400" i="0" dirty="0"/>
            <a:t>Postman</a:t>
          </a:r>
        </a:p>
      </dgm:t>
    </dgm:pt>
    <dgm:pt modelId="{215F4AE2-875F-46C5-9CFA-3F974C985A30}" type="parTrans" cxnId="{2BEE9D74-5DE2-4995-9BD7-8851F5304692}">
      <dgm:prSet/>
      <dgm:spPr/>
      <dgm:t>
        <a:bodyPr/>
        <a:lstStyle/>
        <a:p>
          <a:endParaRPr lang="vi-VN"/>
        </a:p>
      </dgm:t>
    </dgm:pt>
    <dgm:pt modelId="{40BB6406-A8E2-4D34-83E5-7BD7324AB8A9}" type="sibTrans" cxnId="{2BEE9D74-5DE2-4995-9BD7-8851F5304692}">
      <dgm:prSet/>
      <dgm:spPr/>
      <dgm:t>
        <a:bodyPr/>
        <a:lstStyle/>
        <a:p>
          <a:endParaRPr lang="vi-VN"/>
        </a:p>
      </dgm:t>
    </dgm:pt>
    <dgm:pt modelId="{B59E62BA-DDB9-423A-BF56-A2463FE1364C}" type="pres">
      <dgm:prSet presAssocID="{8183600E-E195-49E7-8490-79C02CCD95DF}" presName="linearFlow" presStyleCnt="0">
        <dgm:presLayoutVars>
          <dgm:dir/>
          <dgm:resizeHandles val="exact"/>
        </dgm:presLayoutVars>
      </dgm:prSet>
      <dgm:spPr/>
    </dgm:pt>
    <dgm:pt modelId="{B4625EB2-ACE6-4817-825B-871955974CD9}" type="pres">
      <dgm:prSet presAssocID="{754A2315-7079-4E14-90E9-CB2F92878D76}" presName="composite" presStyleCnt="0"/>
      <dgm:spPr/>
    </dgm:pt>
    <dgm:pt modelId="{D6E626C6-5F2B-4888-82FB-A620AD251D1F}" type="pres">
      <dgm:prSet presAssocID="{754A2315-7079-4E14-90E9-CB2F92878D76}" presName="imgShp" presStyleLbl="fgImgPlace1" presStyleIdx="0" presStyleCnt="1"/>
      <dgm:spPr/>
    </dgm:pt>
    <dgm:pt modelId="{4009903F-DDBF-4E58-A4E1-A04569496A50}" type="pres">
      <dgm:prSet presAssocID="{754A2315-7079-4E14-90E9-CB2F92878D76}" presName="txShp" presStyleLbl="node1" presStyleIdx="0" presStyleCnt="1">
        <dgm:presLayoutVars>
          <dgm:bulletEnabled val="1"/>
        </dgm:presLayoutVars>
      </dgm:prSet>
      <dgm:spPr/>
    </dgm:pt>
  </dgm:ptLst>
  <dgm:cxnLst>
    <dgm:cxn modelId="{33034549-F5F7-4FEB-9D52-407B73C25E46}" type="presOf" srcId="{754A2315-7079-4E14-90E9-CB2F92878D76}" destId="{4009903F-DDBF-4E58-A4E1-A04569496A50}" srcOrd="0" destOrd="0" presId="urn:microsoft.com/office/officeart/2005/8/layout/vList3"/>
    <dgm:cxn modelId="{2BEE9D74-5DE2-4995-9BD7-8851F5304692}" srcId="{8183600E-E195-49E7-8490-79C02CCD95DF}" destId="{754A2315-7079-4E14-90E9-CB2F92878D76}" srcOrd="0" destOrd="0" parTransId="{215F4AE2-875F-46C5-9CFA-3F974C985A30}" sibTransId="{40BB6406-A8E2-4D34-83E5-7BD7324AB8A9}"/>
    <dgm:cxn modelId="{EAF070CA-48F4-48D3-A0DA-BD44CB081270}" type="presOf" srcId="{8183600E-E195-49E7-8490-79C02CCD95DF}" destId="{B59E62BA-DDB9-423A-BF56-A2463FE1364C}" srcOrd="0" destOrd="0" presId="urn:microsoft.com/office/officeart/2005/8/layout/vList3"/>
    <dgm:cxn modelId="{923746A2-6A14-4A86-AB5B-844146E32310}" type="presParOf" srcId="{B59E62BA-DDB9-423A-BF56-A2463FE1364C}" destId="{B4625EB2-ACE6-4817-825B-871955974CD9}" srcOrd="0" destOrd="0" presId="urn:microsoft.com/office/officeart/2005/8/layout/vList3"/>
    <dgm:cxn modelId="{594051D1-8B6D-470F-9FDF-0302A2C3D225}" type="presParOf" srcId="{B4625EB2-ACE6-4817-825B-871955974CD9}" destId="{D6E626C6-5F2B-4888-82FB-A620AD251D1F}" srcOrd="0" destOrd="0" presId="urn:microsoft.com/office/officeart/2005/8/layout/vList3"/>
    <dgm:cxn modelId="{6132C2C7-0134-481E-A3C1-D2D50A796B2E}" type="presParOf" srcId="{B4625EB2-ACE6-4817-825B-871955974CD9}" destId="{4009903F-DDBF-4E58-A4E1-A04569496A5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F1FAA1C-8BAF-4207-9F6C-3628FFE4C54D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vi-VN"/>
        </a:p>
      </dgm:t>
    </dgm:pt>
    <dgm:pt modelId="{C77EC3A5-C59D-4BD4-8DFB-075EAED1A87A}">
      <dgm:prSet custT="1"/>
      <dgm:spPr/>
      <dgm:t>
        <a:bodyPr/>
        <a:lstStyle/>
        <a:p>
          <a:pPr algn="l"/>
          <a:r>
            <a:rPr lang="vi-V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Ngôn ngữ</a:t>
          </a:r>
        </a:p>
        <a:p>
          <a:pPr algn="l"/>
          <a:r>
            <a:rPr lang="vi-VN" sz="2400" dirty="0"/>
            <a:t>Python</a:t>
          </a:r>
        </a:p>
        <a:p>
          <a:pPr algn="l"/>
          <a:r>
            <a:rPr lang="vi-VN" sz="2400" dirty="0"/>
            <a:t>C#</a:t>
          </a:r>
        </a:p>
        <a:p>
          <a:pPr algn="l"/>
          <a:r>
            <a:rPr lang="vi-VN" sz="2400" dirty="0"/>
            <a:t>HTML/CSS</a:t>
          </a:r>
        </a:p>
        <a:p>
          <a:pPr algn="l"/>
          <a:r>
            <a:rPr lang="vi-VN" sz="2400" dirty="0"/>
            <a:t>JavaScript</a:t>
          </a:r>
          <a:endParaRPr lang="vi-VN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8E480-4762-4E38-9EE4-4105AF01A963}" type="parTrans" cxnId="{FFE21EBE-217E-418D-BC09-F3EDBEFB5601}">
      <dgm:prSet/>
      <dgm:spPr/>
      <dgm:t>
        <a:bodyPr/>
        <a:lstStyle/>
        <a:p>
          <a:endParaRPr lang="vi-VN"/>
        </a:p>
      </dgm:t>
    </dgm:pt>
    <dgm:pt modelId="{E0956F91-3843-4677-9467-86D460891E91}" type="sibTrans" cxnId="{FFE21EBE-217E-418D-BC09-F3EDBEFB5601}">
      <dgm:prSet/>
      <dgm:spPr/>
      <dgm:t>
        <a:bodyPr/>
        <a:lstStyle/>
        <a:p>
          <a:endParaRPr lang="vi-VN"/>
        </a:p>
      </dgm:t>
    </dgm:pt>
    <dgm:pt modelId="{18CB9173-3790-4ECB-9C36-73FB03921041}" type="pres">
      <dgm:prSet presAssocID="{7F1FAA1C-8BAF-4207-9F6C-3628FFE4C54D}" presName="linearFlow" presStyleCnt="0">
        <dgm:presLayoutVars>
          <dgm:dir/>
          <dgm:resizeHandles val="exact"/>
        </dgm:presLayoutVars>
      </dgm:prSet>
      <dgm:spPr/>
    </dgm:pt>
    <dgm:pt modelId="{08CBCF04-25EA-4720-A2AC-7A83E79788E0}" type="pres">
      <dgm:prSet presAssocID="{C77EC3A5-C59D-4BD4-8DFB-075EAED1A87A}" presName="composite" presStyleCnt="0"/>
      <dgm:spPr/>
    </dgm:pt>
    <dgm:pt modelId="{FDADB4BB-F85E-467B-9FD8-44FE8FD13F7A}" type="pres">
      <dgm:prSet presAssocID="{C77EC3A5-C59D-4BD4-8DFB-075EAED1A87A}" presName="imgShp" presStyleLbl="fgImgPlace1" presStyleIdx="0" presStyleCnt="1"/>
      <dgm:spPr/>
    </dgm:pt>
    <dgm:pt modelId="{03F53915-2EB6-4D70-9197-153FDE4D9AAE}" type="pres">
      <dgm:prSet presAssocID="{C77EC3A5-C59D-4BD4-8DFB-075EAED1A87A}" presName="txShp" presStyleLbl="node1" presStyleIdx="0" presStyleCnt="1" custLinFactNeighborX="227" custLinFactNeighborY="1144">
        <dgm:presLayoutVars>
          <dgm:bulletEnabled val="1"/>
        </dgm:presLayoutVars>
      </dgm:prSet>
      <dgm:spPr/>
    </dgm:pt>
  </dgm:ptLst>
  <dgm:cxnLst>
    <dgm:cxn modelId="{2B28A608-46CE-40A9-A7F6-EBDB8DF14761}" type="presOf" srcId="{7F1FAA1C-8BAF-4207-9F6C-3628FFE4C54D}" destId="{18CB9173-3790-4ECB-9C36-73FB03921041}" srcOrd="0" destOrd="0" presId="urn:microsoft.com/office/officeart/2005/8/layout/vList3"/>
    <dgm:cxn modelId="{95CA346A-8A5C-496D-A230-8B9064E9D461}" type="presOf" srcId="{C77EC3A5-C59D-4BD4-8DFB-075EAED1A87A}" destId="{03F53915-2EB6-4D70-9197-153FDE4D9AAE}" srcOrd="0" destOrd="0" presId="urn:microsoft.com/office/officeart/2005/8/layout/vList3"/>
    <dgm:cxn modelId="{FFE21EBE-217E-418D-BC09-F3EDBEFB5601}" srcId="{7F1FAA1C-8BAF-4207-9F6C-3628FFE4C54D}" destId="{C77EC3A5-C59D-4BD4-8DFB-075EAED1A87A}" srcOrd="0" destOrd="0" parTransId="{5168E480-4762-4E38-9EE4-4105AF01A963}" sibTransId="{E0956F91-3843-4677-9467-86D460891E91}"/>
    <dgm:cxn modelId="{503A3C85-2FA4-4F92-B942-03A90B46E2F5}" type="presParOf" srcId="{18CB9173-3790-4ECB-9C36-73FB03921041}" destId="{08CBCF04-25EA-4720-A2AC-7A83E79788E0}" srcOrd="0" destOrd="0" presId="urn:microsoft.com/office/officeart/2005/8/layout/vList3"/>
    <dgm:cxn modelId="{4A222D38-FDF4-4702-9348-E863C50365A7}" type="presParOf" srcId="{08CBCF04-25EA-4720-A2AC-7A83E79788E0}" destId="{FDADB4BB-F85E-467B-9FD8-44FE8FD13F7A}" srcOrd="0" destOrd="0" presId="urn:microsoft.com/office/officeart/2005/8/layout/vList3"/>
    <dgm:cxn modelId="{4CD97DA1-F72D-4861-A324-9AF3A991E88E}" type="presParOf" srcId="{08CBCF04-25EA-4720-A2AC-7A83E79788E0}" destId="{03F53915-2EB6-4D70-9197-153FDE4D9AA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2DF01A-866B-41A7-8A00-AB6985932785}" type="doc">
      <dgm:prSet loTypeId="urn:microsoft.com/office/officeart/2011/layout/RadialPictureList" loCatId="officeonlin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06E3ED5E-2EA2-46B1-864E-65093BF750B8}">
      <dgm:prSet custT="1"/>
      <dgm:spPr/>
      <dgm:t>
        <a:bodyPr/>
        <a:lstStyle/>
        <a:p>
          <a:r>
            <a:rPr lang="vi-VN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THỰC TRẠNG</a:t>
          </a:r>
        </a:p>
      </dgm:t>
    </dgm:pt>
    <dgm:pt modelId="{1114BEB1-8B43-4C15-8C13-57A815DE93F1}" type="parTrans" cxnId="{6359E379-0CA0-4881-A0F9-4760432948A2}">
      <dgm:prSet/>
      <dgm:spPr/>
      <dgm:t>
        <a:bodyPr/>
        <a:lstStyle/>
        <a:p>
          <a:endParaRPr lang="vi-VN"/>
        </a:p>
      </dgm:t>
    </dgm:pt>
    <dgm:pt modelId="{3AE5E317-6537-47F9-A2F6-76148C8D3C4E}" type="sibTrans" cxnId="{6359E379-0CA0-4881-A0F9-4760432948A2}">
      <dgm:prSet/>
      <dgm:spPr/>
      <dgm:t>
        <a:bodyPr/>
        <a:lstStyle/>
        <a:p>
          <a:endParaRPr lang="vi-VN"/>
        </a:p>
      </dgm:t>
    </dgm:pt>
    <dgm:pt modelId="{78A2D2BB-161B-4CD7-A28C-C0A388EBD1E9}">
      <dgm:prSet custT="1"/>
      <dgm:spPr/>
      <dgm:t>
        <a:bodyPr/>
        <a:lstStyle/>
        <a:p>
          <a:r>
            <a:rPr lang="vi-VN" sz="2400" dirty="0"/>
            <a:t>Mạng xã hội phát triển mạnh mẽ</a:t>
          </a:r>
        </a:p>
      </dgm:t>
    </dgm:pt>
    <dgm:pt modelId="{016707C6-9ADD-41C0-95F5-992A3E4EAE7D}" type="parTrans" cxnId="{92D7AAFA-F37F-4166-A141-CED4361EABC4}">
      <dgm:prSet/>
      <dgm:spPr/>
      <dgm:t>
        <a:bodyPr/>
        <a:lstStyle/>
        <a:p>
          <a:endParaRPr lang="vi-VN"/>
        </a:p>
      </dgm:t>
    </dgm:pt>
    <dgm:pt modelId="{9829A606-CF56-46B5-85FF-19102F7A9DD5}" type="sibTrans" cxnId="{92D7AAFA-F37F-4166-A141-CED4361EABC4}">
      <dgm:prSet/>
      <dgm:spPr/>
      <dgm:t>
        <a:bodyPr/>
        <a:lstStyle/>
        <a:p>
          <a:endParaRPr lang="vi-VN"/>
        </a:p>
      </dgm:t>
    </dgm:pt>
    <dgm:pt modelId="{C338BEFE-9C8E-4CB1-B4F5-242B2BF78E18}">
      <dgm:prSet custT="1"/>
      <dgm:spPr/>
      <dgm:t>
        <a:bodyPr/>
        <a:lstStyle/>
        <a:p>
          <a:r>
            <a:rPr lang="vi-VN" sz="2400" dirty="0"/>
            <a:t>Các tổ chức, cá nhân lợi dụng mạng xã hội cho mục đích xấu</a:t>
          </a:r>
        </a:p>
      </dgm:t>
    </dgm:pt>
    <dgm:pt modelId="{B7801E92-86C4-4AD4-8D0B-6033BC6E73CF}" type="parTrans" cxnId="{D65B02C9-25A3-476A-BF5F-22DDA78C266E}">
      <dgm:prSet/>
      <dgm:spPr/>
      <dgm:t>
        <a:bodyPr/>
        <a:lstStyle/>
        <a:p>
          <a:endParaRPr lang="vi-VN"/>
        </a:p>
      </dgm:t>
    </dgm:pt>
    <dgm:pt modelId="{F5CA9020-361C-41B3-86EC-1DD3872B1FD2}" type="sibTrans" cxnId="{D65B02C9-25A3-476A-BF5F-22DDA78C266E}">
      <dgm:prSet/>
      <dgm:spPr/>
      <dgm:t>
        <a:bodyPr/>
        <a:lstStyle/>
        <a:p>
          <a:endParaRPr lang="vi-VN"/>
        </a:p>
      </dgm:t>
    </dgm:pt>
    <dgm:pt modelId="{D37D011B-DEF5-4118-9205-6F1F9A6ABAC8}">
      <dgm:prSet custT="1"/>
      <dgm:spPr/>
      <dgm:t>
        <a:bodyPr/>
        <a:lstStyle/>
        <a:p>
          <a:r>
            <a:rPr lang="vi-VN" sz="2400" dirty="0"/>
            <a:t>Luật An ninh mạng chính thức được thông qua </a:t>
          </a:r>
        </a:p>
      </dgm:t>
    </dgm:pt>
    <dgm:pt modelId="{08D391C0-D79C-45ED-93CB-01BA1A40615E}" type="parTrans" cxnId="{9AB94441-8AF8-4C8A-8AA9-7197404F5F72}">
      <dgm:prSet/>
      <dgm:spPr/>
      <dgm:t>
        <a:bodyPr/>
        <a:lstStyle/>
        <a:p>
          <a:endParaRPr lang="vi-VN"/>
        </a:p>
      </dgm:t>
    </dgm:pt>
    <dgm:pt modelId="{B8357DEC-28C2-4CE5-8B62-2EC3344F1677}" type="sibTrans" cxnId="{9AB94441-8AF8-4C8A-8AA9-7197404F5F72}">
      <dgm:prSet/>
      <dgm:spPr/>
      <dgm:t>
        <a:bodyPr/>
        <a:lstStyle/>
        <a:p>
          <a:endParaRPr lang="vi-VN"/>
        </a:p>
      </dgm:t>
    </dgm:pt>
    <dgm:pt modelId="{2EBDD1E6-5ECA-42D7-883F-ACD78833ECDD}" type="pres">
      <dgm:prSet presAssocID="{DF2DF01A-866B-41A7-8A00-AB6985932785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CB4A0441-33E7-4D2D-94F9-EEE6A7F09341}" type="pres">
      <dgm:prSet presAssocID="{06E3ED5E-2EA2-46B1-864E-65093BF750B8}" presName="Parent" presStyleLbl="node1" presStyleIdx="0" presStyleCnt="2" custLinFactX="-27244" custLinFactNeighborX="-100000" custLinFactNeighborY="-1932">
        <dgm:presLayoutVars>
          <dgm:chMax val="4"/>
          <dgm:chPref val="3"/>
        </dgm:presLayoutVars>
      </dgm:prSet>
      <dgm:spPr/>
    </dgm:pt>
    <dgm:pt modelId="{2158322B-6724-4103-83B9-12C515DA940E}" type="pres">
      <dgm:prSet presAssocID="{78A2D2BB-161B-4CD7-A28C-C0A388EBD1E9}" presName="Accent" presStyleLbl="node1" presStyleIdx="1" presStyleCnt="2" custLinFactNeighborX="-63122" custLinFactNeighborY="-920"/>
      <dgm:spPr/>
    </dgm:pt>
    <dgm:pt modelId="{99D0E55B-F0F9-4CF9-AC53-3CED751DDE0D}" type="pres">
      <dgm:prSet presAssocID="{78A2D2BB-161B-4CD7-A28C-C0A388EBD1E9}" presName="Image1" presStyleLbl="fgImgPlace1" presStyleIdx="0" presStyleCnt="3" custLinFactX="-76910" custLinFactNeighborX="-100000" custLinFactNeighborY="-330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9F9B4C0E-452D-4D52-9A32-518D5BD725EB}" type="pres">
      <dgm:prSet presAssocID="{78A2D2BB-161B-4CD7-A28C-C0A388EBD1E9}" presName="Child1" presStyleLbl="revTx" presStyleIdx="0" presStyleCnt="3" custScaleX="437827" custLinFactNeighborX="50171" custLinFactNeighborY="-35818">
        <dgm:presLayoutVars>
          <dgm:chMax val="0"/>
          <dgm:chPref val="0"/>
          <dgm:bulletEnabled val="1"/>
        </dgm:presLayoutVars>
      </dgm:prSet>
      <dgm:spPr/>
    </dgm:pt>
    <dgm:pt modelId="{F5B905E9-5BF9-4621-A999-BDAEA823F294}" type="pres">
      <dgm:prSet presAssocID="{C338BEFE-9C8E-4CB1-B4F5-242B2BF78E18}" presName="Image2" presStyleCnt="0"/>
      <dgm:spPr/>
    </dgm:pt>
    <dgm:pt modelId="{B18ECD7B-D3AB-4C15-B023-51404E254069}" type="pres">
      <dgm:prSet presAssocID="{C338BEFE-9C8E-4CB1-B4F5-242B2BF78E18}" presName="Image" presStyleLbl="fgImgPlace1" presStyleIdx="1" presStyleCnt="3" custLinFactX="-73775" custLinFactNeighborX="-100000" custLinFactNeighborY="-74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EE1E2533-5AFB-422D-822C-2C0E0015D8C6}" type="pres">
      <dgm:prSet presAssocID="{C338BEFE-9C8E-4CB1-B4F5-242B2BF78E18}" presName="Child2" presStyleLbl="revTx" presStyleIdx="1" presStyleCnt="3" custScaleX="380411" custLinFactNeighborX="46464" custLinFactNeighborY="-567">
        <dgm:presLayoutVars>
          <dgm:chMax val="0"/>
          <dgm:chPref val="0"/>
          <dgm:bulletEnabled val="1"/>
        </dgm:presLayoutVars>
      </dgm:prSet>
      <dgm:spPr/>
    </dgm:pt>
    <dgm:pt modelId="{F32294BE-625B-4D1D-AD1B-73920D992D3E}" type="pres">
      <dgm:prSet presAssocID="{D37D011B-DEF5-4118-9205-6F1F9A6ABAC8}" presName="Image3" presStyleCnt="0"/>
      <dgm:spPr/>
    </dgm:pt>
    <dgm:pt modelId="{53787E3A-7285-4F64-AEFB-FCDD499DBF60}" type="pres">
      <dgm:prSet presAssocID="{D37D011B-DEF5-4118-9205-6F1F9A6ABAC8}" presName="Image" presStyleLbl="fgImgPlace1" presStyleIdx="2" presStyleCnt="3" custLinFactX="-85272" custLinFactNeighborX="-100000" custLinFactNeighborY="2996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3F86031B-622E-47F9-AD51-4E5BEFAEB251}" type="pres">
      <dgm:prSet presAssocID="{D37D011B-DEF5-4118-9205-6F1F9A6ABAC8}" presName="Child3" presStyleLbl="revTx" presStyleIdx="2" presStyleCnt="3" custScaleX="458343" custLinFactNeighborX="59340" custLinFactNeighborY="32172">
        <dgm:presLayoutVars>
          <dgm:chMax val="0"/>
          <dgm:chPref val="0"/>
          <dgm:bulletEnabled val="1"/>
        </dgm:presLayoutVars>
      </dgm:prSet>
      <dgm:spPr/>
    </dgm:pt>
  </dgm:ptLst>
  <dgm:cxnLst>
    <dgm:cxn modelId="{66AC242C-295E-40C6-8EAA-0823162D58A5}" type="presOf" srcId="{D37D011B-DEF5-4118-9205-6F1F9A6ABAC8}" destId="{3F86031B-622E-47F9-AD51-4E5BEFAEB251}" srcOrd="0" destOrd="0" presId="urn:microsoft.com/office/officeart/2011/layout/RadialPictureList"/>
    <dgm:cxn modelId="{9AB94441-8AF8-4C8A-8AA9-7197404F5F72}" srcId="{06E3ED5E-2EA2-46B1-864E-65093BF750B8}" destId="{D37D011B-DEF5-4118-9205-6F1F9A6ABAC8}" srcOrd="2" destOrd="0" parTransId="{08D391C0-D79C-45ED-93CB-01BA1A40615E}" sibTransId="{B8357DEC-28C2-4CE5-8B62-2EC3344F1677}"/>
    <dgm:cxn modelId="{6359E379-0CA0-4881-A0F9-4760432948A2}" srcId="{DF2DF01A-866B-41A7-8A00-AB6985932785}" destId="{06E3ED5E-2EA2-46B1-864E-65093BF750B8}" srcOrd="0" destOrd="0" parTransId="{1114BEB1-8B43-4C15-8C13-57A815DE93F1}" sibTransId="{3AE5E317-6537-47F9-A2F6-76148C8D3C4E}"/>
    <dgm:cxn modelId="{1C76E6A2-7E60-4CF0-B825-12A53F0B9969}" type="presOf" srcId="{78A2D2BB-161B-4CD7-A28C-C0A388EBD1E9}" destId="{9F9B4C0E-452D-4D52-9A32-518D5BD725EB}" srcOrd="0" destOrd="0" presId="urn:microsoft.com/office/officeart/2011/layout/RadialPictureList"/>
    <dgm:cxn modelId="{9085D0AF-3E4A-4FBD-859F-B2D8DDA752E0}" type="presOf" srcId="{DF2DF01A-866B-41A7-8A00-AB6985932785}" destId="{2EBDD1E6-5ECA-42D7-883F-ACD78833ECDD}" srcOrd="0" destOrd="0" presId="urn:microsoft.com/office/officeart/2011/layout/RadialPictureList"/>
    <dgm:cxn modelId="{B337B4C6-26CC-479D-B182-2D281D787F92}" type="presOf" srcId="{06E3ED5E-2EA2-46B1-864E-65093BF750B8}" destId="{CB4A0441-33E7-4D2D-94F9-EEE6A7F09341}" srcOrd="0" destOrd="0" presId="urn:microsoft.com/office/officeart/2011/layout/RadialPictureList"/>
    <dgm:cxn modelId="{D65B02C9-25A3-476A-BF5F-22DDA78C266E}" srcId="{06E3ED5E-2EA2-46B1-864E-65093BF750B8}" destId="{C338BEFE-9C8E-4CB1-B4F5-242B2BF78E18}" srcOrd="1" destOrd="0" parTransId="{B7801E92-86C4-4AD4-8D0B-6033BC6E73CF}" sibTransId="{F5CA9020-361C-41B3-86EC-1DD3872B1FD2}"/>
    <dgm:cxn modelId="{958777EF-B243-487E-A1A2-F232A615229B}" type="presOf" srcId="{C338BEFE-9C8E-4CB1-B4F5-242B2BF78E18}" destId="{EE1E2533-5AFB-422D-822C-2C0E0015D8C6}" srcOrd="0" destOrd="0" presId="urn:microsoft.com/office/officeart/2011/layout/RadialPictureList"/>
    <dgm:cxn modelId="{92D7AAFA-F37F-4166-A141-CED4361EABC4}" srcId="{06E3ED5E-2EA2-46B1-864E-65093BF750B8}" destId="{78A2D2BB-161B-4CD7-A28C-C0A388EBD1E9}" srcOrd="0" destOrd="0" parTransId="{016707C6-9ADD-41C0-95F5-992A3E4EAE7D}" sibTransId="{9829A606-CF56-46B5-85FF-19102F7A9DD5}"/>
    <dgm:cxn modelId="{4EE23423-DF5A-47B2-A210-24023121C902}" type="presParOf" srcId="{2EBDD1E6-5ECA-42D7-883F-ACD78833ECDD}" destId="{CB4A0441-33E7-4D2D-94F9-EEE6A7F09341}" srcOrd="0" destOrd="0" presId="urn:microsoft.com/office/officeart/2011/layout/RadialPictureList"/>
    <dgm:cxn modelId="{CBBB9FCB-D34C-48C1-BF04-C1BB2D6ABEA6}" type="presParOf" srcId="{2EBDD1E6-5ECA-42D7-883F-ACD78833ECDD}" destId="{2158322B-6724-4103-83B9-12C515DA940E}" srcOrd="1" destOrd="0" presId="urn:microsoft.com/office/officeart/2011/layout/RadialPictureList"/>
    <dgm:cxn modelId="{07E7185E-7D8A-4EA4-B3A5-80268E4B238D}" type="presParOf" srcId="{2EBDD1E6-5ECA-42D7-883F-ACD78833ECDD}" destId="{99D0E55B-F0F9-4CF9-AC53-3CED751DDE0D}" srcOrd="2" destOrd="0" presId="urn:microsoft.com/office/officeart/2011/layout/RadialPictureList"/>
    <dgm:cxn modelId="{FD6A74EC-C48B-4E49-B23D-B744087AB5CB}" type="presParOf" srcId="{2EBDD1E6-5ECA-42D7-883F-ACD78833ECDD}" destId="{9F9B4C0E-452D-4D52-9A32-518D5BD725EB}" srcOrd="3" destOrd="0" presId="urn:microsoft.com/office/officeart/2011/layout/RadialPictureList"/>
    <dgm:cxn modelId="{3AF2C978-2298-4E0E-9233-8D5FFAD622A2}" type="presParOf" srcId="{2EBDD1E6-5ECA-42D7-883F-ACD78833ECDD}" destId="{F5B905E9-5BF9-4621-A999-BDAEA823F294}" srcOrd="4" destOrd="0" presId="urn:microsoft.com/office/officeart/2011/layout/RadialPictureList"/>
    <dgm:cxn modelId="{4AC347F7-9A06-4629-A0C3-912AE3E46DF9}" type="presParOf" srcId="{F5B905E9-5BF9-4621-A999-BDAEA823F294}" destId="{B18ECD7B-D3AB-4C15-B023-51404E254069}" srcOrd="0" destOrd="0" presId="urn:microsoft.com/office/officeart/2011/layout/RadialPictureList"/>
    <dgm:cxn modelId="{7B731560-F34C-4C61-A8E5-03A32D5CAF93}" type="presParOf" srcId="{2EBDD1E6-5ECA-42D7-883F-ACD78833ECDD}" destId="{EE1E2533-5AFB-422D-822C-2C0E0015D8C6}" srcOrd="5" destOrd="0" presId="urn:microsoft.com/office/officeart/2011/layout/RadialPictureList"/>
    <dgm:cxn modelId="{99585122-D350-45B7-9290-75A87245990F}" type="presParOf" srcId="{2EBDD1E6-5ECA-42D7-883F-ACD78833ECDD}" destId="{F32294BE-625B-4D1D-AD1B-73920D992D3E}" srcOrd="6" destOrd="0" presId="urn:microsoft.com/office/officeart/2011/layout/RadialPictureList"/>
    <dgm:cxn modelId="{8632F512-6710-4D86-93FF-E930660F0B23}" type="presParOf" srcId="{F32294BE-625B-4D1D-AD1B-73920D992D3E}" destId="{53787E3A-7285-4F64-AEFB-FCDD499DBF60}" srcOrd="0" destOrd="0" presId="urn:microsoft.com/office/officeart/2011/layout/RadialPictureList"/>
    <dgm:cxn modelId="{4E98B09A-C4F4-4C08-85DB-7BBB7476E5DF}" type="presParOf" srcId="{2EBDD1E6-5ECA-42D7-883F-ACD78833ECDD}" destId="{3F86031B-622E-47F9-AD51-4E5BEFAEB251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3D65F6D-F750-4286-AAFF-F3129DC22F4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37064780-4BF9-4BEF-A5E2-1924042A12DB}">
      <dgm:prSet custT="1"/>
      <dgm:spPr/>
      <dgm:t>
        <a:bodyPr/>
        <a:lstStyle/>
        <a:p>
          <a:pPr algn="l"/>
          <a:r>
            <a:rPr lang="vi-V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Mô hình</a:t>
          </a:r>
        </a:p>
        <a:p>
          <a:pPr algn="l"/>
          <a:r>
            <a:rPr lang="vi-VN" sz="2400" dirty="0"/>
            <a:t>MVC</a:t>
          </a:r>
        </a:p>
        <a:p>
          <a:pPr algn="l"/>
          <a:r>
            <a:rPr lang="vi-VN" sz="2400" dirty="0"/>
            <a:t>Entity Framework</a:t>
          </a:r>
          <a:endParaRPr lang="vi-VN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92F221-F53F-4462-9B43-916B3AD3F802}" type="parTrans" cxnId="{3A0DDF5B-DF49-4664-A35B-BC0D80B26F4B}">
      <dgm:prSet/>
      <dgm:spPr/>
      <dgm:t>
        <a:bodyPr/>
        <a:lstStyle/>
        <a:p>
          <a:endParaRPr lang="vi-VN"/>
        </a:p>
      </dgm:t>
    </dgm:pt>
    <dgm:pt modelId="{CA908B7B-CC56-479B-8562-BBEAE96A67C3}" type="sibTrans" cxnId="{3A0DDF5B-DF49-4664-A35B-BC0D80B26F4B}">
      <dgm:prSet/>
      <dgm:spPr/>
      <dgm:t>
        <a:bodyPr/>
        <a:lstStyle/>
        <a:p>
          <a:endParaRPr lang="vi-VN"/>
        </a:p>
      </dgm:t>
    </dgm:pt>
    <dgm:pt modelId="{53560FA2-C90E-40C1-BE4E-8BD10D955AAD}" type="pres">
      <dgm:prSet presAssocID="{93D65F6D-F750-4286-AAFF-F3129DC22F41}" presName="linearFlow" presStyleCnt="0">
        <dgm:presLayoutVars>
          <dgm:dir/>
          <dgm:resizeHandles val="exact"/>
        </dgm:presLayoutVars>
      </dgm:prSet>
      <dgm:spPr/>
    </dgm:pt>
    <dgm:pt modelId="{992F69BA-2641-4D39-99CB-D83A80DF2432}" type="pres">
      <dgm:prSet presAssocID="{37064780-4BF9-4BEF-A5E2-1924042A12DB}" presName="composite" presStyleCnt="0"/>
      <dgm:spPr/>
    </dgm:pt>
    <dgm:pt modelId="{F2126E36-3539-416B-B5C8-A8E35A3A2527}" type="pres">
      <dgm:prSet presAssocID="{37064780-4BF9-4BEF-A5E2-1924042A12DB}" presName="imgShp" presStyleLbl="fgImgPlace1" presStyleIdx="0" presStyleCnt="1"/>
      <dgm:spPr/>
    </dgm:pt>
    <dgm:pt modelId="{96B56C25-A0D8-448C-AA10-D7C277273B51}" type="pres">
      <dgm:prSet presAssocID="{37064780-4BF9-4BEF-A5E2-1924042A12DB}" presName="txShp" presStyleLbl="node1" presStyleIdx="0" presStyleCnt="1" custLinFactNeighborX="-117" custLinFactNeighborY="941">
        <dgm:presLayoutVars>
          <dgm:bulletEnabled val="1"/>
        </dgm:presLayoutVars>
      </dgm:prSet>
      <dgm:spPr/>
    </dgm:pt>
  </dgm:ptLst>
  <dgm:cxnLst>
    <dgm:cxn modelId="{18546125-816B-44DB-9D06-B3522C8F326E}" type="presOf" srcId="{37064780-4BF9-4BEF-A5E2-1924042A12DB}" destId="{96B56C25-A0D8-448C-AA10-D7C277273B51}" srcOrd="0" destOrd="0" presId="urn:microsoft.com/office/officeart/2005/8/layout/vList3"/>
    <dgm:cxn modelId="{3A0DDF5B-DF49-4664-A35B-BC0D80B26F4B}" srcId="{93D65F6D-F750-4286-AAFF-F3129DC22F41}" destId="{37064780-4BF9-4BEF-A5E2-1924042A12DB}" srcOrd="0" destOrd="0" parTransId="{EC92F221-F53F-4462-9B43-916B3AD3F802}" sibTransId="{CA908B7B-CC56-479B-8562-BBEAE96A67C3}"/>
    <dgm:cxn modelId="{D106EB8D-ACA8-4F81-87DC-D356D7EDD654}" type="presOf" srcId="{93D65F6D-F750-4286-AAFF-F3129DC22F41}" destId="{53560FA2-C90E-40C1-BE4E-8BD10D955AAD}" srcOrd="0" destOrd="0" presId="urn:microsoft.com/office/officeart/2005/8/layout/vList3"/>
    <dgm:cxn modelId="{F607F7ED-391B-4386-B7A2-E0B7ED9EEEC5}" type="presParOf" srcId="{53560FA2-C90E-40C1-BE4E-8BD10D955AAD}" destId="{992F69BA-2641-4D39-99CB-D83A80DF2432}" srcOrd="0" destOrd="0" presId="urn:microsoft.com/office/officeart/2005/8/layout/vList3"/>
    <dgm:cxn modelId="{595B9E07-DB64-4797-80BE-227EA0CDB41D}" type="presParOf" srcId="{992F69BA-2641-4D39-99CB-D83A80DF2432}" destId="{F2126E36-3539-416B-B5C8-A8E35A3A2527}" srcOrd="0" destOrd="0" presId="urn:microsoft.com/office/officeart/2005/8/layout/vList3"/>
    <dgm:cxn modelId="{ECF11EEF-1284-4C12-956B-7901361B26F1}" type="presParOf" srcId="{992F69BA-2641-4D39-99CB-D83A80DF2432}" destId="{96B56C25-A0D8-448C-AA10-D7C277273B5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B3C465D-BE2E-4A7F-92CC-BE1363639BCC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vi-VN"/>
        </a:p>
      </dgm:t>
    </dgm:pt>
    <dgm:pt modelId="{B5D1CBA0-C2C4-486B-AA66-025194963FB0}">
      <dgm:prSet custT="1"/>
      <dgm:spPr/>
      <dgm:t>
        <a:bodyPr/>
        <a:lstStyle/>
        <a:p>
          <a:pPr algn="l"/>
          <a:r>
            <a:rPr lang="vi-V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Thư viện</a:t>
          </a:r>
        </a:p>
        <a:p>
          <a:pPr algn="l"/>
          <a:r>
            <a:rPr lang="vi-VN" sz="1800" dirty="0"/>
            <a:t>Facebook-scraper</a:t>
          </a:r>
        </a:p>
        <a:p>
          <a:pPr algn="l"/>
          <a:r>
            <a:rPr lang="vi-VN" sz="1800" dirty="0"/>
            <a:t>Helium</a:t>
          </a:r>
        </a:p>
        <a:p>
          <a:pPr algn="l"/>
          <a:r>
            <a:rPr lang="vi-VN" sz="1800" dirty="0"/>
            <a:t>Pyvi</a:t>
          </a:r>
        </a:p>
        <a:p>
          <a:pPr algn="l"/>
          <a:r>
            <a:rPr lang="vi-VN" sz="1800" dirty="0"/>
            <a:t>Sklearn</a:t>
          </a:r>
        </a:p>
        <a:p>
          <a:pPr algn="l"/>
          <a:r>
            <a:rPr lang="vi-VN" sz="1800" dirty="0"/>
            <a:t>Tkinter</a:t>
          </a:r>
        </a:p>
        <a:p>
          <a:pPr algn="l"/>
          <a:r>
            <a:rPr lang="vi-VN" sz="1800" dirty="0"/>
            <a:t>Bootstrap</a:t>
          </a:r>
        </a:p>
        <a:p>
          <a:pPr algn="l"/>
          <a:r>
            <a:rPr lang="vi-VN" sz="1800" dirty="0"/>
            <a:t>Jquery</a:t>
          </a:r>
          <a:endParaRPr lang="vi-V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6CA717-4AA9-4A06-ACF0-ADDBA64554B9}" type="parTrans" cxnId="{0668E6F5-798C-428C-8690-B11D2100F452}">
      <dgm:prSet/>
      <dgm:spPr/>
      <dgm:t>
        <a:bodyPr/>
        <a:lstStyle/>
        <a:p>
          <a:endParaRPr lang="vi-VN"/>
        </a:p>
      </dgm:t>
    </dgm:pt>
    <dgm:pt modelId="{044BF3CC-FDAA-4DAB-A861-149EC14FF26E}" type="sibTrans" cxnId="{0668E6F5-798C-428C-8690-B11D2100F452}">
      <dgm:prSet/>
      <dgm:spPr/>
      <dgm:t>
        <a:bodyPr/>
        <a:lstStyle/>
        <a:p>
          <a:endParaRPr lang="vi-VN"/>
        </a:p>
      </dgm:t>
    </dgm:pt>
    <dgm:pt modelId="{B177B283-7E5A-403C-B107-7DA061319F8F}" type="pres">
      <dgm:prSet presAssocID="{8B3C465D-BE2E-4A7F-92CC-BE1363639BCC}" presName="linearFlow" presStyleCnt="0">
        <dgm:presLayoutVars>
          <dgm:dir/>
          <dgm:resizeHandles val="exact"/>
        </dgm:presLayoutVars>
      </dgm:prSet>
      <dgm:spPr/>
    </dgm:pt>
    <dgm:pt modelId="{6AF85ADA-1082-4EB5-A9ED-DD36CDFBB48E}" type="pres">
      <dgm:prSet presAssocID="{B5D1CBA0-C2C4-486B-AA66-025194963FB0}" presName="composite" presStyleCnt="0"/>
      <dgm:spPr/>
    </dgm:pt>
    <dgm:pt modelId="{85CAA4EE-EF79-46BF-BFE7-79946840F0C3}" type="pres">
      <dgm:prSet presAssocID="{B5D1CBA0-C2C4-486B-AA66-025194963FB0}" presName="imgShp" presStyleLbl="fgImgPlace1" presStyleIdx="0" presStyleCnt="1" custLinFactNeighborX="275" custLinFactNeighborY="1057"/>
      <dgm:spPr/>
    </dgm:pt>
    <dgm:pt modelId="{81ABEDC3-DFAE-4CF2-8787-4F595B0079BE}" type="pres">
      <dgm:prSet presAssocID="{B5D1CBA0-C2C4-486B-AA66-025194963FB0}" presName="txShp" presStyleLbl="node1" presStyleIdx="0" presStyleCnt="1">
        <dgm:presLayoutVars>
          <dgm:bulletEnabled val="1"/>
        </dgm:presLayoutVars>
      </dgm:prSet>
      <dgm:spPr/>
    </dgm:pt>
  </dgm:ptLst>
  <dgm:cxnLst>
    <dgm:cxn modelId="{EE5AC810-80A6-4A03-ADEA-D4FA72C6E16B}" type="presOf" srcId="{B5D1CBA0-C2C4-486B-AA66-025194963FB0}" destId="{81ABEDC3-DFAE-4CF2-8787-4F595B0079BE}" srcOrd="0" destOrd="0" presId="urn:microsoft.com/office/officeart/2005/8/layout/vList3"/>
    <dgm:cxn modelId="{BCF8714D-3B0E-433C-BDFA-CE9E16065941}" type="presOf" srcId="{8B3C465D-BE2E-4A7F-92CC-BE1363639BCC}" destId="{B177B283-7E5A-403C-B107-7DA061319F8F}" srcOrd="0" destOrd="0" presId="urn:microsoft.com/office/officeart/2005/8/layout/vList3"/>
    <dgm:cxn modelId="{0668E6F5-798C-428C-8690-B11D2100F452}" srcId="{8B3C465D-BE2E-4A7F-92CC-BE1363639BCC}" destId="{B5D1CBA0-C2C4-486B-AA66-025194963FB0}" srcOrd="0" destOrd="0" parTransId="{186CA717-4AA9-4A06-ACF0-ADDBA64554B9}" sibTransId="{044BF3CC-FDAA-4DAB-A861-149EC14FF26E}"/>
    <dgm:cxn modelId="{F7EC7E2C-12FD-441A-84E2-AA0B7757F826}" type="presParOf" srcId="{B177B283-7E5A-403C-B107-7DA061319F8F}" destId="{6AF85ADA-1082-4EB5-A9ED-DD36CDFBB48E}" srcOrd="0" destOrd="0" presId="urn:microsoft.com/office/officeart/2005/8/layout/vList3"/>
    <dgm:cxn modelId="{5D446102-1DFA-44A7-AE4A-008C2F80DE62}" type="presParOf" srcId="{6AF85ADA-1082-4EB5-A9ED-DD36CDFBB48E}" destId="{85CAA4EE-EF79-46BF-BFE7-79946840F0C3}" srcOrd="0" destOrd="0" presId="urn:microsoft.com/office/officeart/2005/8/layout/vList3"/>
    <dgm:cxn modelId="{C0B0E182-6010-42DF-BF42-A92E79309B03}" type="presParOf" srcId="{6AF85ADA-1082-4EB5-A9ED-DD36CDFBB48E}" destId="{81ABEDC3-DFAE-4CF2-8787-4F595B0079B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1D8003A-076E-458B-BCDE-F91FDBA84C95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vi-VN"/>
        </a:p>
      </dgm:t>
    </dgm:pt>
    <dgm:pt modelId="{5259EBE2-369F-4BE9-9B0A-8B6FF59FB96E}">
      <dgm:prSet custT="1"/>
      <dgm:spPr/>
      <dgm:t>
        <a:bodyPr/>
        <a:lstStyle/>
        <a:p>
          <a:r>
            <a:rPr lang="vi-V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KẾT QUẢ ĐẠT ĐƯỢC</a:t>
          </a:r>
        </a:p>
      </dgm:t>
    </dgm:pt>
    <dgm:pt modelId="{4DA9D5C5-94BE-42EF-95F8-FD79CE9A6D9E}" type="sibTrans" cxnId="{8D044788-33C0-4E26-A2D3-3DD577B7D472}">
      <dgm:prSet/>
      <dgm:spPr/>
      <dgm:t>
        <a:bodyPr/>
        <a:lstStyle/>
        <a:p>
          <a:endParaRPr lang="vi-VN"/>
        </a:p>
      </dgm:t>
    </dgm:pt>
    <dgm:pt modelId="{C9CDD5B6-E123-4241-9B9E-9E5B5461B197}" type="parTrans" cxnId="{8D044788-33C0-4E26-A2D3-3DD577B7D472}">
      <dgm:prSet/>
      <dgm:spPr/>
      <dgm:t>
        <a:bodyPr/>
        <a:lstStyle/>
        <a:p>
          <a:endParaRPr lang="vi-VN"/>
        </a:p>
      </dgm:t>
    </dgm:pt>
    <dgm:pt modelId="{35C09F6B-5668-4E47-A7F5-471C7B5424C3}" type="pres">
      <dgm:prSet presAssocID="{41D8003A-076E-458B-BCDE-F91FDBA84C9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7A85BD9-8113-4AD5-8905-D3E9B2FFDB7D}" type="pres">
      <dgm:prSet presAssocID="{5259EBE2-369F-4BE9-9B0A-8B6FF59FB96E}" presName="centerShape" presStyleLbl="node0" presStyleIdx="0" presStyleCnt="1" custScaleX="55322" custScaleY="55322"/>
      <dgm:spPr/>
    </dgm:pt>
  </dgm:ptLst>
  <dgm:cxnLst>
    <dgm:cxn modelId="{0F3DD14D-EA57-4A08-B852-341199BE85D9}" type="presOf" srcId="{5259EBE2-369F-4BE9-9B0A-8B6FF59FB96E}" destId="{27A85BD9-8113-4AD5-8905-D3E9B2FFDB7D}" srcOrd="0" destOrd="0" presId="urn:microsoft.com/office/officeart/2005/8/layout/radial5"/>
    <dgm:cxn modelId="{8D044788-33C0-4E26-A2D3-3DD577B7D472}" srcId="{41D8003A-076E-458B-BCDE-F91FDBA84C95}" destId="{5259EBE2-369F-4BE9-9B0A-8B6FF59FB96E}" srcOrd="0" destOrd="0" parTransId="{C9CDD5B6-E123-4241-9B9E-9E5B5461B197}" sibTransId="{4DA9D5C5-94BE-42EF-95F8-FD79CE9A6D9E}"/>
    <dgm:cxn modelId="{CEAAEFA4-035B-40F4-8324-41675C2308BE}" type="presOf" srcId="{41D8003A-076E-458B-BCDE-F91FDBA84C95}" destId="{35C09F6B-5668-4E47-A7F5-471C7B5424C3}" srcOrd="0" destOrd="0" presId="urn:microsoft.com/office/officeart/2005/8/layout/radial5"/>
    <dgm:cxn modelId="{12C98C4C-4EEC-454A-AE79-2C1B3840AA0E}" type="presParOf" srcId="{35C09F6B-5668-4E47-A7F5-471C7B5424C3}" destId="{27A85BD9-8113-4AD5-8905-D3E9B2FFDB7D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6BA23E7-5097-49D9-B0BC-93A986F63E65}" type="doc">
      <dgm:prSet loTypeId="urn:microsoft.com/office/officeart/2011/layout/HexagonRadial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28BA3048-61A3-4357-87B2-E703E75BE54A}">
      <dgm:prSet custT="1"/>
      <dgm:spPr/>
      <dgm:t>
        <a:bodyPr/>
        <a:lstStyle/>
        <a:p>
          <a:r>
            <a:rPr lang="vi-VN" sz="2800" dirty="0"/>
            <a:t>ƯU ĐIỂM</a:t>
          </a:r>
        </a:p>
      </dgm:t>
    </dgm:pt>
    <dgm:pt modelId="{BC1F4A01-FB30-4C1B-B8D1-39607E9FD148}" type="parTrans" cxnId="{29D3D244-DBE1-428D-92A1-A7D23FC9F2A8}">
      <dgm:prSet/>
      <dgm:spPr/>
      <dgm:t>
        <a:bodyPr/>
        <a:lstStyle/>
        <a:p>
          <a:endParaRPr lang="vi-VN"/>
        </a:p>
      </dgm:t>
    </dgm:pt>
    <dgm:pt modelId="{0B7DF80B-42C2-4305-9CA3-30D47EA0E0E4}" type="sibTrans" cxnId="{29D3D244-DBE1-428D-92A1-A7D23FC9F2A8}">
      <dgm:prSet/>
      <dgm:spPr/>
      <dgm:t>
        <a:bodyPr/>
        <a:lstStyle/>
        <a:p>
          <a:endParaRPr lang="vi-VN"/>
        </a:p>
      </dgm:t>
    </dgm:pt>
    <dgm:pt modelId="{8CE22B76-89FB-4B2D-A9F4-882BFD4B150D}">
      <dgm:prSet custT="1"/>
      <dgm:spPr/>
      <dgm:t>
        <a:bodyPr/>
        <a:lstStyle/>
        <a:p>
          <a:r>
            <a:rPr lang="vi-VN" sz="1600"/>
            <a:t>Mang tính thực tiễn</a:t>
          </a:r>
          <a:endParaRPr lang="vi-VN" sz="1600" dirty="0"/>
        </a:p>
      </dgm:t>
    </dgm:pt>
    <dgm:pt modelId="{D4A93743-ED5B-4E7C-B3BE-0E66E47B868B}" type="parTrans" cxnId="{37FCCF21-E8B9-46B3-8300-2839F90D13D2}">
      <dgm:prSet/>
      <dgm:spPr/>
      <dgm:t>
        <a:bodyPr/>
        <a:lstStyle/>
        <a:p>
          <a:endParaRPr lang="vi-VN"/>
        </a:p>
      </dgm:t>
    </dgm:pt>
    <dgm:pt modelId="{45B4DC1A-3E55-4C52-8FBA-A0CE3DF0D9E3}" type="sibTrans" cxnId="{37FCCF21-E8B9-46B3-8300-2839F90D13D2}">
      <dgm:prSet/>
      <dgm:spPr/>
      <dgm:t>
        <a:bodyPr/>
        <a:lstStyle/>
        <a:p>
          <a:endParaRPr lang="vi-VN"/>
        </a:p>
      </dgm:t>
    </dgm:pt>
    <dgm:pt modelId="{0627A8FB-C83D-4620-9B13-4150E1BD5EBB}">
      <dgm:prSet custT="1"/>
      <dgm:spPr/>
      <dgm:t>
        <a:bodyPr/>
        <a:lstStyle/>
        <a:p>
          <a:r>
            <a:rPr lang="vi-VN" sz="1600" dirty="0"/>
            <a:t>Dễ dàng nâng cấp, bảo trì</a:t>
          </a:r>
        </a:p>
      </dgm:t>
    </dgm:pt>
    <dgm:pt modelId="{7D9698A4-B935-4DD8-810A-A6092B8BD99C}" type="parTrans" cxnId="{D2E6780A-1103-4C38-AD0D-AD606F9D2351}">
      <dgm:prSet/>
      <dgm:spPr/>
      <dgm:t>
        <a:bodyPr/>
        <a:lstStyle/>
        <a:p>
          <a:endParaRPr lang="vi-VN"/>
        </a:p>
      </dgm:t>
    </dgm:pt>
    <dgm:pt modelId="{C02190A8-F88D-440A-AED0-F11BCD6D7C40}" type="sibTrans" cxnId="{D2E6780A-1103-4C38-AD0D-AD606F9D2351}">
      <dgm:prSet/>
      <dgm:spPr/>
      <dgm:t>
        <a:bodyPr/>
        <a:lstStyle/>
        <a:p>
          <a:endParaRPr lang="vi-VN"/>
        </a:p>
      </dgm:t>
    </dgm:pt>
    <dgm:pt modelId="{54FC2D7C-5EEF-48AC-96A0-B62C27466C52}">
      <dgm:prSet custT="1"/>
      <dgm:spPr/>
      <dgm:t>
        <a:bodyPr/>
        <a:lstStyle/>
        <a:p>
          <a:r>
            <a:rPr lang="vi-VN" sz="1600" dirty="0"/>
            <a:t>Có khả năng thương mại hóa</a:t>
          </a:r>
        </a:p>
      </dgm:t>
    </dgm:pt>
    <dgm:pt modelId="{E88D8312-7A85-4C33-8759-22434D51B14B}" type="parTrans" cxnId="{71E8388A-187E-40F9-B0A9-880D26301B24}">
      <dgm:prSet/>
      <dgm:spPr/>
      <dgm:t>
        <a:bodyPr/>
        <a:lstStyle/>
        <a:p>
          <a:endParaRPr lang="vi-VN"/>
        </a:p>
      </dgm:t>
    </dgm:pt>
    <dgm:pt modelId="{EC0E0237-09DF-4680-B0D3-1D480DC539B1}" type="sibTrans" cxnId="{71E8388A-187E-40F9-B0A9-880D26301B24}">
      <dgm:prSet/>
      <dgm:spPr/>
      <dgm:t>
        <a:bodyPr/>
        <a:lstStyle/>
        <a:p>
          <a:endParaRPr lang="vi-VN"/>
        </a:p>
      </dgm:t>
    </dgm:pt>
    <dgm:pt modelId="{66D4DB0D-45E6-4094-98C9-C157945333C3}" type="pres">
      <dgm:prSet presAssocID="{C6BA23E7-5097-49D9-B0BC-93A986F63E6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04298B2-A192-405D-9D98-DF1C0C551B90}" type="pres">
      <dgm:prSet presAssocID="{28BA3048-61A3-4357-87B2-E703E75BE54A}" presName="Parent" presStyleLbl="node0" presStyleIdx="0" presStyleCnt="1">
        <dgm:presLayoutVars>
          <dgm:chMax val="6"/>
          <dgm:chPref val="6"/>
        </dgm:presLayoutVars>
      </dgm:prSet>
      <dgm:spPr/>
    </dgm:pt>
    <dgm:pt modelId="{A9D84CB2-43B4-4EB7-8F5B-18E5EC5E0A12}" type="pres">
      <dgm:prSet presAssocID="{8CE22B76-89FB-4B2D-A9F4-882BFD4B150D}" presName="Accent1" presStyleCnt="0"/>
      <dgm:spPr/>
    </dgm:pt>
    <dgm:pt modelId="{D42B2BF9-F0D1-4B68-BB4E-591C8AC45E70}" type="pres">
      <dgm:prSet presAssocID="{8CE22B76-89FB-4B2D-A9F4-882BFD4B150D}" presName="Accent" presStyleLbl="bgShp" presStyleIdx="0" presStyleCnt="3"/>
      <dgm:spPr/>
    </dgm:pt>
    <dgm:pt modelId="{329E15B3-7027-4477-8FBA-C145986386BC}" type="pres">
      <dgm:prSet presAssocID="{8CE22B76-89FB-4B2D-A9F4-882BFD4B150D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AAF2A8E-A11E-44D0-8EE3-FD2D53A4CCAD}" type="pres">
      <dgm:prSet presAssocID="{0627A8FB-C83D-4620-9B13-4150E1BD5EBB}" presName="Accent2" presStyleCnt="0"/>
      <dgm:spPr/>
    </dgm:pt>
    <dgm:pt modelId="{1528E05A-364F-487B-82E7-5F2909DA8782}" type="pres">
      <dgm:prSet presAssocID="{0627A8FB-C83D-4620-9B13-4150E1BD5EBB}" presName="Accent" presStyleLbl="bgShp" presStyleIdx="1" presStyleCnt="3"/>
      <dgm:spPr/>
    </dgm:pt>
    <dgm:pt modelId="{629614BB-06BC-4BC3-816D-CB37EE5DD053}" type="pres">
      <dgm:prSet presAssocID="{0627A8FB-C83D-4620-9B13-4150E1BD5EBB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8456D6-7382-4122-A417-EB936F525A44}" type="pres">
      <dgm:prSet presAssocID="{54FC2D7C-5EEF-48AC-96A0-B62C27466C52}" presName="Accent3" presStyleCnt="0"/>
      <dgm:spPr/>
    </dgm:pt>
    <dgm:pt modelId="{D6CE470F-9ED0-415E-80B9-9C277662A75F}" type="pres">
      <dgm:prSet presAssocID="{54FC2D7C-5EEF-48AC-96A0-B62C27466C52}" presName="Accent" presStyleLbl="bgShp" presStyleIdx="2" presStyleCnt="3"/>
      <dgm:spPr/>
    </dgm:pt>
    <dgm:pt modelId="{AE65D931-2A19-4488-AC6C-CA05A63D8537}" type="pres">
      <dgm:prSet presAssocID="{54FC2D7C-5EEF-48AC-96A0-B62C27466C52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3324D01-2824-4472-A61F-DDFB90C6C95E}" type="presOf" srcId="{54FC2D7C-5EEF-48AC-96A0-B62C27466C52}" destId="{AE65D931-2A19-4488-AC6C-CA05A63D8537}" srcOrd="0" destOrd="0" presId="urn:microsoft.com/office/officeart/2011/layout/HexagonRadial"/>
    <dgm:cxn modelId="{D2E6780A-1103-4C38-AD0D-AD606F9D2351}" srcId="{28BA3048-61A3-4357-87B2-E703E75BE54A}" destId="{0627A8FB-C83D-4620-9B13-4150E1BD5EBB}" srcOrd="1" destOrd="0" parTransId="{7D9698A4-B935-4DD8-810A-A6092B8BD99C}" sibTransId="{C02190A8-F88D-440A-AED0-F11BCD6D7C40}"/>
    <dgm:cxn modelId="{D81ECE1F-C4BD-4201-A839-8D30EA86E397}" type="presOf" srcId="{C6BA23E7-5097-49D9-B0BC-93A986F63E65}" destId="{66D4DB0D-45E6-4094-98C9-C157945333C3}" srcOrd="0" destOrd="0" presId="urn:microsoft.com/office/officeart/2011/layout/HexagonRadial"/>
    <dgm:cxn modelId="{37FCCF21-E8B9-46B3-8300-2839F90D13D2}" srcId="{28BA3048-61A3-4357-87B2-E703E75BE54A}" destId="{8CE22B76-89FB-4B2D-A9F4-882BFD4B150D}" srcOrd="0" destOrd="0" parTransId="{D4A93743-ED5B-4E7C-B3BE-0E66E47B868B}" sibTransId="{45B4DC1A-3E55-4C52-8FBA-A0CE3DF0D9E3}"/>
    <dgm:cxn modelId="{9E0EC636-8FF0-4C44-84E1-768F17FEA0AA}" type="presOf" srcId="{28BA3048-61A3-4357-87B2-E703E75BE54A}" destId="{904298B2-A192-405D-9D98-DF1C0C551B90}" srcOrd="0" destOrd="0" presId="urn:microsoft.com/office/officeart/2011/layout/HexagonRadial"/>
    <dgm:cxn modelId="{D8357362-452C-44A0-B53D-11EC99927B53}" type="presOf" srcId="{8CE22B76-89FB-4B2D-A9F4-882BFD4B150D}" destId="{329E15B3-7027-4477-8FBA-C145986386BC}" srcOrd="0" destOrd="0" presId="urn:microsoft.com/office/officeart/2011/layout/HexagonRadial"/>
    <dgm:cxn modelId="{29D3D244-DBE1-428D-92A1-A7D23FC9F2A8}" srcId="{C6BA23E7-5097-49D9-B0BC-93A986F63E65}" destId="{28BA3048-61A3-4357-87B2-E703E75BE54A}" srcOrd="0" destOrd="0" parTransId="{BC1F4A01-FB30-4C1B-B8D1-39607E9FD148}" sibTransId="{0B7DF80B-42C2-4305-9CA3-30D47EA0E0E4}"/>
    <dgm:cxn modelId="{D27C1F7A-DABE-418A-989C-5084FDFAE984}" type="presOf" srcId="{0627A8FB-C83D-4620-9B13-4150E1BD5EBB}" destId="{629614BB-06BC-4BC3-816D-CB37EE5DD053}" srcOrd="0" destOrd="0" presId="urn:microsoft.com/office/officeart/2011/layout/HexagonRadial"/>
    <dgm:cxn modelId="{71E8388A-187E-40F9-B0A9-880D26301B24}" srcId="{28BA3048-61A3-4357-87B2-E703E75BE54A}" destId="{54FC2D7C-5EEF-48AC-96A0-B62C27466C52}" srcOrd="2" destOrd="0" parTransId="{E88D8312-7A85-4C33-8759-22434D51B14B}" sibTransId="{EC0E0237-09DF-4680-B0D3-1D480DC539B1}"/>
    <dgm:cxn modelId="{4AD40ECC-3CBE-4879-80BD-0B318A339CE3}" type="presParOf" srcId="{66D4DB0D-45E6-4094-98C9-C157945333C3}" destId="{904298B2-A192-405D-9D98-DF1C0C551B90}" srcOrd="0" destOrd="0" presId="urn:microsoft.com/office/officeart/2011/layout/HexagonRadial"/>
    <dgm:cxn modelId="{F5E1B590-2E31-411F-8C44-10592926BB4C}" type="presParOf" srcId="{66D4DB0D-45E6-4094-98C9-C157945333C3}" destId="{A9D84CB2-43B4-4EB7-8F5B-18E5EC5E0A12}" srcOrd="1" destOrd="0" presId="urn:microsoft.com/office/officeart/2011/layout/HexagonRadial"/>
    <dgm:cxn modelId="{C289D3B9-376A-4C12-B7E1-6965702FB767}" type="presParOf" srcId="{A9D84CB2-43B4-4EB7-8F5B-18E5EC5E0A12}" destId="{D42B2BF9-F0D1-4B68-BB4E-591C8AC45E70}" srcOrd="0" destOrd="0" presId="urn:microsoft.com/office/officeart/2011/layout/HexagonRadial"/>
    <dgm:cxn modelId="{26CF30C0-4085-4804-9015-804BEECDC54C}" type="presParOf" srcId="{66D4DB0D-45E6-4094-98C9-C157945333C3}" destId="{329E15B3-7027-4477-8FBA-C145986386BC}" srcOrd="2" destOrd="0" presId="urn:microsoft.com/office/officeart/2011/layout/HexagonRadial"/>
    <dgm:cxn modelId="{29B3A87B-7F40-413A-805A-A66A7D0B5725}" type="presParOf" srcId="{66D4DB0D-45E6-4094-98C9-C157945333C3}" destId="{6AAF2A8E-A11E-44D0-8EE3-FD2D53A4CCAD}" srcOrd="3" destOrd="0" presId="urn:microsoft.com/office/officeart/2011/layout/HexagonRadial"/>
    <dgm:cxn modelId="{5CF5EEBD-9CE8-4093-B33B-330E9CD00B6A}" type="presParOf" srcId="{6AAF2A8E-A11E-44D0-8EE3-FD2D53A4CCAD}" destId="{1528E05A-364F-487B-82E7-5F2909DA8782}" srcOrd="0" destOrd="0" presId="urn:microsoft.com/office/officeart/2011/layout/HexagonRadial"/>
    <dgm:cxn modelId="{F36FD7EE-66AD-4AAF-A2FD-7EBCA340312D}" type="presParOf" srcId="{66D4DB0D-45E6-4094-98C9-C157945333C3}" destId="{629614BB-06BC-4BC3-816D-CB37EE5DD053}" srcOrd="4" destOrd="0" presId="urn:microsoft.com/office/officeart/2011/layout/HexagonRadial"/>
    <dgm:cxn modelId="{93A54E4E-A192-4E50-BF2E-CCA580D559EF}" type="presParOf" srcId="{66D4DB0D-45E6-4094-98C9-C157945333C3}" destId="{238456D6-7382-4122-A417-EB936F525A44}" srcOrd="5" destOrd="0" presId="urn:microsoft.com/office/officeart/2011/layout/HexagonRadial"/>
    <dgm:cxn modelId="{5D7A7538-0281-48A4-9199-DBD69BB9D2E0}" type="presParOf" srcId="{238456D6-7382-4122-A417-EB936F525A44}" destId="{D6CE470F-9ED0-415E-80B9-9C277662A75F}" srcOrd="0" destOrd="0" presId="urn:microsoft.com/office/officeart/2011/layout/HexagonRadial"/>
    <dgm:cxn modelId="{3D2575DB-A46E-40F8-BBA1-5929CFBE9132}" type="presParOf" srcId="{66D4DB0D-45E6-4094-98C9-C157945333C3}" destId="{AE65D931-2A19-4488-AC6C-CA05A63D8537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54CE2DF-D6E5-4A2C-91EC-4972A1229371}" type="doc">
      <dgm:prSet loTypeId="urn:microsoft.com/office/officeart/2011/layout/HexagonRadial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E9EC62A4-2CE8-4C7D-98B2-494833CC4BB4}">
      <dgm:prSet custT="1"/>
      <dgm:spPr/>
      <dgm:t>
        <a:bodyPr/>
        <a:lstStyle/>
        <a:p>
          <a:r>
            <a:rPr lang="vi-VN" sz="2800" dirty="0"/>
            <a:t>HẠN CHẾ</a:t>
          </a:r>
        </a:p>
      </dgm:t>
    </dgm:pt>
    <dgm:pt modelId="{C73577B9-B082-4804-B023-DAC0C54CF6DA}" type="parTrans" cxnId="{0DEBF1C2-8290-41A1-BA87-F848C4D954FE}">
      <dgm:prSet/>
      <dgm:spPr/>
      <dgm:t>
        <a:bodyPr/>
        <a:lstStyle/>
        <a:p>
          <a:endParaRPr lang="vi-VN"/>
        </a:p>
      </dgm:t>
    </dgm:pt>
    <dgm:pt modelId="{36A08F50-1CBB-49F8-8648-1359BCA3E409}" type="sibTrans" cxnId="{0DEBF1C2-8290-41A1-BA87-F848C4D954FE}">
      <dgm:prSet/>
      <dgm:spPr/>
      <dgm:t>
        <a:bodyPr/>
        <a:lstStyle/>
        <a:p>
          <a:endParaRPr lang="vi-VN"/>
        </a:p>
      </dgm:t>
    </dgm:pt>
    <dgm:pt modelId="{5682F547-AF88-48DA-B076-E98B3434E2C6}">
      <dgm:prSet custT="1"/>
      <dgm:spPr/>
      <dgm:t>
        <a:bodyPr/>
        <a:lstStyle/>
        <a:p>
          <a:r>
            <a:rPr lang="vi-VN" sz="1600" dirty="0"/>
            <a:t>Kết quả phân loại chưa hoàn toàn chính xác</a:t>
          </a:r>
        </a:p>
      </dgm:t>
    </dgm:pt>
    <dgm:pt modelId="{F91521C0-EB22-46B9-A665-2DCE25EA14E9}" type="parTrans" cxnId="{A81013DE-D2E2-411A-91D3-098C79C0CCE8}">
      <dgm:prSet/>
      <dgm:spPr/>
      <dgm:t>
        <a:bodyPr/>
        <a:lstStyle/>
        <a:p>
          <a:endParaRPr lang="vi-VN"/>
        </a:p>
      </dgm:t>
    </dgm:pt>
    <dgm:pt modelId="{D7ADEA47-20C2-492E-804C-C2FC5DE3EEF8}" type="sibTrans" cxnId="{A81013DE-D2E2-411A-91D3-098C79C0CCE8}">
      <dgm:prSet/>
      <dgm:spPr/>
      <dgm:t>
        <a:bodyPr/>
        <a:lstStyle/>
        <a:p>
          <a:endParaRPr lang="vi-VN"/>
        </a:p>
      </dgm:t>
    </dgm:pt>
    <dgm:pt modelId="{8A04B741-07FB-49D3-977C-89C23A1DC705}">
      <dgm:prSet custT="1"/>
      <dgm:spPr/>
      <dgm:t>
        <a:bodyPr/>
        <a:lstStyle/>
        <a:p>
          <a:r>
            <a:rPr lang="vi-VN" sz="1600" dirty="0"/>
            <a:t>Giao diện Facebook thay đổi liên tục</a:t>
          </a:r>
        </a:p>
      </dgm:t>
    </dgm:pt>
    <dgm:pt modelId="{3798E742-2F4C-47FE-B0AA-8DE3F002119E}" type="parTrans" cxnId="{8087785A-F804-4185-AE27-7814CD4EBD7E}">
      <dgm:prSet/>
      <dgm:spPr/>
      <dgm:t>
        <a:bodyPr/>
        <a:lstStyle/>
        <a:p>
          <a:endParaRPr lang="vi-VN"/>
        </a:p>
      </dgm:t>
    </dgm:pt>
    <dgm:pt modelId="{EA47BC56-8CC0-4AE1-80C4-781B11F512DF}" type="sibTrans" cxnId="{8087785A-F804-4185-AE27-7814CD4EBD7E}">
      <dgm:prSet/>
      <dgm:spPr/>
      <dgm:t>
        <a:bodyPr/>
        <a:lstStyle/>
        <a:p>
          <a:endParaRPr lang="vi-VN"/>
        </a:p>
      </dgm:t>
    </dgm:pt>
    <dgm:pt modelId="{8B4D78F0-494C-4254-BEBA-13A78869C544}">
      <dgm:prSet custT="1"/>
      <dgm:spPr/>
      <dgm:t>
        <a:bodyPr/>
        <a:lstStyle/>
        <a:p>
          <a:r>
            <a:rPr lang="vi-VN" sz="1600" dirty="0"/>
            <a:t>Hệ thống đang trong quá trình phát triển</a:t>
          </a:r>
        </a:p>
      </dgm:t>
    </dgm:pt>
    <dgm:pt modelId="{986FA8E1-5546-422A-8EA6-665FCDF0A8C9}" type="parTrans" cxnId="{224B09BB-51FE-44F7-A87D-E4EB2A022DA1}">
      <dgm:prSet/>
      <dgm:spPr/>
      <dgm:t>
        <a:bodyPr/>
        <a:lstStyle/>
        <a:p>
          <a:endParaRPr lang="vi-VN"/>
        </a:p>
      </dgm:t>
    </dgm:pt>
    <dgm:pt modelId="{668D41B2-9A18-4079-8B76-EA046D6CDBCE}" type="sibTrans" cxnId="{224B09BB-51FE-44F7-A87D-E4EB2A022DA1}">
      <dgm:prSet/>
      <dgm:spPr/>
      <dgm:t>
        <a:bodyPr/>
        <a:lstStyle/>
        <a:p>
          <a:endParaRPr lang="vi-VN"/>
        </a:p>
      </dgm:t>
    </dgm:pt>
    <dgm:pt modelId="{87BBF8C7-7613-4D7D-A95B-9D2A7446803E}" type="pres">
      <dgm:prSet presAssocID="{854CE2DF-D6E5-4A2C-91EC-4972A122937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0FDBA88-FF20-4F95-B7E5-731922442544}" type="pres">
      <dgm:prSet presAssocID="{E9EC62A4-2CE8-4C7D-98B2-494833CC4BB4}" presName="Parent" presStyleLbl="node0" presStyleIdx="0" presStyleCnt="1">
        <dgm:presLayoutVars>
          <dgm:chMax val="6"/>
          <dgm:chPref val="6"/>
        </dgm:presLayoutVars>
      </dgm:prSet>
      <dgm:spPr/>
    </dgm:pt>
    <dgm:pt modelId="{A03BC0E9-8D6C-422E-ABB7-04ECDDDA2FDF}" type="pres">
      <dgm:prSet presAssocID="{5682F547-AF88-48DA-B076-E98B3434E2C6}" presName="Accent1" presStyleCnt="0"/>
      <dgm:spPr/>
    </dgm:pt>
    <dgm:pt modelId="{08400276-FF0A-4BD9-ABA7-BB22843A88D3}" type="pres">
      <dgm:prSet presAssocID="{5682F547-AF88-48DA-B076-E98B3434E2C6}" presName="Accent" presStyleLbl="bgShp" presStyleIdx="0" presStyleCnt="3"/>
      <dgm:spPr/>
    </dgm:pt>
    <dgm:pt modelId="{99E700FD-964C-44BA-B01F-9032C6528CF9}" type="pres">
      <dgm:prSet presAssocID="{5682F547-AF88-48DA-B076-E98B3434E2C6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35D1DD4-62D8-4DEA-B12E-D9B86D66A2E4}" type="pres">
      <dgm:prSet presAssocID="{8A04B741-07FB-49D3-977C-89C23A1DC705}" presName="Accent2" presStyleCnt="0"/>
      <dgm:spPr/>
    </dgm:pt>
    <dgm:pt modelId="{97373222-0EA3-4CA7-8FCD-A77A75D7B47D}" type="pres">
      <dgm:prSet presAssocID="{8A04B741-07FB-49D3-977C-89C23A1DC705}" presName="Accent" presStyleLbl="bgShp" presStyleIdx="1" presStyleCnt="3"/>
      <dgm:spPr/>
    </dgm:pt>
    <dgm:pt modelId="{2E936E41-0CF4-4B7A-9E8E-B809A176A644}" type="pres">
      <dgm:prSet presAssocID="{8A04B741-07FB-49D3-977C-89C23A1DC705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FAB9CF0-5B7B-4646-A227-3DF633CCD887}" type="pres">
      <dgm:prSet presAssocID="{8B4D78F0-494C-4254-BEBA-13A78869C544}" presName="Accent3" presStyleCnt="0"/>
      <dgm:spPr/>
    </dgm:pt>
    <dgm:pt modelId="{F78FDCE5-E3E4-49B1-9033-3D90ABB88CE3}" type="pres">
      <dgm:prSet presAssocID="{8B4D78F0-494C-4254-BEBA-13A78869C544}" presName="Accent" presStyleLbl="bgShp" presStyleIdx="2" presStyleCnt="3"/>
      <dgm:spPr/>
    </dgm:pt>
    <dgm:pt modelId="{6343E641-07BC-456C-AF60-62E94ECEB4B7}" type="pres">
      <dgm:prSet presAssocID="{8B4D78F0-494C-4254-BEBA-13A78869C544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A169806-6679-41E6-B0C3-84248206B05A}" type="presOf" srcId="{5682F547-AF88-48DA-B076-E98B3434E2C6}" destId="{99E700FD-964C-44BA-B01F-9032C6528CF9}" srcOrd="0" destOrd="0" presId="urn:microsoft.com/office/officeart/2011/layout/HexagonRadial"/>
    <dgm:cxn modelId="{721A290C-87D0-4E9C-B627-C1AB0E96C6DF}" type="presOf" srcId="{8B4D78F0-494C-4254-BEBA-13A78869C544}" destId="{6343E641-07BC-456C-AF60-62E94ECEB4B7}" srcOrd="0" destOrd="0" presId="urn:microsoft.com/office/officeart/2011/layout/HexagonRadial"/>
    <dgm:cxn modelId="{49FFC343-C793-4FC7-9F20-7D385FA03C96}" type="presOf" srcId="{E9EC62A4-2CE8-4C7D-98B2-494833CC4BB4}" destId="{80FDBA88-FF20-4F95-B7E5-731922442544}" srcOrd="0" destOrd="0" presId="urn:microsoft.com/office/officeart/2011/layout/HexagonRadial"/>
    <dgm:cxn modelId="{8087785A-F804-4185-AE27-7814CD4EBD7E}" srcId="{E9EC62A4-2CE8-4C7D-98B2-494833CC4BB4}" destId="{8A04B741-07FB-49D3-977C-89C23A1DC705}" srcOrd="1" destOrd="0" parTransId="{3798E742-2F4C-47FE-B0AA-8DE3F002119E}" sibTransId="{EA47BC56-8CC0-4AE1-80C4-781B11F512DF}"/>
    <dgm:cxn modelId="{2BE34C7D-50C3-4563-86E8-7FB20B46C93B}" type="presOf" srcId="{8A04B741-07FB-49D3-977C-89C23A1DC705}" destId="{2E936E41-0CF4-4B7A-9E8E-B809A176A644}" srcOrd="0" destOrd="0" presId="urn:microsoft.com/office/officeart/2011/layout/HexagonRadial"/>
    <dgm:cxn modelId="{50386F7E-6AB5-4337-AD2A-03ADFF2479A8}" type="presOf" srcId="{854CE2DF-D6E5-4A2C-91EC-4972A1229371}" destId="{87BBF8C7-7613-4D7D-A95B-9D2A7446803E}" srcOrd="0" destOrd="0" presId="urn:microsoft.com/office/officeart/2011/layout/HexagonRadial"/>
    <dgm:cxn modelId="{224B09BB-51FE-44F7-A87D-E4EB2A022DA1}" srcId="{E9EC62A4-2CE8-4C7D-98B2-494833CC4BB4}" destId="{8B4D78F0-494C-4254-BEBA-13A78869C544}" srcOrd="2" destOrd="0" parTransId="{986FA8E1-5546-422A-8EA6-665FCDF0A8C9}" sibTransId="{668D41B2-9A18-4079-8B76-EA046D6CDBCE}"/>
    <dgm:cxn modelId="{0DEBF1C2-8290-41A1-BA87-F848C4D954FE}" srcId="{854CE2DF-D6E5-4A2C-91EC-4972A1229371}" destId="{E9EC62A4-2CE8-4C7D-98B2-494833CC4BB4}" srcOrd="0" destOrd="0" parTransId="{C73577B9-B082-4804-B023-DAC0C54CF6DA}" sibTransId="{36A08F50-1CBB-49F8-8648-1359BCA3E409}"/>
    <dgm:cxn modelId="{A81013DE-D2E2-411A-91D3-098C79C0CCE8}" srcId="{E9EC62A4-2CE8-4C7D-98B2-494833CC4BB4}" destId="{5682F547-AF88-48DA-B076-E98B3434E2C6}" srcOrd="0" destOrd="0" parTransId="{F91521C0-EB22-46B9-A665-2DCE25EA14E9}" sibTransId="{D7ADEA47-20C2-492E-804C-C2FC5DE3EEF8}"/>
    <dgm:cxn modelId="{147C81A6-4E55-4432-B00F-453B7880BE68}" type="presParOf" srcId="{87BBF8C7-7613-4D7D-A95B-9D2A7446803E}" destId="{80FDBA88-FF20-4F95-B7E5-731922442544}" srcOrd="0" destOrd="0" presId="urn:microsoft.com/office/officeart/2011/layout/HexagonRadial"/>
    <dgm:cxn modelId="{AC66B882-4A7C-4CA2-A6B9-38ABCF8D2A56}" type="presParOf" srcId="{87BBF8C7-7613-4D7D-A95B-9D2A7446803E}" destId="{A03BC0E9-8D6C-422E-ABB7-04ECDDDA2FDF}" srcOrd="1" destOrd="0" presId="urn:microsoft.com/office/officeart/2011/layout/HexagonRadial"/>
    <dgm:cxn modelId="{7D23BFAC-F9F1-43DD-8BDE-3864274B1AEA}" type="presParOf" srcId="{A03BC0E9-8D6C-422E-ABB7-04ECDDDA2FDF}" destId="{08400276-FF0A-4BD9-ABA7-BB22843A88D3}" srcOrd="0" destOrd="0" presId="urn:microsoft.com/office/officeart/2011/layout/HexagonRadial"/>
    <dgm:cxn modelId="{326CF0BA-095E-41D0-A75C-870130A0C3E9}" type="presParOf" srcId="{87BBF8C7-7613-4D7D-A95B-9D2A7446803E}" destId="{99E700FD-964C-44BA-B01F-9032C6528CF9}" srcOrd="2" destOrd="0" presId="urn:microsoft.com/office/officeart/2011/layout/HexagonRadial"/>
    <dgm:cxn modelId="{8BADDCED-D810-4A90-8905-8744A3363ABB}" type="presParOf" srcId="{87BBF8C7-7613-4D7D-A95B-9D2A7446803E}" destId="{035D1DD4-62D8-4DEA-B12E-D9B86D66A2E4}" srcOrd="3" destOrd="0" presId="urn:microsoft.com/office/officeart/2011/layout/HexagonRadial"/>
    <dgm:cxn modelId="{0FA2520D-88DD-4510-A111-4D3F7979CC7F}" type="presParOf" srcId="{035D1DD4-62D8-4DEA-B12E-D9B86D66A2E4}" destId="{97373222-0EA3-4CA7-8FCD-A77A75D7B47D}" srcOrd="0" destOrd="0" presId="urn:microsoft.com/office/officeart/2011/layout/HexagonRadial"/>
    <dgm:cxn modelId="{E315E8F9-138B-4F18-817F-190EA340F7F5}" type="presParOf" srcId="{87BBF8C7-7613-4D7D-A95B-9D2A7446803E}" destId="{2E936E41-0CF4-4B7A-9E8E-B809A176A644}" srcOrd="4" destOrd="0" presId="urn:microsoft.com/office/officeart/2011/layout/HexagonRadial"/>
    <dgm:cxn modelId="{4F040AAB-BC8F-47CC-911F-7461B1E8A4A3}" type="presParOf" srcId="{87BBF8C7-7613-4D7D-A95B-9D2A7446803E}" destId="{AFAB9CF0-5B7B-4646-A227-3DF633CCD887}" srcOrd="5" destOrd="0" presId="urn:microsoft.com/office/officeart/2011/layout/HexagonRadial"/>
    <dgm:cxn modelId="{0A20A1D6-8CA0-477F-8D5F-D85E76448FCC}" type="presParOf" srcId="{AFAB9CF0-5B7B-4646-A227-3DF633CCD887}" destId="{F78FDCE5-E3E4-49B1-9033-3D90ABB88CE3}" srcOrd="0" destOrd="0" presId="urn:microsoft.com/office/officeart/2011/layout/HexagonRadial"/>
    <dgm:cxn modelId="{270851EB-74F5-4B50-AC3E-0839CA8C699F}" type="presParOf" srcId="{87BBF8C7-7613-4D7D-A95B-9D2A7446803E}" destId="{6343E641-07BC-456C-AF60-62E94ECEB4B7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E8E418F-CE5A-47A7-BEEC-7B7A120C23D5}" type="doc">
      <dgm:prSet loTypeId="urn:microsoft.com/office/officeart/2005/8/layout/l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A0113521-1E47-447C-823D-47CD0DAC27EC}">
      <dgm:prSet custT="1"/>
      <dgm:spPr/>
      <dgm:t>
        <a:bodyPr/>
        <a:lstStyle/>
        <a:p>
          <a:r>
            <a:rPr lang="vi-VN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HƯỚNG PHÁT TRIỂN</a:t>
          </a:r>
        </a:p>
      </dgm:t>
    </dgm:pt>
    <dgm:pt modelId="{B546FA21-602F-451F-B75A-DE5A381A55FC}" type="parTrans" cxnId="{4A2773E3-15B6-4B2E-BE06-B88340920D2C}">
      <dgm:prSet/>
      <dgm:spPr/>
      <dgm:t>
        <a:bodyPr/>
        <a:lstStyle/>
        <a:p>
          <a:endParaRPr lang="vi-VN"/>
        </a:p>
      </dgm:t>
    </dgm:pt>
    <dgm:pt modelId="{C4B928AD-4EAB-4C6E-8DE1-9BED4046DB15}" type="sibTrans" cxnId="{4A2773E3-15B6-4B2E-BE06-B88340920D2C}">
      <dgm:prSet/>
      <dgm:spPr/>
      <dgm:t>
        <a:bodyPr/>
        <a:lstStyle/>
        <a:p>
          <a:endParaRPr lang="vi-VN"/>
        </a:p>
      </dgm:t>
    </dgm:pt>
    <dgm:pt modelId="{46ED7889-DF10-43A2-B69B-AD20DBC06D80}">
      <dgm:prSet/>
      <dgm:spPr/>
      <dgm:t>
        <a:bodyPr/>
        <a:lstStyle/>
        <a:p>
          <a:r>
            <a:rPr lang="vi-VN" dirty="0"/>
            <a:t>Cài đặt trên server nội bộ Công an tỉnh Bình Thuận</a:t>
          </a:r>
        </a:p>
      </dgm:t>
    </dgm:pt>
    <dgm:pt modelId="{6B548C38-92F0-46B8-9183-D222C6BFF514}" type="parTrans" cxnId="{9607E75F-65C0-4D3B-AE1A-93C57C94DF08}">
      <dgm:prSet/>
      <dgm:spPr/>
      <dgm:t>
        <a:bodyPr/>
        <a:lstStyle/>
        <a:p>
          <a:endParaRPr lang="vi-VN"/>
        </a:p>
      </dgm:t>
    </dgm:pt>
    <dgm:pt modelId="{458749F7-D473-407E-9D98-58319A498C7C}" type="sibTrans" cxnId="{9607E75F-65C0-4D3B-AE1A-93C57C94DF08}">
      <dgm:prSet/>
      <dgm:spPr/>
      <dgm:t>
        <a:bodyPr/>
        <a:lstStyle/>
        <a:p>
          <a:endParaRPr lang="vi-VN"/>
        </a:p>
      </dgm:t>
    </dgm:pt>
    <dgm:pt modelId="{99216901-3E29-43D0-A0DB-40AF48A1E9CE}">
      <dgm:prSet/>
      <dgm:spPr/>
      <dgm:t>
        <a:bodyPr/>
        <a:lstStyle/>
        <a:p>
          <a:r>
            <a:rPr lang="vi-VN" dirty="0"/>
            <a:t>Cải tiến module, chức năng</a:t>
          </a:r>
        </a:p>
      </dgm:t>
    </dgm:pt>
    <dgm:pt modelId="{66B94843-F9BE-4164-9E71-E9B157E7BB85}" type="parTrans" cxnId="{89D39AB6-7BD3-4C73-8A0C-FC7FDDA2405F}">
      <dgm:prSet/>
      <dgm:spPr/>
      <dgm:t>
        <a:bodyPr/>
        <a:lstStyle/>
        <a:p>
          <a:endParaRPr lang="vi-VN"/>
        </a:p>
      </dgm:t>
    </dgm:pt>
    <dgm:pt modelId="{3D049345-F636-435D-9FD1-8EA635596F7E}" type="sibTrans" cxnId="{89D39AB6-7BD3-4C73-8A0C-FC7FDDA2405F}">
      <dgm:prSet/>
      <dgm:spPr/>
      <dgm:t>
        <a:bodyPr/>
        <a:lstStyle/>
        <a:p>
          <a:endParaRPr lang="vi-VN"/>
        </a:p>
      </dgm:t>
    </dgm:pt>
    <dgm:pt modelId="{CF54F16E-FEA2-4E19-AC0F-726EB8D1C8AB}">
      <dgm:prSet/>
      <dgm:spPr/>
      <dgm:t>
        <a:bodyPr/>
        <a:lstStyle/>
        <a:p>
          <a:r>
            <a:rPr lang="vi-VN" dirty="0"/>
            <a:t>Cải thiện độ chính xác</a:t>
          </a:r>
        </a:p>
      </dgm:t>
    </dgm:pt>
    <dgm:pt modelId="{06083695-FFF1-4A34-B9F1-A8C8F2D8BD7D}" type="parTrans" cxnId="{F391C7B4-CD2E-4349-8E04-CF9DC6EC26FA}">
      <dgm:prSet/>
      <dgm:spPr/>
      <dgm:t>
        <a:bodyPr/>
        <a:lstStyle/>
        <a:p>
          <a:endParaRPr lang="vi-VN"/>
        </a:p>
      </dgm:t>
    </dgm:pt>
    <dgm:pt modelId="{4413E096-E37A-421C-B5EC-4A0E7C902679}" type="sibTrans" cxnId="{F391C7B4-CD2E-4349-8E04-CF9DC6EC26FA}">
      <dgm:prSet/>
      <dgm:spPr/>
      <dgm:t>
        <a:bodyPr/>
        <a:lstStyle/>
        <a:p>
          <a:endParaRPr lang="vi-VN"/>
        </a:p>
      </dgm:t>
    </dgm:pt>
    <dgm:pt modelId="{646CC7D3-5942-443A-AEA7-BD1F27BFF461}">
      <dgm:prSet/>
      <dgm:spPr/>
      <dgm:t>
        <a:bodyPr/>
        <a:lstStyle/>
        <a:p>
          <a:r>
            <a:rPr lang="vi-VN" dirty="0"/>
            <a:t>Mở rộng quy mô</a:t>
          </a:r>
        </a:p>
      </dgm:t>
    </dgm:pt>
    <dgm:pt modelId="{91E8355E-1CC8-42CC-807A-18FAC6A8A3E1}" type="parTrans" cxnId="{0A732C4A-5663-4276-832D-69F5540D62A4}">
      <dgm:prSet/>
      <dgm:spPr/>
      <dgm:t>
        <a:bodyPr/>
        <a:lstStyle/>
        <a:p>
          <a:endParaRPr lang="vi-VN"/>
        </a:p>
      </dgm:t>
    </dgm:pt>
    <dgm:pt modelId="{36BFB8C0-9B7B-4DE1-8307-1ECFE1581323}" type="sibTrans" cxnId="{0A732C4A-5663-4276-832D-69F5540D62A4}">
      <dgm:prSet/>
      <dgm:spPr/>
      <dgm:t>
        <a:bodyPr/>
        <a:lstStyle/>
        <a:p>
          <a:endParaRPr lang="vi-VN"/>
        </a:p>
      </dgm:t>
    </dgm:pt>
    <dgm:pt modelId="{3F938964-5DF8-48DC-82F8-1C4C376381AB}" type="pres">
      <dgm:prSet presAssocID="{0E8E418F-CE5A-47A7-BEEC-7B7A120C23D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7C97E9A-0580-4B4B-B22C-1FCFDD18C6B6}" type="pres">
      <dgm:prSet presAssocID="{A0113521-1E47-447C-823D-47CD0DAC27EC}" presName="horFlow" presStyleCnt="0"/>
      <dgm:spPr/>
    </dgm:pt>
    <dgm:pt modelId="{D1495810-63BB-495B-A216-92F3DA52F20A}" type="pres">
      <dgm:prSet presAssocID="{A0113521-1E47-447C-823D-47CD0DAC27EC}" presName="bigChev" presStyleLbl="node1" presStyleIdx="0" presStyleCnt="1"/>
      <dgm:spPr/>
    </dgm:pt>
    <dgm:pt modelId="{F1D277DE-11AF-44B2-A27B-A017B9EFE579}" type="pres">
      <dgm:prSet presAssocID="{6B548C38-92F0-46B8-9183-D222C6BFF514}" presName="parTrans" presStyleCnt="0"/>
      <dgm:spPr/>
    </dgm:pt>
    <dgm:pt modelId="{641FC3A1-49D5-4108-8DF7-6F737D4C26C4}" type="pres">
      <dgm:prSet presAssocID="{46ED7889-DF10-43A2-B69B-AD20DBC06D80}" presName="node" presStyleLbl="alignAccFollowNode1" presStyleIdx="0" presStyleCnt="4">
        <dgm:presLayoutVars>
          <dgm:bulletEnabled val="1"/>
        </dgm:presLayoutVars>
      </dgm:prSet>
      <dgm:spPr/>
    </dgm:pt>
    <dgm:pt modelId="{36D337A8-4E85-40E7-A17B-7A18F37C4311}" type="pres">
      <dgm:prSet presAssocID="{458749F7-D473-407E-9D98-58319A498C7C}" presName="sibTrans" presStyleCnt="0"/>
      <dgm:spPr/>
    </dgm:pt>
    <dgm:pt modelId="{F171F10C-33F9-4820-98F0-D805FBB25F25}" type="pres">
      <dgm:prSet presAssocID="{99216901-3E29-43D0-A0DB-40AF48A1E9CE}" presName="node" presStyleLbl="alignAccFollowNode1" presStyleIdx="1" presStyleCnt="4">
        <dgm:presLayoutVars>
          <dgm:bulletEnabled val="1"/>
        </dgm:presLayoutVars>
      </dgm:prSet>
      <dgm:spPr/>
    </dgm:pt>
    <dgm:pt modelId="{01767A92-A401-4E8D-AAC9-FF6647329506}" type="pres">
      <dgm:prSet presAssocID="{3D049345-F636-435D-9FD1-8EA635596F7E}" presName="sibTrans" presStyleCnt="0"/>
      <dgm:spPr/>
    </dgm:pt>
    <dgm:pt modelId="{2A8F5CCF-2948-4F5A-9599-6B0E7A70517C}" type="pres">
      <dgm:prSet presAssocID="{CF54F16E-FEA2-4E19-AC0F-726EB8D1C8AB}" presName="node" presStyleLbl="alignAccFollowNode1" presStyleIdx="2" presStyleCnt="4">
        <dgm:presLayoutVars>
          <dgm:bulletEnabled val="1"/>
        </dgm:presLayoutVars>
      </dgm:prSet>
      <dgm:spPr/>
    </dgm:pt>
    <dgm:pt modelId="{A1CFB20F-DB37-4D47-95BC-C8453D90BF9E}" type="pres">
      <dgm:prSet presAssocID="{4413E096-E37A-421C-B5EC-4A0E7C902679}" presName="sibTrans" presStyleCnt="0"/>
      <dgm:spPr/>
    </dgm:pt>
    <dgm:pt modelId="{96B71865-166A-43EB-9DBE-B007C745DB69}" type="pres">
      <dgm:prSet presAssocID="{646CC7D3-5942-443A-AEA7-BD1F27BFF46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9607E75F-65C0-4D3B-AE1A-93C57C94DF08}" srcId="{A0113521-1E47-447C-823D-47CD0DAC27EC}" destId="{46ED7889-DF10-43A2-B69B-AD20DBC06D80}" srcOrd="0" destOrd="0" parTransId="{6B548C38-92F0-46B8-9183-D222C6BFF514}" sibTransId="{458749F7-D473-407E-9D98-58319A498C7C}"/>
    <dgm:cxn modelId="{A2E99061-0742-466B-B2BB-C8ED6384C9FC}" type="presOf" srcId="{0E8E418F-CE5A-47A7-BEEC-7B7A120C23D5}" destId="{3F938964-5DF8-48DC-82F8-1C4C376381AB}" srcOrd="0" destOrd="0" presId="urn:microsoft.com/office/officeart/2005/8/layout/lProcess3"/>
    <dgm:cxn modelId="{0A732C4A-5663-4276-832D-69F5540D62A4}" srcId="{A0113521-1E47-447C-823D-47CD0DAC27EC}" destId="{646CC7D3-5942-443A-AEA7-BD1F27BFF461}" srcOrd="3" destOrd="0" parTransId="{91E8355E-1CC8-42CC-807A-18FAC6A8A3E1}" sibTransId="{36BFB8C0-9B7B-4DE1-8307-1ECFE1581323}"/>
    <dgm:cxn modelId="{72B1056F-2FED-4F52-9BD5-68C779E0EB2F}" type="presOf" srcId="{99216901-3E29-43D0-A0DB-40AF48A1E9CE}" destId="{F171F10C-33F9-4820-98F0-D805FBB25F25}" srcOrd="0" destOrd="0" presId="urn:microsoft.com/office/officeart/2005/8/layout/lProcess3"/>
    <dgm:cxn modelId="{5231A68D-F925-4828-93FA-6934F2B3E15B}" type="presOf" srcId="{A0113521-1E47-447C-823D-47CD0DAC27EC}" destId="{D1495810-63BB-495B-A216-92F3DA52F20A}" srcOrd="0" destOrd="0" presId="urn:microsoft.com/office/officeart/2005/8/layout/lProcess3"/>
    <dgm:cxn modelId="{1357E694-6802-463A-9DF0-9E47522DCE00}" type="presOf" srcId="{46ED7889-DF10-43A2-B69B-AD20DBC06D80}" destId="{641FC3A1-49D5-4108-8DF7-6F737D4C26C4}" srcOrd="0" destOrd="0" presId="urn:microsoft.com/office/officeart/2005/8/layout/lProcess3"/>
    <dgm:cxn modelId="{DB8FC4A3-1211-4C27-A828-9229778D799B}" type="presOf" srcId="{646CC7D3-5942-443A-AEA7-BD1F27BFF461}" destId="{96B71865-166A-43EB-9DBE-B007C745DB69}" srcOrd="0" destOrd="0" presId="urn:microsoft.com/office/officeart/2005/8/layout/lProcess3"/>
    <dgm:cxn modelId="{F391C7B4-CD2E-4349-8E04-CF9DC6EC26FA}" srcId="{A0113521-1E47-447C-823D-47CD0DAC27EC}" destId="{CF54F16E-FEA2-4E19-AC0F-726EB8D1C8AB}" srcOrd="2" destOrd="0" parTransId="{06083695-FFF1-4A34-B9F1-A8C8F2D8BD7D}" sibTransId="{4413E096-E37A-421C-B5EC-4A0E7C902679}"/>
    <dgm:cxn modelId="{89D39AB6-7BD3-4C73-8A0C-FC7FDDA2405F}" srcId="{A0113521-1E47-447C-823D-47CD0DAC27EC}" destId="{99216901-3E29-43D0-A0DB-40AF48A1E9CE}" srcOrd="1" destOrd="0" parTransId="{66B94843-F9BE-4164-9E71-E9B157E7BB85}" sibTransId="{3D049345-F636-435D-9FD1-8EA635596F7E}"/>
    <dgm:cxn modelId="{9BE048C9-A9FA-420D-BD63-CF834C78BA14}" type="presOf" srcId="{CF54F16E-FEA2-4E19-AC0F-726EB8D1C8AB}" destId="{2A8F5CCF-2948-4F5A-9599-6B0E7A70517C}" srcOrd="0" destOrd="0" presId="urn:microsoft.com/office/officeart/2005/8/layout/lProcess3"/>
    <dgm:cxn modelId="{4A2773E3-15B6-4B2E-BE06-B88340920D2C}" srcId="{0E8E418F-CE5A-47A7-BEEC-7B7A120C23D5}" destId="{A0113521-1E47-447C-823D-47CD0DAC27EC}" srcOrd="0" destOrd="0" parTransId="{B546FA21-602F-451F-B75A-DE5A381A55FC}" sibTransId="{C4B928AD-4EAB-4C6E-8DE1-9BED4046DB15}"/>
    <dgm:cxn modelId="{50F8ABDC-3B08-460B-AC11-DBAC3BE7D0FD}" type="presParOf" srcId="{3F938964-5DF8-48DC-82F8-1C4C376381AB}" destId="{C7C97E9A-0580-4B4B-B22C-1FCFDD18C6B6}" srcOrd="0" destOrd="0" presId="urn:microsoft.com/office/officeart/2005/8/layout/lProcess3"/>
    <dgm:cxn modelId="{1C82679C-0347-4330-8238-F246A43B5014}" type="presParOf" srcId="{C7C97E9A-0580-4B4B-B22C-1FCFDD18C6B6}" destId="{D1495810-63BB-495B-A216-92F3DA52F20A}" srcOrd="0" destOrd="0" presId="urn:microsoft.com/office/officeart/2005/8/layout/lProcess3"/>
    <dgm:cxn modelId="{D38D7EC5-17DE-4F42-81EC-8D87C0996CC1}" type="presParOf" srcId="{C7C97E9A-0580-4B4B-B22C-1FCFDD18C6B6}" destId="{F1D277DE-11AF-44B2-A27B-A017B9EFE579}" srcOrd="1" destOrd="0" presId="urn:microsoft.com/office/officeart/2005/8/layout/lProcess3"/>
    <dgm:cxn modelId="{8C1F9662-8006-4A3D-972E-D5595B2E00E9}" type="presParOf" srcId="{C7C97E9A-0580-4B4B-B22C-1FCFDD18C6B6}" destId="{641FC3A1-49D5-4108-8DF7-6F737D4C26C4}" srcOrd="2" destOrd="0" presId="urn:microsoft.com/office/officeart/2005/8/layout/lProcess3"/>
    <dgm:cxn modelId="{62D6133A-8685-4194-9CFD-06023CEFFE55}" type="presParOf" srcId="{C7C97E9A-0580-4B4B-B22C-1FCFDD18C6B6}" destId="{36D337A8-4E85-40E7-A17B-7A18F37C4311}" srcOrd="3" destOrd="0" presId="urn:microsoft.com/office/officeart/2005/8/layout/lProcess3"/>
    <dgm:cxn modelId="{04FEE4A1-2817-435F-931A-9E699D47C63E}" type="presParOf" srcId="{C7C97E9A-0580-4B4B-B22C-1FCFDD18C6B6}" destId="{F171F10C-33F9-4820-98F0-D805FBB25F25}" srcOrd="4" destOrd="0" presId="urn:microsoft.com/office/officeart/2005/8/layout/lProcess3"/>
    <dgm:cxn modelId="{6A58B118-8B91-4168-BAAD-A5AD55393BBD}" type="presParOf" srcId="{C7C97E9A-0580-4B4B-B22C-1FCFDD18C6B6}" destId="{01767A92-A401-4E8D-AAC9-FF6647329506}" srcOrd="5" destOrd="0" presId="urn:microsoft.com/office/officeart/2005/8/layout/lProcess3"/>
    <dgm:cxn modelId="{7582C4EA-3788-46AE-AF06-3B8921AD6FD3}" type="presParOf" srcId="{C7C97E9A-0580-4B4B-B22C-1FCFDD18C6B6}" destId="{2A8F5CCF-2948-4F5A-9599-6B0E7A70517C}" srcOrd="6" destOrd="0" presId="urn:microsoft.com/office/officeart/2005/8/layout/lProcess3"/>
    <dgm:cxn modelId="{F664A177-8527-49BA-9D92-72070BE4E145}" type="presParOf" srcId="{C7C97E9A-0580-4B4B-B22C-1FCFDD18C6B6}" destId="{A1CFB20F-DB37-4D47-95BC-C8453D90BF9E}" srcOrd="7" destOrd="0" presId="urn:microsoft.com/office/officeart/2005/8/layout/lProcess3"/>
    <dgm:cxn modelId="{FC38CD0C-AF18-4ACE-B577-435AC57269C8}" type="presParOf" srcId="{C7C97E9A-0580-4B4B-B22C-1FCFDD18C6B6}" destId="{96B71865-166A-43EB-9DBE-B007C745DB69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2E14FE-FE36-45B7-AE7D-A50A15B5C0F9}" type="doc">
      <dgm:prSet loTypeId="urn:microsoft.com/office/officeart/2011/layout/HexagonRadial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0794F719-E687-438D-B8F9-93A7A0445EFB}">
      <dgm:prSet custT="1"/>
      <dgm:spPr/>
      <dgm:t>
        <a:bodyPr/>
        <a:lstStyle/>
        <a:p>
          <a:r>
            <a:rPr lang="vi-V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MỤC TIÊU</a:t>
          </a:r>
        </a:p>
      </dgm:t>
    </dgm:pt>
    <dgm:pt modelId="{2A011209-D124-4DB4-A91B-833EBE9E6CD9}" type="parTrans" cxnId="{7AAD42F9-DAF8-4ABE-8B52-FBE411BADA70}">
      <dgm:prSet/>
      <dgm:spPr/>
      <dgm:t>
        <a:bodyPr/>
        <a:lstStyle/>
        <a:p>
          <a:endParaRPr lang="vi-VN"/>
        </a:p>
      </dgm:t>
    </dgm:pt>
    <dgm:pt modelId="{BC99350E-0A5B-4F7A-930F-AD8846BDE057}" type="sibTrans" cxnId="{7AAD42F9-DAF8-4ABE-8B52-FBE411BADA70}">
      <dgm:prSet/>
      <dgm:spPr/>
      <dgm:t>
        <a:bodyPr/>
        <a:lstStyle/>
        <a:p>
          <a:endParaRPr lang="vi-VN"/>
        </a:p>
      </dgm:t>
    </dgm:pt>
    <dgm:pt modelId="{6B2FEAE4-38BE-43CB-A078-EC5D26AE7E32}">
      <dgm:prSet/>
      <dgm:spPr/>
      <dgm:t>
        <a:bodyPr/>
        <a:lstStyle/>
        <a:p>
          <a:r>
            <a:rPr lang="vi-VN" dirty="0"/>
            <a:t>Thu thập</a:t>
          </a:r>
        </a:p>
      </dgm:t>
    </dgm:pt>
    <dgm:pt modelId="{CF56D2FD-1249-40B9-8B93-BA9581536F0F}" type="parTrans" cxnId="{40CEE34C-BA95-4C07-A4EC-10E481E051A8}">
      <dgm:prSet/>
      <dgm:spPr/>
      <dgm:t>
        <a:bodyPr/>
        <a:lstStyle/>
        <a:p>
          <a:endParaRPr lang="vi-VN"/>
        </a:p>
      </dgm:t>
    </dgm:pt>
    <dgm:pt modelId="{23B42F88-6FD0-4AE6-9544-A8004AD23955}" type="sibTrans" cxnId="{40CEE34C-BA95-4C07-A4EC-10E481E051A8}">
      <dgm:prSet/>
      <dgm:spPr/>
      <dgm:t>
        <a:bodyPr/>
        <a:lstStyle/>
        <a:p>
          <a:endParaRPr lang="vi-VN"/>
        </a:p>
      </dgm:t>
    </dgm:pt>
    <dgm:pt modelId="{B3065146-DC44-46F9-962D-B1A22CCC0867}">
      <dgm:prSet/>
      <dgm:spPr/>
      <dgm:t>
        <a:bodyPr/>
        <a:lstStyle/>
        <a:p>
          <a:r>
            <a:rPr lang="vi-VN" dirty="0"/>
            <a:t>Phân loại</a:t>
          </a:r>
        </a:p>
      </dgm:t>
    </dgm:pt>
    <dgm:pt modelId="{E2C1304F-A595-42DB-B090-DA9A2EE676BD}" type="parTrans" cxnId="{3B399040-63E3-4426-BC75-0AD969D9B82D}">
      <dgm:prSet/>
      <dgm:spPr/>
      <dgm:t>
        <a:bodyPr/>
        <a:lstStyle/>
        <a:p>
          <a:endParaRPr lang="vi-VN"/>
        </a:p>
      </dgm:t>
    </dgm:pt>
    <dgm:pt modelId="{B055F392-B30B-497F-8BA6-5745707A566D}" type="sibTrans" cxnId="{3B399040-63E3-4426-BC75-0AD969D9B82D}">
      <dgm:prSet/>
      <dgm:spPr/>
      <dgm:t>
        <a:bodyPr/>
        <a:lstStyle/>
        <a:p>
          <a:endParaRPr lang="vi-VN"/>
        </a:p>
      </dgm:t>
    </dgm:pt>
    <dgm:pt modelId="{1A33BE62-648F-44EC-ACEC-A1170A38EDD7}">
      <dgm:prSet/>
      <dgm:spPr/>
      <dgm:t>
        <a:bodyPr/>
        <a:lstStyle/>
        <a:p>
          <a:r>
            <a:rPr lang="vi-VN" dirty="0"/>
            <a:t>Đánh giá</a:t>
          </a:r>
        </a:p>
      </dgm:t>
    </dgm:pt>
    <dgm:pt modelId="{DA4E7D6C-A22E-472E-99BB-A3E5CEEB038C}" type="parTrans" cxnId="{9E863E72-1F42-4C88-9B38-A6B2C76B26A2}">
      <dgm:prSet/>
      <dgm:spPr/>
      <dgm:t>
        <a:bodyPr/>
        <a:lstStyle/>
        <a:p>
          <a:endParaRPr lang="vi-VN"/>
        </a:p>
      </dgm:t>
    </dgm:pt>
    <dgm:pt modelId="{A8E9A85D-9A05-4F6D-AE81-98DCD762619A}" type="sibTrans" cxnId="{9E863E72-1F42-4C88-9B38-A6B2C76B26A2}">
      <dgm:prSet/>
      <dgm:spPr/>
      <dgm:t>
        <a:bodyPr/>
        <a:lstStyle/>
        <a:p>
          <a:endParaRPr lang="vi-VN"/>
        </a:p>
      </dgm:t>
    </dgm:pt>
    <dgm:pt modelId="{EEF5904C-BE40-45EA-8BD7-0135D10968DD}">
      <dgm:prSet/>
      <dgm:spPr/>
      <dgm:t>
        <a:bodyPr/>
        <a:lstStyle/>
        <a:p>
          <a:r>
            <a:rPr lang="vi-VN" dirty="0"/>
            <a:t>Quản lý đối tượng đăng tin</a:t>
          </a:r>
        </a:p>
      </dgm:t>
    </dgm:pt>
    <dgm:pt modelId="{A7CB1545-F28B-4EA4-BA6C-6596ED6405A0}" type="parTrans" cxnId="{1E7749BB-EB25-42C5-9CDC-F839C88D54E8}">
      <dgm:prSet/>
      <dgm:spPr/>
      <dgm:t>
        <a:bodyPr/>
        <a:lstStyle/>
        <a:p>
          <a:endParaRPr lang="vi-VN"/>
        </a:p>
      </dgm:t>
    </dgm:pt>
    <dgm:pt modelId="{A4AEABC3-03A2-41ED-AC70-EA1053FFE361}" type="sibTrans" cxnId="{1E7749BB-EB25-42C5-9CDC-F839C88D54E8}">
      <dgm:prSet/>
      <dgm:spPr/>
      <dgm:t>
        <a:bodyPr/>
        <a:lstStyle/>
        <a:p>
          <a:endParaRPr lang="vi-VN"/>
        </a:p>
      </dgm:t>
    </dgm:pt>
    <dgm:pt modelId="{FF6FFB84-C0D5-4AAE-A236-EE51BF33BA04}">
      <dgm:prSet/>
      <dgm:spPr/>
      <dgm:t>
        <a:bodyPr/>
        <a:lstStyle/>
        <a:p>
          <a:r>
            <a:rPr lang="vi-VN" dirty="0"/>
            <a:t>Quản lý tin tức</a:t>
          </a:r>
        </a:p>
      </dgm:t>
    </dgm:pt>
    <dgm:pt modelId="{0DAB7D74-9ABF-4147-B0FA-5C1A05BEBCF0}" type="parTrans" cxnId="{D8DBC367-C497-4641-8C28-E1D30BE6602B}">
      <dgm:prSet/>
      <dgm:spPr/>
      <dgm:t>
        <a:bodyPr/>
        <a:lstStyle/>
        <a:p>
          <a:endParaRPr lang="vi-VN"/>
        </a:p>
      </dgm:t>
    </dgm:pt>
    <dgm:pt modelId="{B30ACC16-CBFA-4FE3-9728-6AB73233F9AD}" type="sibTrans" cxnId="{D8DBC367-C497-4641-8C28-E1D30BE6602B}">
      <dgm:prSet/>
      <dgm:spPr/>
      <dgm:t>
        <a:bodyPr/>
        <a:lstStyle/>
        <a:p>
          <a:endParaRPr lang="vi-VN"/>
        </a:p>
      </dgm:t>
    </dgm:pt>
    <dgm:pt modelId="{8EE68DB9-6E7D-4E42-932F-B275A795779B}">
      <dgm:prSet/>
      <dgm:spPr/>
      <dgm:t>
        <a:bodyPr/>
        <a:lstStyle/>
        <a:p>
          <a:r>
            <a:rPr lang="vi-VN" dirty="0"/>
            <a:t>Thống kê</a:t>
          </a:r>
        </a:p>
      </dgm:t>
    </dgm:pt>
    <dgm:pt modelId="{48093A1B-9728-4A35-B9C2-5F47BFA9BB45}" type="parTrans" cxnId="{CB50E4A9-8EAA-47F8-91B5-D6D01499E4E3}">
      <dgm:prSet/>
      <dgm:spPr/>
      <dgm:t>
        <a:bodyPr/>
        <a:lstStyle/>
        <a:p>
          <a:endParaRPr lang="vi-VN"/>
        </a:p>
      </dgm:t>
    </dgm:pt>
    <dgm:pt modelId="{A0DBC7A1-DC7E-48BB-AE72-81DC3AE91355}" type="sibTrans" cxnId="{CB50E4A9-8EAA-47F8-91B5-D6D01499E4E3}">
      <dgm:prSet/>
      <dgm:spPr/>
      <dgm:t>
        <a:bodyPr/>
        <a:lstStyle/>
        <a:p>
          <a:endParaRPr lang="vi-VN"/>
        </a:p>
      </dgm:t>
    </dgm:pt>
    <dgm:pt modelId="{51C11BB6-43E9-4C0A-A796-446209B560B4}" type="pres">
      <dgm:prSet presAssocID="{DF2E14FE-FE36-45B7-AE7D-A50A15B5C0F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FD4A2FA-1D58-428E-98C9-E0FB8333E265}" type="pres">
      <dgm:prSet presAssocID="{0794F719-E687-438D-B8F9-93A7A0445EFB}" presName="Parent" presStyleLbl="node0" presStyleIdx="0" presStyleCnt="1">
        <dgm:presLayoutVars>
          <dgm:chMax val="6"/>
          <dgm:chPref val="6"/>
        </dgm:presLayoutVars>
      </dgm:prSet>
      <dgm:spPr/>
    </dgm:pt>
    <dgm:pt modelId="{AA706E52-CD1B-4436-8467-EF9BF76EB785}" type="pres">
      <dgm:prSet presAssocID="{6B2FEAE4-38BE-43CB-A078-EC5D26AE7E32}" presName="Accent1" presStyleCnt="0"/>
      <dgm:spPr/>
    </dgm:pt>
    <dgm:pt modelId="{4245F33B-9776-4EB7-AE21-32F5EB51842A}" type="pres">
      <dgm:prSet presAssocID="{6B2FEAE4-38BE-43CB-A078-EC5D26AE7E32}" presName="Accent" presStyleLbl="bgShp" presStyleIdx="0" presStyleCnt="6"/>
      <dgm:spPr/>
    </dgm:pt>
    <dgm:pt modelId="{6755D172-0F31-4AE4-9635-D9DD1AC06D06}" type="pres">
      <dgm:prSet presAssocID="{6B2FEAE4-38BE-43CB-A078-EC5D26AE7E32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6912117-C7EC-499A-9626-84109A37922A}" type="pres">
      <dgm:prSet presAssocID="{B3065146-DC44-46F9-962D-B1A22CCC0867}" presName="Accent2" presStyleCnt="0"/>
      <dgm:spPr/>
    </dgm:pt>
    <dgm:pt modelId="{308256F8-C62D-4496-BBA4-2847080A5EC1}" type="pres">
      <dgm:prSet presAssocID="{B3065146-DC44-46F9-962D-B1A22CCC0867}" presName="Accent" presStyleLbl="bgShp" presStyleIdx="1" presStyleCnt="6"/>
      <dgm:spPr/>
    </dgm:pt>
    <dgm:pt modelId="{EE4AB537-42C8-40A0-BD5E-2F52E829BBE8}" type="pres">
      <dgm:prSet presAssocID="{B3065146-DC44-46F9-962D-B1A22CCC0867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F407B06B-556F-46BE-AC4A-200137166AA9}" type="pres">
      <dgm:prSet presAssocID="{1A33BE62-648F-44EC-ACEC-A1170A38EDD7}" presName="Accent3" presStyleCnt="0"/>
      <dgm:spPr/>
    </dgm:pt>
    <dgm:pt modelId="{07DEA462-F392-4722-B6AF-AE78D898D11F}" type="pres">
      <dgm:prSet presAssocID="{1A33BE62-648F-44EC-ACEC-A1170A38EDD7}" presName="Accent" presStyleLbl="bgShp" presStyleIdx="2" presStyleCnt="6"/>
      <dgm:spPr/>
    </dgm:pt>
    <dgm:pt modelId="{63030934-0E6E-4BDC-9DAA-114CC7555C23}" type="pres">
      <dgm:prSet presAssocID="{1A33BE62-648F-44EC-ACEC-A1170A38EDD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4790D39-8552-4554-A234-1E308236EE4D}" type="pres">
      <dgm:prSet presAssocID="{EEF5904C-BE40-45EA-8BD7-0135D10968DD}" presName="Accent4" presStyleCnt="0"/>
      <dgm:spPr/>
    </dgm:pt>
    <dgm:pt modelId="{E08E696D-1264-4C60-88AE-1C0F618297A5}" type="pres">
      <dgm:prSet presAssocID="{EEF5904C-BE40-45EA-8BD7-0135D10968DD}" presName="Accent" presStyleLbl="bgShp" presStyleIdx="3" presStyleCnt="6"/>
      <dgm:spPr/>
    </dgm:pt>
    <dgm:pt modelId="{FABE82C0-1E87-4A64-9210-F51F366C9523}" type="pres">
      <dgm:prSet presAssocID="{EEF5904C-BE40-45EA-8BD7-0135D10968DD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F6EC55-C644-4917-B813-9D4EB2700659}" type="pres">
      <dgm:prSet presAssocID="{FF6FFB84-C0D5-4AAE-A236-EE51BF33BA04}" presName="Accent5" presStyleCnt="0"/>
      <dgm:spPr/>
    </dgm:pt>
    <dgm:pt modelId="{3C80C704-8FB3-4DC8-B6BF-6F5A955FDC55}" type="pres">
      <dgm:prSet presAssocID="{FF6FFB84-C0D5-4AAE-A236-EE51BF33BA04}" presName="Accent" presStyleLbl="bgShp" presStyleIdx="4" presStyleCnt="6"/>
      <dgm:spPr/>
    </dgm:pt>
    <dgm:pt modelId="{50F1E95D-EF0A-447F-8FA6-07CEBE98E277}" type="pres">
      <dgm:prSet presAssocID="{FF6FFB84-C0D5-4AAE-A236-EE51BF33BA04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ED6FE85-D04C-42CB-A1AB-CDFE9F5056BD}" type="pres">
      <dgm:prSet presAssocID="{8EE68DB9-6E7D-4E42-932F-B275A795779B}" presName="Accent6" presStyleCnt="0"/>
      <dgm:spPr/>
    </dgm:pt>
    <dgm:pt modelId="{E408ACBD-CF2A-4164-BE06-4838589ABCD6}" type="pres">
      <dgm:prSet presAssocID="{8EE68DB9-6E7D-4E42-932F-B275A795779B}" presName="Accent" presStyleLbl="bgShp" presStyleIdx="5" presStyleCnt="6"/>
      <dgm:spPr/>
    </dgm:pt>
    <dgm:pt modelId="{425BA888-157E-4FEB-A5B1-2E1482E566A0}" type="pres">
      <dgm:prSet presAssocID="{8EE68DB9-6E7D-4E42-932F-B275A795779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65A342B-AED6-4DE9-8484-9A15256F32F4}" type="presOf" srcId="{8EE68DB9-6E7D-4E42-932F-B275A795779B}" destId="{425BA888-157E-4FEB-A5B1-2E1482E566A0}" srcOrd="0" destOrd="0" presId="urn:microsoft.com/office/officeart/2011/layout/HexagonRadial"/>
    <dgm:cxn modelId="{3B399040-63E3-4426-BC75-0AD969D9B82D}" srcId="{0794F719-E687-438D-B8F9-93A7A0445EFB}" destId="{B3065146-DC44-46F9-962D-B1A22CCC0867}" srcOrd="1" destOrd="0" parTransId="{E2C1304F-A595-42DB-B090-DA9A2EE676BD}" sibTransId="{B055F392-B30B-497F-8BA6-5745707A566D}"/>
    <dgm:cxn modelId="{D8DBC367-C497-4641-8C28-E1D30BE6602B}" srcId="{0794F719-E687-438D-B8F9-93A7A0445EFB}" destId="{FF6FFB84-C0D5-4AAE-A236-EE51BF33BA04}" srcOrd="4" destOrd="0" parTransId="{0DAB7D74-9ABF-4147-B0FA-5C1A05BEBCF0}" sibTransId="{B30ACC16-CBFA-4FE3-9728-6AB73233F9AD}"/>
    <dgm:cxn modelId="{40CEE34C-BA95-4C07-A4EC-10E481E051A8}" srcId="{0794F719-E687-438D-B8F9-93A7A0445EFB}" destId="{6B2FEAE4-38BE-43CB-A078-EC5D26AE7E32}" srcOrd="0" destOrd="0" parTransId="{CF56D2FD-1249-40B9-8B93-BA9581536F0F}" sibTransId="{23B42F88-6FD0-4AE6-9544-A8004AD23955}"/>
    <dgm:cxn modelId="{9E863E72-1F42-4C88-9B38-A6B2C76B26A2}" srcId="{0794F719-E687-438D-B8F9-93A7A0445EFB}" destId="{1A33BE62-648F-44EC-ACEC-A1170A38EDD7}" srcOrd="2" destOrd="0" parTransId="{DA4E7D6C-A22E-472E-99BB-A3E5CEEB038C}" sibTransId="{A8E9A85D-9A05-4F6D-AE81-98DCD762619A}"/>
    <dgm:cxn modelId="{8F84CD85-E4A8-48F6-884E-A952CC8240D0}" type="presOf" srcId="{6B2FEAE4-38BE-43CB-A078-EC5D26AE7E32}" destId="{6755D172-0F31-4AE4-9635-D9DD1AC06D06}" srcOrd="0" destOrd="0" presId="urn:microsoft.com/office/officeart/2011/layout/HexagonRadial"/>
    <dgm:cxn modelId="{CB50E4A9-8EAA-47F8-91B5-D6D01499E4E3}" srcId="{0794F719-E687-438D-B8F9-93A7A0445EFB}" destId="{8EE68DB9-6E7D-4E42-932F-B275A795779B}" srcOrd="5" destOrd="0" parTransId="{48093A1B-9728-4A35-B9C2-5F47BFA9BB45}" sibTransId="{A0DBC7A1-DC7E-48BB-AE72-81DC3AE91355}"/>
    <dgm:cxn modelId="{4FADA3AF-2C14-4792-A178-BC1F9AF565D8}" type="presOf" srcId="{0794F719-E687-438D-B8F9-93A7A0445EFB}" destId="{BFD4A2FA-1D58-428E-98C9-E0FB8333E265}" srcOrd="0" destOrd="0" presId="urn:microsoft.com/office/officeart/2011/layout/HexagonRadial"/>
    <dgm:cxn modelId="{A8A901B8-377A-41CF-B8F1-321BDB6CEA18}" type="presOf" srcId="{DF2E14FE-FE36-45B7-AE7D-A50A15B5C0F9}" destId="{51C11BB6-43E9-4C0A-A796-446209B560B4}" srcOrd="0" destOrd="0" presId="urn:microsoft.com/office/officeart/2011/layout/HexagonRadial"/>
    <dgm:cxn modelId="{1E7749BB-EB25-42C5-9CDC-F839C88D54E8}" srcId="{0794F719-E687-438D-B8F9-93A7A0445EFB}" destId="{EEF5904C-BE40-45EA-8BD7-0135D10968DD}" srcOrd="3" destOrd="0" parTransId="{A7CB1545-F28B-4EA4-BA6C-6596ED6405A0}" sibTransId="{A4AEABC3-03A2-41ED-AC70-EA1053FFE361}"/>
    <dgm:cxn modelId="{441C89BE-0AEB-42E8-AEDC-6AD8CC1502BB}" type="presOf" srcId="{B3065146-DC44-46F9-962D-B1A22CCC0867}" destId="{EE4AB537-42C8-40A0-BD5E-2F52E829BBE8}" srcOrd="0" destOrd="0" presId="urn:microsoft.com/office/officeart/2011/layout/HexagonRadial"/>
    <dgm:cxn modelId="{6EA31CDF-0632-4224-975E-71F2F5EDC043}" type="presOf" srcId="{FF6FFB84-C0D5-4AAE-A236-EE51BF33BA04}" destId="{50F1E95D-EF0A-447F-8FA6-07CEBE98E277}" srcOrd="0" destOrd="0" presId="urn:microsoft.com/office/officeart/2011/layout/HexagonRadial"/>
    <dgm:cxn modelId="{C6703FE4-1E90-400E-B026-8BCF029FB46E}" type="presOf" srcId="{1A33BE62-648F-44EC-ACEC-A1170A38EDD7}" destId="{63030934-0E6E-4BDC-9DAA-114CC7555C23}" srcOrd="0" destOrd="0" presId="urn:microsoft.com/office/officeart/2011/layout/HexagonRadial"/>
    <dgm:cxn modelId="{DA0268ED-D3C3-4CFD-9C74-D635C3018451}" type="presOf" srcId="{EEF5904C-BE40-45EA-8BD7-0135D10968DD}" destId="{FABE82C0-1E87-4A64-9210-F51F366C9523}" srcOrd="0" destOrd="0" presId="urn:microsoft.com/office/officeart/2011/layout/HexagonRadial"/>
    <dgm:cxn modelId="{7AAD42F9-DAF8-4ABE-8B52-FBE411BADA70}" srcId="{DF2E14FE-FE36-45B7-AE7D-A50A15B5C0F9}" destId="{0794F719-E687-438D-B8F9-93A7A0445EFB}" srcOrd="0" destOrd="0" parTransId="{2A011209-D124-4DB4-A91B-833EBE9E6CD9}" sibTransId="{BC99350E-0A5B-4F7A-930F-AD8846BDE057}"/>
    <dgm:cxn modelId="{B5C51A96-1F74-41C5-9F9B-D46D8BB73ABB}" type="presParOf" srcId="{51C11BB6-43E9-4C0A-A796-446209B560B4}" destId="{BFD4A2FA-1D58-428E-98C9-E0FB8333E265}" srcOrd="0" destOrd="0" presId="urn:microsoft.com/office/officeart/2011/layout/HexagonRadial"/>
    <dgm:cxn modelId="{473C6574-4A33-4D4E-8C10-6C28BC96E0DE}" type="presParOf" srcId="{51C11BB6-43E9-4C0A-A796-446209B560B4}" destId="{AA706E52-CD1B-4436-8467-EF9BF76EB785}" srcOrd="1" destOrd="0" presId="urn:microsoft.com/office/officeart/2011/layout/HexagonRadial"/>
    <dgm:cxn modelId="{AE7DB570-B12F-4867-936D-C3461FCFC39C}" type="presParOf" srcId="{AA706E52-CD1B-4436-8467-EF9BF76EB785}" destId="{4245F33B-9776-4EB7-AE21-32F5EB51842A}" srcOrd="0" destOrd="0" presId="urn:microsoft.com/office/officeart/2011/layout/HexagonRadial"/>
    <dgm:cxn modelId="{CC395B3F-91F5-4E32-9645-7BF07EDB3634}" type="presParOf" srcId="{51C11BB6-43E9-4C0A-A796-446209B560B4}" destId="{6755D172-0F31-4AE4-9635-D9DD1AC06D06}" srcOrd="2" destOrd="0" presId="urn:microsoft.com/office/officeart/2011/layout/HexagonRadial"/>
    <dgm:cxn modelId="{E2843F6F-8B1F-4570-B243-A964953B1446}" type="presParOf" srcId="{51C11BB6-43E9-4C0A-A796-446209B560B4}" destId="{06912117-C7EC-499A-9626-84109A37922A}" srcOrd="3" destOrd="0" presId="urn:microsoft.com/office/officeart/2011/layout/HexagonRadial"/>
    <dgm:cxn modelId="{90011048-C852-4F4C-8B10-A9715FE03225}" type="presParOf" srcId="{06912117-C7EC-499A-9626-84109A37922A}" destId="{308256F8-C62D-4496-BBA4-2847080A5EC1}" srcOrd="0" destOrd="0" presId="urn:microsoft.com/office/officeart/2011/layout/HexagonRadial"/>
    <dgm:cxn modelId="{20FCB12B-B5E1-4E35-A67C-9AAAEBFBE6A2}" type="presParOf" srcId="{51C11BB6-43E9-4C0A-A796-446209B560B4}" destId="{EE4AB537-42C8-40A0-BD5E-2F52E829BBE8}" srcOrd="4" destOrd="0" presId="urn:microsoft.com/office/officeart/2011/layout/HexagonRadial"/>
    <dgm:cxn modelId="{F2AB5FE6-2402-4B4F-8B3D-B161E0AEB32F}" type="presParOf" srcId="{51C11BB6-43E9-4C0A-A796-446209B560B4}" destId="{F407B06B-556F-46BE-AC4A-200137166AA9}" srcOrd="5" destOrd="0" presId="urn:microsoft.com/office/officeart/2011/layout/HexagonRadial"/>
    <dgm:cxn modelId="{4F04D411-D077-4C01-AC03-E51A11EC0EA7}" type="presParOf" srcId="{F407B06B-556F-46BE-AC4A-200137166AA9}" destId="{07DEA462-F392-4722-B6AF-AE78D898D11F}" srcOrd="0" destOrd="0" presId="urn:microsoft.com/office/officeart/2011/layout/HexagonRadial"/>
    <dgm:cxn modelId="{8557D63D-8BB1-4C0D-8512-A4693133F283}" type="presParOf" srcId="{51C11BB6-43E9-4C0A-A796-446209B560B4}" destId="{63030934-0E6E-4BDC-9DAA-114CC7555C23}" srcOrd="6" destOrd="0" presId="urn:microsoft.com/office/officeart/2011/layout/HexagonRadial"/>
    <dgm:cxn modelId="{F9DC0C2F-3406-4DFF-897F-CA79433E54C3}" type="presParOf" srcId="{51C11BB6-43E9-4C0A-A796-446209B560B4}" destId="{A4790D39-8552-4554-A234-1E308236EE4D}" srcOrd="7" destOrd="0" presId="urn:microsoft.com/office/officeart/2011/layout/HexagonRadial"/>
    <dgm:cxn modelId="{9D28ED75-A308-4D62-9A25-D572B1A64EFB}" type="presParOf" srcId="{A4790D39-8552-4554-A234-1E308236EE4D}" destId="{E08E696D-1264-4C60-88AE-1C0F618297A5}" srcOrd="0" destOrd="0" presId="urn:microsoft.com/office/officeart/2011/layout/HexagonRadial"/>
    <dgm:cxn modelId="{565DE5EF-0D5A-49CD-A4B4-176998334180}" type="presParOf" srcId="{51C11BB6-43E9-4C0A-A796-446209B560B4}" destId="{FABE82C0-1E87-4A64-9210-F51F366C9523}" srcOrd="8" destOrd="0" presId="urn:microsoft.com/office/officeart/2011/layout/HexagonRadial"/>
    <dgm:cxn modelId="{460E54D5-D6A7-4FB9-8689-B633FC4C97DF}" type="presParOf" srcId="{51C11BB6-43E9-4C0A-A796-446209B560B4}" destId="{FCF6EC55-C644-4917-B813-9D4EB2700659}" srcOrd="9" destOrd="0" presId="urn:microsoft.com/office/officeart/2011/layout/HexagonRadial"/>
    <dgm:cxn modelId="{F8B11DDB-FABD-4C85-926D-633EF4A2FB5B}" type="presParOf" srcId="{FCF6EC55-C644-4917-B813-9D4EB2700659}" destId="{3C80C704-8FB3-4DC8-B6BF-6F5A955FDC55}" srcOrd="0" destOrd="0" presId="urn:microsoft.com/office/officeart/2011/layout/HexagonRadial"/>
    <dgm:cxn modelId="{E5352FC9-8A58-4C82-BD98-84CFD332A8F4}" type="presParOf" srcId="{51C11BB6-43E9-4C0A-A796-446209B560B4}" destId="{50F1E95D-EF0A-447F-8FA6-07CEBE98E277}" srcOrd="10" destOrd="0" presId="urn:microsoft.com/office/officeart/2011/layout/HexagonRadial"/>
    <dgm:cxn modelId="{457BC8CC-16B4-4F1A-9BDC-CB00D6D5C642}" type="presParOf" srcId="{51C11BB6-43E9-4C0A-A796-446209B560B4}" destId="{0ED6FE85-D04C-42CB-A1AB-CDFE9F5056BD}" srcOrd="11" destOrd="0" presId="urn:microsoft.com/office/officeart/2011/layout/HexagonRadial"/>
    <dgm:cxn modelId="{1A90D7F5-7A81-4889-A065-A100F58A5740}" type="presParOf" srcId="{0ED6FE85-D04C-42CB-A1AB-CDFE9F5056BD}" destId="{E408ACBD-CF2A-4164-BE06-4838589ABCD6}" srcOrd="0" destOrd="0" presId="urn:microsoft.com/office/officeart/2011/layout/HexagonRadial"/>
    <dgm:cxn modelId="{37DCFED1-0FC4-430A-B6AD-0224153EBDEF}" type="presParOf" srcId="{51C11BB6-43E9-4C0A-A796-446209B560B4}" destId="{425BA888-157E-4FEB-A5B1-2E1482E566A0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D0FB99-851D-4DF6-AF67-4B945B17E260}" type="doc">
      <dgm:prSet loTypeId="urn:microsoft.com/office/officeart/2005/8/layout/radial3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2B3C4DB0-7388-47F9-9AF7-4D61442869F6}">
      <dgm:prSet custT="1"/>
      <dgm:spPr/>
      <dgm:t>
        <a:bodyPr/>
        <a:lstStyle/>
        <a:p>
          <a:r>
            <a:rPr lang="vi-VN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ĐỐI TƯỢNG</a:t>
          </a:r>
        </a:p>
      </dgm:t>
    </dgm:pt>
    <dgm:pt modelId="{15694CC2-5035-4A06-B01F-55A9481C6B2F}" type="parTrans" cxnId="{1525501A-45C7-4600-ADA0-9C393C4EC32B}">
      <dgm:prSet/>
      <dgm:spPr/>
      <dgm:t>
        <a:bodyPr/>
        <a:lstStyle/>
        <a:p>
          <a:endParaRPr lang="vi-VN"/>
        </a:p>
      </dgm:t>
    </dgm:pt>
    <dgm:pt modelId="{4147B9BC-EAD9-4C7B-B6A9-B6706CE018C6}" type="sibTrans" cxnId="{1525501A-45C7-4600-ADA0-9C393C4EC32B}">
      <dgm:prSet/>
      <dgm:spPr/>
      <dgm:t>
        <a:bodyPr/>
        <a:lstStyle/>
        <a:p>
          <a:endParaRPr lang="vi-VN"/>
        </a:p>
      </dgm:t>
    </dgm:pt>
    <dgm:pt modelId="{9B002702-7CA4-4FC2-85EF-4AE06F44248C}">
      <dgm:prSet custT="1"/>
      <dgm:spPr/>
      <dgm:t>
        <a:bodyPr/>
        <a:lstStyle/>
        <a:p>
          <a:r>
            <a:rPr lang="vi-VN" sz="2600" dirty="0"/>
            <a:t>An ninh quốc gia</a:t>
          </a:r>
        </a:p>
      </dgm:t>
    </dgm:pt>
    <dgm:pt modelId="{EC0072CD-FA0F-4375-A9C5-259F63A9BD35}" type="parTrans" cxnId="{F5B1F03E-ED2F-4E23-B6CD-48BFFC358316}">
      <dgm:prSet/>
      <dgm:spPr/>
      <dgm:t>
        <a:bodyPr/>
        <a:lstStyle/>
        <a:p>
          <a:endParaRPr lang="vi-VN"/>
        </a:p>
      </dgm:t>
    </dgm:pt>
    <dgm:pt modelId="{38574A14-29E9-4404-826D-F4312773E05A}" type="sibTrans" cxnId="{F5B1F03E-ED2F-4E23-B6CD-48BFFC358316}">
      <dgm:prSet/>
      <dgm:spPr/>
      <dgm:t>
        <a:bodyPr/>
        <a:lstStyle/>
        <a:p>
          <a:endParaRPr lang="vi-VN"/>
        </a:p>
      </dgm:t>
    </dgm:pt>
    <dgm:pt modelId="{AF2B6861-993C-41FE-90D4-CE9D3299F189}">
      <dgm:prSet custT="1"/>
      <dgm:spPr/>
      <dgm:t>
        <a:bodyPr/>
        <a:lstStyle/>
        <a:p>
          <a:r>
            <a:rPr lang="vi-VN" sz="2600" dirty="0"/>
            <a:t>An ninh trật tự</a:t>
          </a:r>
        </a:p>
      </dgm:t>
    </dgm:pt>
    <dgm:pt modelId="{6B65E45D-046C-420B-9BAD-8A3860DE6CCF}" type="parTrans" cxnId="{65EED9B7-67ED-487D-9960-EF0D4DD12885}">
      <dgm:prSet/>
      <dgm:spPr/>
      <dgm:t>
        <a:bodyPr/>
        <a:lstStyle/>
        <a:p>
          <a:endParaRPr lang="vi-VN"/>
        </a:p>
      </dgm:t>
    </dgm:pt>
    <dgm:pt modelId="{3043899B-3420-4D73-84D4-EFDE0DBC9845}" type="sibTrans" cxnId="{65EED9B7-67ED-487D-9960-EF0D4DD12885}">
      <dgm:prSet/>
      <dgm:spPr/>
      <dgm:t>
        <a:bodyPr/>
        <a:lstStyle/>
        <a:p>
          <a:endParaRPr lang="vi-VN"/>
        </a:p>
      </dgm:t>
    </dgm:pt>
    <dgm:pt modelId="{8BC408EC-B5F4-4A3A-9112-003AADD50884}">
      <dgm:prSet custT="1"/>
      <dgm:spPr/>
      <dgm:t>
        <a:bodyPr/>
        <a:lstStyle/>
        <a:p>
          <a:r>
            <a:rPr lang="vi-VN" sz="2600" dirty="0"/>
            <a:t>Các chủ đề khác </a:t>
          </a:r>
        </a:p>
      </dgm:t>
    </dgm:pt>
    <dgm:pt modelId="{5CF209A8-98C1-4FBA-9D7D-3BA91F625B4C}" type="parTrans" cxnId="{9452E376-FBF5-4895-8604-F190B45AA2D9}">
      <dgm:prSet/>
      <dgm:spPr/>
      <dgm:t>
        <a:bodyPr/>
        <a:lstStyle/>
        <a:p>
          <a:endParaRPr lang="vi-VN"/>
        </a:p>
      </dgm:t>
    </dgm:pt>
    <dgm:pt modelId="{CEB9F3AF-86F7-4F54-B97C-F556B221501D}" type="sibTrans" cxnId="{9452E376-FBF5-4895-8604-F190B45AA2D9}">
      <dgm:prSet/>
      <dgm:spPr/>
      <dgm:t>
        <a:bodyPr/>
        <a:lstStyle/>
        <a:p>
          <a:endParaRPr lang="vi-VN"/>
        </a:p>
      </dgm:t>
    </dgm:pt>
    <dgm:pt modelId="{2045CF9A-37F1-4510-806B-A45F8F33BE0C}" type="pres">
      <dgm:prSet presAssocID="{4ED0FB99-851D-4DF6-AF67-4B945B17E260}" presName="composite" presStyleCnt="0">
        <dgm:presLayoutVars>
          <dgm:chMax val="1"/>
          <dgm:dir/>
          <dgm:resizeHandles val="exact"/>
        </dgm:presLayoutVars>
      </dgm:prSet>
      <dgm:spPr/>
    </dgm:pt>
    <dgm:pt modelId="{E42D969E-BAB9-4E02-8C47-250A1FC0D880}" type="pres">
      <dgm:prSet presAssocID="{4ED0FB99-851D-4DF6-AF67-4B945B17E260}" presName="radial" presStyleCnt="0">
        <dgm:presLayoutVars>
          <dgm:animLvl val="ctr"/>
        </dgm:presLayoutVars>
      </dgm:prSet>
      <dgm:spPr/>
    </dgm:pt>
    <dgm:pt modelId="{C64D84BF-358A-4F87-9BBB-106609564EE4}" type="pres">
      <dgm:prSet presAssocID="{2B3C4DB0-7388-47F9-9AF7-4D61442869F6}" presName="centerShape" presStyleLbl="vennNode1" presStyleIdx="0" presStyleCnt="4"/>
      <dgm:spPr/>
    </dgm:pt>
    <dgm:pt modelId="{8FE3EF8C-8584-4804-AA53-66F8FEE1048B}" type="pres">
      <dgm:prSet presAssocID="{9B002702-7CA4-4FC2-85EF-4AE06F44248C}" presName="node" presStyleLbl="vennNode1" presStyleIdx="1" presStyleCnt="4" custScaleX="142747" custScaleY="142747">
        <dgm:presLayoutVars>
          <dgm:bulletEnabled val="1"/>
        </dgm:presLayoutVars>
      </dgm:prSet>
      <dgm:spPr/>
    </dgm:pt>
    <dgm:pt modelId="{E6BB008A-5360-4D80-885E-7AA35E3FAFE5}" type="pres">
      <dgm:prSet presAssocID="{AF2B6861-993C-41FE-90D4-CE9D3299F189}" presName="node" presStyleLbl="vennNode1" presStyleIdx="2" presStyleCnt="4" custScaleX="142027" custScaleY="142027">
        <dgm:presLayoutVars>
          <dgm:bulletEnabled val="1"/>
        </dgm:presLayoutVars>
      </dgm:prSet>
      <dgm:spPr/>
    </dgm:pt>
    <dgm:pt modelId="{F50B81D2-0CE4-4DD3-BA15-A3DB7A0E1C16}" type="pres">
      <dgm:prSet presAssocID="{8BC408EC-B5F4-4A3A-9112-003AADD50884}" presName="node" presStyleLbl="vennNode1" presStyleIdx="3" presStyleCnt="4" custScaleX="142274" custScaleY="142274">
        <dgm:presLayoutVars>
          <dgm:bulletEnabled val="1"/>
        </dgm:presLayoutVars>
      </dgm:prSet>
      <dgm:spPr/>
    </dgm:pt>
  </dgm:ptLst>
  <dgm:cxnLst>
    <dgm:cxn modelId="{97D3E914-A89F-4ECA-85D9-869957055F0C}" type="presOf" srcId="{9B002702-7CA4-4FC2-85EF-4AE06F44248C}" destId="{8FE3EF8C-8584-4804-AA53-66F8FEE1048B}" srcOrd="0" destOrd="0" presId="urn:microsoft.com/office/officeart/2005/8/layout/radial3"/>
    <dgm:cxn modelId="{1525501A-45C7-4600-ADA0-9C393C4EC32B}" srcId="{4ED0FB99-851D-4DF6-AF67-4B945B17E260}" destId="{2B3C4DB0-7388-47F9-9AF7-4D61442869F6}" srcOrd="0" destOrd="0" parTransId="{15694CC2-5035-4A06-B01F-55A9481C6B2F}" sibTransId="{4147B9BC-EAD9-4C7B-B6A9-B6706CE018C6}"/>
    <dgm:cxn modelId="{F5B1F03E-ED2F-4E23-B6CD-48BFFC358316}" srcId="{2B3C4DB0-7388-47F9-9AF7-4D61442869F6}" destId="{9B002702-7CA4-4FC2-85EF-4AE06F44248C}" srcOrd="0" destOrd="0" parTransId="{EC0072CD-FA0F-4375-A9C5-259F63A9BD35}" sibTransId="{38574A14-29E9-4404-826D-F4312773E05A}"/>
    <dgm:cxn modelId="{F4B42266-C139-4DED-83C5-88C5929AA449}" type="presOf" srcId="{4ED0FB99-851D-4DF6-AF67-4B945B17E260}" destId="{2045CF9A-37F1-4510-806B-A45F8F33BE0C}" srcOrd="0" destOrd="0" presId="urn:microsoft.com/office/officeart/2005/8/layout/radial3"/>
    <dgm:cxn modelId="{FAB6496B-6C38-45A9-B711-6EA2C8C5BD61}" type="presOf" srcId="{AF2B6861-993C-41FE-90D4-CE9D3299F189}" destId="{E6BB008A-5360-4D80-885E-7AA35E3FAFE5}" srcOrd="0" destOrd="0" presId="urn:microsoft.com/office/officeart/2005/8/layout/radial3"/>
    <dgm:cxn modelId="{9452E376-FBF5-4895-8604-F190B45AA2D9}" srcId="{2B3C4DB0-7388-47F9-9AF7-4D61442869F6}" destId="{8BC408EC-B5F4-4A3A-9112-003AADD50884}" srcOrd="2" destOrd="0" parTransId="{5CF209A8-98C1-4FBA-9D7D-3BA91F625B4C}" sibTransId="{CEB9F3AF-86F7-4F54-B97C-F556B221501D}"/>
    <dgm:cxn modelId="{AC8F3858-0A5E-4D56-972D-7E06A5CAA4D1}" type="presOf" srcId="{8BC408EC-B5F4-4A3A-9112-003AADD50884}" destId="{F50B81D2-0CE4-4DD3-BA15-A3DB7A0E1C16}" srcOrd="0" destOrd="0" presId="urn:microsoft.com/office/officeart/2005/8/layout/radial3"/>
    <dgm:cxn modelId="{D01F2794-7EA4-44DD-B095-B35342E8465C}" type="presOf" srcId="{2B3C4DB0-7388-47F9-9AF7-4D61442869F6}" destId="{C64D84BF-358A-4F87-9BBB-106609564EE4}" srcOrd="0" destOrd="0" presId="urn:microsoft.com/office/officeart/2005/8/layout/radial3"/>
    <dgm:cxn modelId="{65EED9B7-67ED-487D-9960-EF0D4DD12885}" srcId="{2B3C4DB0-7388-47F9-9AF7-4D61442869F6}" destId="{AF2B6861-993C-41FE-90D4-CE9D3299F189}" srcOrd="1" destOrd="0" parTransId="{6B65E45D-046C-420B-9BAD-8A3860DE6CCF}" sibTransId="{3043899B-3420-4D73-84D4-EFDE0DBC9845}"/>
    <dgm:cxn modelId="{085E9C21-BFCD-498F-B562-F04CD3470F1B}" type="presParOf" srcId="{2045CF9A-37F1-4510-806B-A45F8F33BE0C}" destId="{E42D969E-BAB9-4E02-8C47-250A1FC0D880}" srcOrd="0" destOrd="0" presId="urn:microsoft.com/office/officeart/2005/8/layout/radial3"/>
    <dgm:cxn modelId="{80C93C84-5E83-4F96-99EF-F6FE2DB026AA}" type="presParOf" srcId="{E42D969E-BAB9-4E02-8C47-250A1FC0D880}" destId="{C64D84BF-358A-4F87-9BBB-106609564EE4}" srcOrd="0" destOrd="0" presId="urn:microsoft.com/office/officeart/2005/8/layout/radial3"/>
    <dgm:cxn modelId="{F3571BAB-D3E3-43B9-A5D3-0281F4AA8CE7}" type="presParOf" srcId="{E42D969E-BAB9-4E02-8C47-250A1FC0D880}" destId="{8FE3EF8C-8584-4804-AA53-66F8FEE1048B}" srcOrd="1" destOrd="0" presId="urn:microsoft.com/office/officeart/2005/8/layout/radial3"/>
    <dgm:cxn modelId="{861F9084-7D1A-4C16-A3F9-29CF6C7017D7}" type="presParOf" srcId="{E42D969E-BAB9-4E02-8C47-250A1FC0D880}" destId="{E6BB008A-5360-4D80-885E-7AA35E3FAFE5}" srcOrd="2" destOrd="0" presId="urn:microsoft.com/office/officeart/2005/8/layout/radial3"/>
    <dgm:cxn modelId="{D8A07F6A-B13D-4F6A-AB4B-310F7F02B71D}" type="presParOf" srcId="{E42D969E-BAB9-4E02-8C47-250A1FC0D880}" destId="{F50B81D2-0CE4-4DD3-BA15-A3DB7A0E1C16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A75CFC-5A60-4AFC-B14D-3EA90DB9D3C2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6618E6ED-2FFC-4DF7-B2A7-5D2624B060B5}">
      <dgm:prSet custT="1"/>
      <dgm:spPr/>
      <dgm:t>
        <a:bodyPr/>
        <a:lstStyle/>
        <a:p>
          <a:r>
            <a:rPr lang="vi-VN" sz="2800" dirty="0"/>
            <a:t>Công cụ thu thập tin tức tự động</a:t>
          </a:r>
        </a:p>
      </dgm:t>
    </dgm:pt>
    <dgm:pt modelId="{ABDA109D-3759-4A98-B6DC-95C82E5C15D4}" type="parTrans" cxnId="{AC5D515C-08AD-439C-B546-5736CF8EACED}">
      <dgm:prSet/>
      <dgm:spPr/>
      <dgm:t>
        <a:bodyPr/>
        <a:lstStyle/>
        <a:p>
          <a:endParaRPr lang="vi-VN"/>
        </a:p>
      </dgm:t>
    </dgm:pt>
    <dgm:pt modelId="{D74CDDFF-D8B4-4E47-B66F-F62515A7C8CC}" type="sibTrans" cxnId="{AC5D515C-08AD-439C-B546-5736CF8EACED}">
      <dgm:prSet/>
      <dgm:spPr/>
      <dgm:t>
        <a:bodyPr/>
        <a:lstStyle/>
        <a:p>
          <a:endParaRPr lang="vi-VN"/>
        </a:p>
      </dgm:t>
    </dgm:pt>
    <dgm:pt modelId="{2B0301AB-9B8E-450F-A1CE-93EC2502047D}">
      <dgm:prSet custT="1"/>
      <dgm:spPr/>
      <dgm:t>
        <a:bodyPr/>
        <a:lstStyle/>
        <a:p>
          <a:r>
            <a:rPr lang="vi-VN" sz="2800" dirty="0"/>
            <a:t>Module phân loại, đánh giá</a:t>
          </a:r>
        </a:p>
      </dgm:t>
    </dgm:pt>
    <dgm:pt modelId="{A4A401A4-69AD-4572-A38B-7579F9D683DF}" type="parTrans" cxnId="{88486B59-F882-4FDA-9D6A-D15E816883FB}">
      <dgm:prSet/>
      <dgm:spPr/>
      <dgm:t>
        <a:bodyPr/>
        <a:lstStyle/>
        <a:p>
          <a:endParaRPr lang="vi-VN"/>
        </a:p>
      </dgm:t>
    </dgm:pt>
    <dgm:pt modelId="{C252E52D-541E-445D-A416-70123E625825}" type="sibTrans" cxnId="{88486B59-F882-4FDA-9D6A-D15E816883FB}">
      <dgm:prSet/>
      <dgm:spPr/>
      <dgm:t>
        <a:bodyPr/>
        <a:lstStyle/>
        <a:p>
          <a:endParaRPr lang="vi-VN"/>
        </a:p>
      </dgm:t>
    </dgm:pt>
    <dgm:pt modelId="{554AD6B6-CC5D-4AFC-914E-FD56CAB32954}">
      <dgm:prSet custT="1"/>
      <dgm:spPr/>
      <dgm:t>
        <a:bodyPr/>
        <a:lstStyle/>
        <a:p>
          <a:r>
            <a:rPr lang="vi-VN" sz="2800" dirty="0"/>
            <a:t>Module lưu trữ, quản lý, thống kê tin tức</a:t>
          </a:r>
        </a:p>
      </dgm:t>
    </dgm:pt>
    <dgm:pt modelId="{0A69E81D-F6D5-4882-AC3F-62CFF8FE93D2}" type="parTrans" cxnId="{CC09FADD-EA75-4EE2-8470-D2E1B0190808}">
      <dgm:prSet/>
      <dgm:spPr/>
      <dgm:t>
        <a:bodyPr/>
        <a:lstStyle/>
        <a:p>
          <a:endParaRPr lang="vi-VN"/>
        </a:p>
      </dgm:t>
    </dgm:pt>
    <dgm:pt modelId="{D438473F-A93B-4B7A-9279-2A7E8AA15DA8}" type="sibTrans" cxnId="{CC09FADD-EA75-4EE2-8470-D2E1B0190808}">
      <dgm:prSet/>
      <dgm:spPr/>
      <dgm:t>
        <a:bodyPr/>
        <a:lstStyle/>
        <a:p>
          <a:endParaRPr lang="vi-VN"/>
        </a:p>
      </dgm:t>
    </dgm:pt>
    <dgm:pt modelId="{9DB69A35-5F8D-42AB-99CC-3B5CF3681816}" type="pres">
      <dgm:prSet presAssocID="{76A75CFC-5A60-4AFC-B14D-3EA90DB9D3C2}" presName="Name0" presStyleCnt="0">
        <dgm:presLayoutVars>
          <dgm:dir/>
          <dgm:resizeHandles val="exact"/>
        </dgm:presLayoutVars>
      </dgm:prSet>
      <dgm:spPr/>
    </dgm:pt>
    <dgm:pt modelId="{7AFC6FA5-AD1E-4330-BD33-F83E747AEF92}" type="pres">
      <dgm:prSet presAssocID="{6618E6ED-2FFC-4DF7-B2A7-5D2624B060B5}" presName="node" presStyleLbl="node1" presStyleIdx="0" presStyleCnt="3">
        <dgm:presLayoutVars>
          <dgm:bulletEnabled val="1"/>
        </dgm:presLayoutVars>
      </dgm:prSet>
      <dgm:spPr/>
    </dgm:pt>
    <dgm:pt modelId="{8A645173-8E47-4C21-BE37-C89342D21510}" type="pres">
      <dgm:prSet presAssocID="{D74CDDFF-D8B4-4E47-B66F-F62515A7C8CC}" presName="sibTrans" presStyleLbl="sibTrans2D1" presStyleIdx="0" presStyleCnt="2"/>
      <dgm:spPr/>
    </dgm:pt>
    <dgm:pt modelId="{D4C287E2-1FD4-40FC-A049-305E4152359C}" type="pres">
      <dgm:prSet presAssocID="{D74CDDFF-D8B4-4E47-B66F-F62515A7C8CC}" presName="connectorText" presStyleLbl="sibTrans2D1" presStyleIdx="0" presStyleCnt="2"/>
      <dgm:spPr/>
    </dgm:pt>
    <dgm:pt modelId="{33B1E5C8-8E9B-46EB-BAF0-CD96E777211C}" type="pres">
      <dgm:prSet presAssocID="{2B0301AB-9B8E-450F-A1CE-93EC2502047D}" presName="node" presStyleLbl="node1" presStyleIdx="1" presStyleCnt="3">
        <dgm:presLayoutVars>
          <dgm:bulletEnabled val="1"/>
        </dgm:presLayoutVars>
      </dgm:prSet>
      <dgm:spPr/>
    </dgm:pt>
    <dgm:pt modelId="{202469C6-E5ED-4751-97E0-CBF913CF3130}" type="pres">
      <dgm:prSet presAssocID="{C252E52D-541E-445D-A416-70123E625825}" presName="sibTrans" presStyleLbl="sibTrans2D1" presStyleIdx="1" presStyleCnt="2"/>
      <dgm:spPr/>
    </dgm:pt>
    <dgm:pt modelId="{3E854613-46BC-4FAB-9653-07DE64821DCA}" type="pres">
      <dgm:prSet presAssocID="{C252E52D-541E-445D-A416-70123E625825}" presName="connectorText" presStyleLbl="sibTrans2D1" presStyleIdx="1" presStyleCnt="2"/>
      <dgm:spPr/>
    </dgm:pt>
    <dgm:pt modelId="{C32A2919-A5EE-4443-8AFC-CA4973B811CE}" type="pres">
      <dgm:prSet presAssocID="{554AD6B6-CC5D-4AFC-914E-FD56CAB32954}" presName="node" presStyleLbl="node1" presStyleIdx="2" presStyleCnt="3">
        <dgm:presLayoutVars>
          <dgm:bulletEnabled val="1"/>
        </dgm:presLayoutVars>
      </dgm:prSet>
      <dgm:spPr/>
    </dgm:pt>
  </dgm:ptLst>
  <dgm:cxnLst>
    <dgm:cxn modelId="{AC5D515C-08AD-439C-B546-5736CF8EACED}" srcId="{76A75CFC-5A60-4AFC-B14D-3EA90DB9D3C2}" destId="{6618E6ED-2FFC-4DF7-B2A7-5D2624B060B5}" srcOrd="0" destOrd="0" parTransId="{ABDA109D-3759-4A98-B6DC-95C82E5C15D4}" sibTransId="{D74CDDFF-D8B4-4E47-B66F-F62515A7C8CC}"/>
    <dgm:cxn modelId="{2A832644-2AE3-4B12-8616-B19234454B9E}" type="presOf" srcId="{76A75CFC-5A60-4AFC-B14D-3EA90DB9D3C2}" destId="{9DB69A35-5F8D-42AB-99CC-3B5CF3681816}" srcOrd="0" destOrd="0" presId="urn:microsoft.com/office/officeart/2005/8/layout/process1"/>
    <dgm:cxn modelId="{88486B59-F882-4FDA-9D6A-D15E816883FB}" srcId="{76A75CFC-5A60-4AFC-B14D-3EA90DB9D3C2}" destId="{2B0301AB-9B8E-450F-A1CE-93EC2502047D}" srcOrd="1" destOrd="0" parTransId="{A4A401A4-69AD-4572-A38B-7579F9D683DF}" sibTransId="{C252E52D-541E-445D-A416-70123E625825}"/>
    <dgm:cxn modelId="{91C6908D-11D3-490F-A776-58D74B48FCF3}" type="presOf" srcId="{2B0301AB-9B8E-450F-A1CE-93EC2502047D}" destId="{33B1E5C8-8E9B-46EB-BAF0-CD96E777211C}" srcOrd="0" destOrd="0" presId="urn:microsoft.com/office/officeart/2005/8/layout/process1"/>
    <dgm:cxn modelId="{6C5BAC93-7E2D-4E7B-8413-62E24BD8D2EE}" type="presOf" srcId="{D74CDDFF-D8B4-4E47-B66F-F62515A7C8CC}" destId="{D4C287E2-1FD4-40FC-A049-305E4152359C}" srcOrd="1" destOrd="0" presId="urn:microsoft.com/office/officeart/2005/8/layout/process1"/>
    <dgm:cxn modelId="{2EE417A2-90E7-45D1-8921-046EEC736B58}" type="presOf" srcId="{D74CDDFF-D8B4-4E47-B66F-F62515A7C8CC}" destId="{8A645173-8E47-4C21-BE37-C89342D21510}" srcOrd="0" destOrd="0" presId="urn:microsoft.com/office/officeart/2005/8/layout/process1"/>
    <dgm:cxn modelId="{FFAC1FA5-9C4A-4E53-87A8-E055B362F69B}" type="presOf" srcId="{6618E6ED-2FFC-4DF7-B2A7-5D2624B060B5}" destId="{7AFC6FA5-AD1E-4330-BD33-F83E747AEF92}" srcOrd="0" destOrd="0" presId="urn:microsoft.com/office/officeart/2005/8/layout/process1"/>
    <dgm:cxn modelId="{6177CAC4-4539-4490-A85C-7D5F913EACEB}" type="presOf" srcId="{C252E52D-541E-445D-A416-70123E625825}" destId="{3E854613-46BC-4FAB-9653-07DE64821DCA}" srcOrd="1" destOrd="0" presId="urn:microsoft.com/office/officeart/2005/8/layout/process1"/>
    <dgm:cxn modelId="{CC09FADD-EA75-4EE2-8470-D2E1B0190808}" srcId="{76A75CFC-5A60-4AFC-B14D-3EA90DB9D3C2}" destId="{554AD6B6-CC5D-4AFC-914E-FD56CAB32954}" srcOrd="2" destOrd="0" parTransId="{0A69E81D-F6D5-4882-AC3F-62CFF8FE93D2}" sibTransId="{D438473F-A93B-4B7A-9279-2A7E8AA15DA8}"/>
    <dgm:cxn modelId="{D7AE39E0-1469-4AAB-8D9F-1504CEBEE3DF}" type="presOf" srcId="{554AD6B6-CC5D-4AFC-914E-FD56CAB32954}" destId="{C32A2919-A5EE-4443-8AFC-CA4973B811CE}" srcOrd="0" destOrd="0" presId="urn:microsoft.com/office/officeart/2005/8/layout/process1"/>
    <dgm:cxn modelId="{B42E73EA-49C5-4402-8373-B7BAECAD0364}" type="presOf" srcId="{C252E52D-541E-445D-A416-70123E625825}" destId="{202469C6-E5ED-4751-97E0-CBF913CF3130}" srcOrd="0" destOrd="0" presId="urn:microsoft.com/office/officeart/2005/8/layout/process1"/>
    <dgm:cxn modelId="{A99D268D-374A-4A1C-82EE-A3154E6F7D05}" type="presParOf" srcId="{9DB69A35-5F8D-42AB-99CC-3B5CF3681816}" destId="{7AFC6FA5-AD1E-4330-BD33-F83E747AEF92}" srcOrd="0" destOrd="0" presId="urn:microsoft.com/office/officeart/2005/8/layout/process1"/>
    <dgm:cxn modelId="{268A0D83-D42C-4F4E-A561-D05BA44EC412}" type="presParOf" srcId="{9DB69A35-5F8D-42AB-99CC-3B5CF3681816}" destId="{8A645173-8E47-4C21-BE37-C89342D21510}" srcOrd="1" destOrd="0" presId="urn:microsoft.com/office/officeart/2005/8/layout/process1"/>
    <dgm:cxn modelId="{C197F1A3-3D6A-4C53-87E3-2F2DFC842622}" type="presParOf" srcId="{8A645173-8E47-4C21-BE37-C89342D21510}" destId="{D4C287E2-1FD4-40FC-A049-305E4152359C}" srcOrd="0" destOrd="0" presId="urn:microsoft.com/office/officeart/2005/8/layout/process1"/>
    <dgm:cxn modelId="{E017F016-EDEB-43C6-8820-E8E5AC6BFBA1}" type="presParOf" srcId="{9DB69A35-5F8D-42AB-99CC-3B5CF3681816}" destId="{33B1E5C8-8E9B-46EB-BAF0-CD96E777211C}" srcOrd="2" destOrd="0" presId="urn:microsoft.com/office/officeart/2005/8/layout/process1"/>
    <dgm:cxn modelId="{4AA9A36C-8D26-4091-AD94-BE10A30C734A}" type="presParOf" srcId="{9DB69A35-5F8D-42AB-99CC-3B5CF3681816}" destId="{202469C6-E5ED-4751-97E0-CBF913CF3130}" srcOrd="3" destOrd="0" presId="urn:microsoft.com/office/officeart/2005/8/layout/process1"/>
    <dgm:cxn modelId="{953225E5-E5BE-46AD-B5FC-7D0E31BC7F49}" type="presParOf" srcId="{202469C6-E5ED-4751-97E0-CBF913CF3130}" destId="{3E854613-46BC-4FAB-9653-07DE64821DCA}" srcOrd="0" destOrd="0" presId="urn:microsoft.com/office/officeart/2005/8/layout/process1"/>
    <dgm:cxn modelId="{7E8DCB0F-68C1-4498-880C-D63039701FFC}" type="presParOf" srcId="{9DB69A35-5F8D-42AB-99CC-3B5CF3681816}" destId="{C32A2919-A5EE-4443-8AFC-CA4973B811CE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707735-12E9-4438-963B-98E2D191EA1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vi-VN"/>
        </a:p>
      </dgm:t>
    </dgm:pt>
    <dgm:pt modelId="{6926C159-095F-4A4C-BBD6-7EA42B3BA8AD}">
      <dgm:prSet custT="1"/>
      <dgm:spPr/>
      <dgm:t>
        <a:bodyPr/>
        <a:lstStyle/>
        <a:p>
          <a:r>
            <a:rPr lang="vi-VN" sz="3200" dirty="0"/>
            <a:t>NGUỒN THU THẬP</a:t>
          </a:r>
        </a:p>
      </dgm:t>
    </dgm:pt>
    <dgm:pt modelId="{E4BC1EAF-9969-4B3C-895F-DC34841932B2}" type="parTrans" cxnId="{D05AB0FF-9C56-4385-A905-811F0C4C6BD7}">
      <dgm:prSet/>
      <dgm:spPr/>
      <dgm:t>
        <a:bodyPr/>
        <a:lstStyle/>
        <a:p>
          <a:endParaRPr lang="vi-VN"/>
        </a:p>
      </dgm:t>
    </dgm:pt>
    <dgm:pt modelId="{E4D3815F-5990-444A-9F49-2FA20C82139C}" type="sibTrans" cxnId="{D05AB0FF-9C56-4385-A905-811F0C4C6BD7}">
      <dgm:prSet/>
      <dgm:spPr/>
      <dgm:t>
        <a:bodyPr/>
        <a:lstStyle/>
        <a:p>
          <a:endParaRPr lang="vi-VN"/>
        </a:p>
      </dgm:t>
    </dgm:pt>
    <dgm:pt modelId="{C98327D4-25AE-49C7-AECD-BEB6537C25AB}">
      <dgm:prSet custT="1"/>
      <dgm:spPr/>
      <dgm:t>
        <a:bodyPr/>
        <a:lstStyle/>
        <a:p>
          <a:r>
            <a:rPr lang="vi-VN" sz="2800" dirty="0"/>
            <a:t>Trang (Fanpage)</a:t>
          </a:r>
        </a:p>
      </dgm:t>
    </dgm:pt>
    <dgm:pt modelId="{BAA9B641-E925-4F17-A45B-E727A1871CEB}" type="parTrans" cxnId="{069522C0-2182-4A6B-AE96-F7B6F4F7961E}">
      <dgm:prSet/>
      <dgm:spPr/>
      <dgm:t>
        <a:bodyPr/>
        <a:lstStyle/>
        <a:p>
          <a:endParaRPr lang="vi-VN"/>
        </a:p>
      </dgm:t>
    </dgm:pt>
    <dgm:pt modelId="{DFF97BE3-AD90-42FA-99B3-415A384957BC}" type="sibTrans" cxnId="{069522C0-2182-4A6B-AE96-F7B6F4F7961E}">
      <dgm:prSet/>
      <dgm:spPr/>
      <dgm:t>
        <a:bodyPr/>
        <a:lstStyle/>
        <a:p>
          <a:endParaRPr lang="vi-VN"/>
        </a:p>
      </dgm:t>
    </dgm:pt>
    <dgm:pt modelId="{84387C9E-4979-4265-919D-713070EA870C}">
      <dgm:prSet custT="1"/>
      <dgm:spPr/>
      <dgm:t>
        <a:bodyPr/>
        <a:lstStyle/>
        <a:p>
          <a:r>
            <a:rPr lang="vi-VN" sz="2800" dirty="0"/>
            <a:t>Nhóm (Group)</a:t>
          </a:r>
        </a:p>
      </dgm:t>
    </dgm:pt>
    <dgm:pt modelId="{AF0B80AD-F9E9-46D6-8D32-06EC16534D90}" type="parTrans" cxnId="{D73D3549-F044-46F0-98A4-767A4425F523}">
      <dgm:prSet/>
      <dgm:spPr/>
      <dgm:t>
        <a:bodyPr/>
        <a:lstStyle/>
        <a:p>
          <a:endParaRPr lang="vi-VN"/>
        </a:p>
      </dgm:t>
    </dgm:pt>
    <dgm:pt modelId="{B7626439-2F1B-477B-A354-77D8D6E7DCCE}" type="sibTrans" cxnId="{D73D3549-F044-46F0-98A4-767A4425F523}">
      <dgm:prSet/>
      <dgm:spPr/>
      <dgm:t>
        <a:bodyPr/>
        <a:lstStyle/>
        <a:p>
          <a:endParaRPr lang="vi-VN"/>
        </a:p>
      </dgm:t>
    </dgm:pt>
    <dgm:pt modelId="{AC7C5BA5-6CFA-4413-8C34-FF80DC9D241B}">
      <dgm:prSet custT="1"/>
      <dgm:spPr/>
      <dgm:t>
        <a:bodyPr/>
        <a:lstStyle/>
        <a:p>
          <a:r>
            <a:rPr lang="vi-VN" sz="2800" dirty="0"/>
            <a:t>Trang cá nhân (Profile)</a:t>
          </a:r>
        </a:p>
      </dgm:t>
    </dgm:pt>
    <dgm:pt modelId="{5FF6E496-AB85-4217-9C6B-473715625D76}" type="parTrans" cxnId="{A5E59D92-885A-4278-8A3B-39B898C9A2B0}">
      <dgm:prSet/>
      <dgm:spPr/>
      <dgm:t>
        <a:bodyPr/>
        <a:lstStyle/>
        <a:p>
          <a:endParaRPr lang="vi-VN"/>
        </a:p>
      </dgm:t>
    </dgm:pt>
    <dgm:pt modelId="{0E367205-82A1-4FD2-961B-547E863053E2}" type="sibTrans" cxnId="{A5E59D92-885A-4278-8A3B-39B898C9A2B0}">
      <dgm:prSet/>
      <dgm:spPr/>
      <dgm:t>
        <a:bodyPr/>
        <a:lstStyle/>
        <a:p>
          <a:endParaRPr lang="vi-VN"/>
        </a:p>
      </dgm:t>
    </dgm:pt>
    <dgm:pt modelId="{25A93B4D-523A-4DC3-AF30-D59E3AD9382F}" type="pres">
      <dgm:prSet presAssocID="{B6707735-12E9-4438-963B-98E2D191EA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B4CA69F-FA8A-4816-9ED5-DEFEC233AA05}" type="pres">
      <dgm:prSet presAssocID="{6926C159-095F-4A4C-BBD6-7EA42B3BA8AD}" presName="root1" presStyleCnt="0"/>
      <dgm:spPr/>
    </dgm:pt>
    <dgm:pt modelId="{CF081261-3F2A-47B6-A3CA-92E288190CE7}" type="pres">
      <dgm:prSet presAssocID="{6926C159-095F-4A4C-BBD6-7EA42B3BA8AD}" presName="LevelOneTextNode" presStyleLbl="node0" presStyleIdx="0" presStyleCnt="1">
        <dgm:presLayoutVars>
          <dgm:chPref val="3"/>
        </dgm:presLayoutVars>
      </dgm:prSet>
      <dgm:spPr/>
    </dgm:pt>
    <dgm:pt modelId="{F84B996B-62B6-4D54-8271-BD529BFEBD0E}" type="pres">
      <dgm:prSet presAssocID="{6926C159-095F-4A4C-BBD6-7EA42B3BA8AD}" presName="level2hierChild" presStyleCnt="0"/>
      <dgm:spPr/>
    </dgm:pt>
    <dgm:pt modelId="{548B4DCB-6A08-4C86-BE7E-C0FC33E035CD}" type="pres">
      <dgm:prSet presAssocID="{BAA9B641-E925-4F17-A45B-E727A1871CEB}" presName="conn2-1" presStyleLbl="parChTrans1D2" presStyleIdx="0" presStyleCnt="3"/>
      <dgm:spPr/>
    </dgm:pt>
    <dgm:pt modelId="{A61F02E4-C644-4B04-BEFE-A11578F5CBC4}" type="pres">
      <dgm:prSet presAssocID="{BAA9B641-E925-4F17-A45B-E727A1871CEB}" presName="connTx" presStyleLbl="parChTrans1D2" presStyleIdx="0" presStyleCnt="3"/>
      <dgm:spPr/>
    </dgm:pt>
    <dgm:pt modelId="{38876525-31BD-4EAA-8E01-8F53DB4035F6}" type="pres">
      <dgm:prSet presAssocID="{C98327D4-25AE-49C7-AECD-BEB6537C25AB}" presName="root2" presStyleCnt="0"/>
      <dgm:spPr/>
    </dgm:pt>
    <dgm:pt modelId="{420394B1-A59E-4F5A-969D-71649E373E6A}" type="pres">
      <dgm:prSet presAssocID="{C98327D4-25AE-49C7-AECD-BEB6537C25AB}" presName="LevelTwoTextNode" presStyleLbl="node2" presStyleIdx="0" presStyleCnt="3">
        <dgm:presLayoutVars>
          <dgm:chPref val="3"/>
        </dgm:presLayoutVars>
      </dgm:prSet>
      <dgm:spPr/>
    </dgm:pt>
    <dgm:pt modelId="{C04FCF52-EA79-4369-B7F6-7577878F9D50}" type="pres">
      <dgm:prSet presAssocID="{C98327D4-25AE-49C7-AECD-BEB6537C25AB}" presName="level3hierChild" presStyleCnt="0"/>
      <dgm:spPr/>
    </dgm:pt>
    <dgm:pt modelId="{C1BE3A5D-E8E6-43BC-9804-8AC451812153}" type="pres">
      <dgm:prSet presAssocID="{AF0B80AD-F9E9-46D6-8D32-06EC16534D90}" presName="conn2-1" presStyleLbl="parChTrans1D2" presStyleIdx="1" presStyleCnt="3"/>
      <dgm:spPr/>
    </dgm:pt>
    <dgm:pt modelId="{326757A3-D7B6-435E-92C4-FC312B31BE23}" type="pres">
      <dgm:prSet presAssocID="{AF0B80AD-F9E9-46D6-8D32-06EC16534D90}" presName="connTx" presStyleLbl="parChTrans1D2" presStyleIdx="1" presStyleCnt="3"/>
      <dgm:spPr/>
    </dgm:pt>
    <dgm:pt modelId="{6E7E6A5E-CE01-428E-ACAA-4CEC84ABDDB0}" type="pres">
      <dgm:prSet presAssocID="{84387C9E-4979-4265-919D-713070EA870C}" presName="root2" presStyleCnt="0"/>
      <dgm:spPr/>
    </dgm:pt>
    <dgm:pt modelId="{50D13A42-4745-4F13-9499-5DA242A5D17F}" type="pres">
      <dgm:prSet presAssocID="{84387C9E-4979-4265-919D-713070EA870C}" presName="LevelTwoTextNode" presStyleLbl="node2" presStyleIdx="1" presStyleCnt="3">
        <dgm:presLayoutVars>
          <dgm:chPref val="3"/>
        </dgm:presLayoutVars>
      </dgm:prSet>
      <dgm:spPr/>
    </dgm:pt>
    <dgm:pt modelId="{A8C0F0B0-F33E-4AE5-B7BE-CA30CAF728FA}" type="pres">
      <dgm:prSet presAssocID="{84387C9E-4979-4265-919D-713070EA870C}" presName="level3hierChild" presStyleCnt="0"/>
      <dgm:spPr/>
    </dgm:pt>
    <dgm:pt modelId="{4058617C-8B6E-44FB-A1D5-DC775E823C0E}" type="pres">
      <dgm:prSet presAssocID="{5FF6E496-AB85-4217-9C6B-473715625D76}" presName="conn2-1" presStyleLbl="parChTrans1D2" presStyleIdx="2" presStyleCnt="3"/>
      <dgm:spPr/>
    </dgm:pt>
    <dgm:pt modelId="{47F97AF3-F44B-4A12-BE7A-D5ECBA5D3DC2}" type="pres">
      <dgm:prSet presAssocID="{5FF6E496-AB85-4217-9C6B-473715625D76}" presName="connTx" presStyleLbl="parChTrans1D2" presStyleIdx="2" presStyleCnt="3"/>
      <dgm:spPr/>
    </dgm:pt>
    <dgm:pt modelId="{6E0CDC6A-B2D1-490D-ABD8-7D3D8C08829B}" type="pres">
      <dgm:prSet presAssocID="{AC7C5BA5-6CFA-4413-8C34-FF80DC9D241B}" presName="root2" presStyleCnt="0"/>
      <dgm:spPr/>
    </dgm:pt>
    <dgm:pt modelId="{7430839A-20D7-4932-9217-65FD7E671BB8}" type="pres">
      <dgm:prSet presAssocID="{AC7C5BA5-6CFA-4413-8C34-FF80DC9D241B}" presName="LevelTwoTextNode" presStyleLbl="node2" presStyleIdx="2" presStyleCnt="3">
        <dgm:presLayoutVars>
          <dgm:chPref val="3"/>
        </dgm:presLayoutVars>
      </dgm:prSet>
      <dgm:spPr/>
    </dgm:pt>
    <dgm:pt modelId="{8FF0353B-A8EB-4E3F-955D-34691C03C889}" type="pres">
      <dgm:prSet presAssocID="{AC7C5BA5-6CFA-4413-8C34-FF80DC9D241B}" presName="level3hierChild" presStyleCnt="0"/>
      <dgm:spPr/>
    </dgm:pt>
  </dgm:ptLst>
  <dgm:cxnLst>
    <dgm:cxn modelId="{AE17D016-1671-41D3-9C48-00E787222735}" type="presOf" srcId="{C98327D4-25AE-49C7-AECD-BEB6537C25AB}" destId="{420394B1-A59E-4F5A-969D-71649E373E6A}" srcOrd="0" destOrd="0" presId="urn:microsoft.com/office/officeart/2005/8/layout/hierarchy2"/>
    <dgm:cxn modelId="{8669DE1A-F93E-4CCD-9B0C-604D2E998236}" type="presOf" srcId="{5FF6E496-AB85-4217-9C6B-473715625D76}" destId="{47F97AF3-F44B-4A12-BE7A-D5ECBA5D3DC2}" srcOrd="1" destOrd="0" presId="urn:microsoft.com/office/officeart/2005/8/layout/hierarchy2"/>
    <dgm:cxn modelId="{A4293F37-63BE-428A-89BE-C44188C20B19}" type="presOf" srcId="{B6707735-12E9-4438-963B-98E2D191EA1D}" destId="{25A93B4D-523A-4DC3-AF30-D59E3AD9382F}" srcOrd="0" destOrd="0" presId="urn:microsoft.com/office/officeart/2005/8/layout/hierarchy2"/>
    <dgm:cxn modelId="{9894B43A-AEC6-4678-BD40-93B359B9B334}" type="presOf" srcId="{6926C159-095F-4A4C-BBD6-7EA42B3BA8AD}" destId="{CF081261-3F2A-47B6-A3CA-92E288190CE7}" srcOrd="0" destOrd="0" presId="urn:microsoft.com/office/officeart/2005/8/layout/hierarchy2"/>
    <dgm:cxn modelId="{0C884868-CBB1-47AA-BF98-475DDE1DD3A9}" type="presOf" srcId="{AF0B80AD-F9E9-46D6-8D32-06EC16534D90}" destId="{C1BE3A5D-E8E6-43BC-9804-8AC451812153}" srcOrd="0" destOrd="0" presId="urn:microsoft.com/office/officeart/2005/8/layout/hierarchy2"/>
    <dgm:cxn modelId="{D73D3549-F044-46F0-98A4-767A4425F523}" srcId="{6926C159-095F-4A4C-BBD6-7EA42B3BA8AD}" destId="{84387C9E-4979-4265-919D-713070EA870C}" srcOrd="1" destOrd="0" parTransId="{AF0B80AD-F9E9-46D6-8D32-06EC16534D90}" sibTransId="{B7626439-2F1B-477B-A354-77D8D6E7DCCE}"/>
    <dgm:cxn modelId="{995F6B4D-9C3A-4856-ACA6-A9B446ECC730}" type="presOf" srcId="{BAA9B641-E925-4F17-A45B-E727A1871CEB}" destId="{548B4DCB-6A08-4C86-BE7E-C0FC33E035CD}" srcOrd="0" destOrd="0" presId="urn:microsoft.com/office/officeart/2005/8/layout/hierarchy2"/>
    <dgm:cxn modelId="{7B09A45A-6F3B-4032-847E-DA0DFE17A5A5}" type="presOf" srcId="{84387C9E-4979-4265-919D-713070EA870C}" destId="{50D13A42-4745-4F13-9499-5DA242A5D17F}" srcOrd="0" destOrd="0" presId="urn:microsoft.com/office/officeart/2005/8/layout/hierarchy2"/>
    <dgm:cxn modelId="{8238F58B-FF0D-414C-8551-599C5BC122F6}" type="presOf" srcId="{5FF6E496-AB85-4217-9C6B-473715625D76}" destId="{4058617C-8B6E-44FB-A1D5-DC775E823C0E}" srcOrd="0" destOrd="0" presId="urn:microsoft.com/office/officeart/2005/8/layout/hierarchy2"/>
    <dgm:cxn modelId="{A5E59D92-885A-4278-8A3B-39B898C9A2B0}" srcId="{6926C159-095F-4A4C-BBD6-7EA42B3BA8AD}" destId="{AC7C5BA5-6CFA-4413-8C34-FF80DC9D241B}" srcOrd="2" destOrd="0" parTransId="{5FF6E496-AB85-4217-9C6B-473715625D76}" sibTransId="{0E367205-82A1-4FD2-961B-547E863053E2}"/>
    <dgm:cxn modelId="{764C07AA-0DA3-4F33-88DB-AE60BB50E784}" type="presOf" srcId="{BAA9B641-E925-4F17-A45B-E727A1871CEB}" destId="{A61F02E4-C644-4B04-BEFE-A11578F5CBC4}" srcOrd="1" destOrd="0" presId="urn:microsoft.com/office/officeart/2005/8/layout/hierarchy2"/>
    <dgm:cxn modelId="{069522C0-2182-4A6B-AE96-F7B6F4F7961E}" srcId="{6926C159-095F-4A4C-BBD6-7EA42B3BA8AD}" destId="{C98327D4-25AE-49C7-AECD-BEB6537C25AB}" srcOrd="0" destOrd="0" parTransId="{BAA9B641-E925-4F17-A45B-E727A1871CEB}" sibTransId="{DFF97BE3-AD90-42FA-99B3-415A384957BC}"/>
    <dgm:cxn modelId="{A3D7CBCF-CB6C-4497-8042-7F1ED35973F2}" type="presOf" srcId="{AC7C5BA5-6CFA-4413-8C34-FF80DC9D241B}" destId="{7430839A-20D7-4932-9217-65FD7E671BB8}" srcOrd="0" destOrd="0" presId="urn:microsoft.com/office/officeart/2005/8/layout/hierarchy2"/>
    <dgm:cxn modelId="{211606F5-69A3-402F-B974-1F79E7B78106}" type="presOf" srcId="{AF0B80AD-F9E9-46D6-8D32-06EC16534D90}" destId="{326757A3-D7B6-435E-92C4-FC312B31BE23}" srcOrd="1" destOrd="0" presId="urn:microsoft.com/office/officeart/2005/8/layout/hierarchy2"/>
    <dgm:cxn modelId="{D05AB0FF-9C56-4385-A905-811F0C4C6BD7}" srcId="{B6707735-12E9-4438-963B-98E2D191EA1D}" destId="{6926C159-095F-4A4C-BBD6-7EA42B3BA8AD}" srcOrd="0" destOrd="0" parTransId="{E4BC1EAF-9969-4B3C-895F-DC34841932B2}" sibTransId="{E4D3815F-5990-444A-9F49-2FA20C82139C}"/>
    <dgm:cxn modelId="{5048B6DC-A450-4CC4-9205-AE402EEECFB4}" type="presParOf" srcId="{25A93B4D-523A-4DC3-AF30-D59E3AD9382F}" destId="{EB4CA69F-FA8A-4816-9ED5-DEFEC233AA05}" srcOrd="0" destOrd="0" presId="urn:microsoft.com/office/officeart/2005/8/layout/hierarchy2"/>
    <dgm:cxn modelId="{E4BA3390-5BAC-45E1-A97E-BE9B710819F6}" type="presParOf" srcId="{EB4CA69F-FA8A-4816-9ED5-DEFEC233AA05}" destId="{CF081261-3F2A-47B6-A3CA-92E288190CE7}" srcOrd="0" destOrd="0" presId="urn:microsoft.com/office/officeart/2005/8/layout/hierarchy2"/>
    <dgm:cxn modelId="{442DF107-9D7C-40D9-A1F3-8B3675AB4AEF}" type="presParOf" srcId="{EB4CA69F-FA8A-4816-9ED5-DEFEC233AA05}" destId="{F84B996B-62B6-4D54-8271-BD529BFEBD0E}" srcOrd="1" destOrd="0" presId="urn:microsoft.com/office/officeart/2005/8/layout/hierarchy2"/>
    <dgm:cxn modelId="{3EF8C7E1-E47E-4EA3-A887-F9EF212ABDDC}" type="presParOf" srcId="{F84B996B-62B6-4D54-8271-BD529BFEBD0E}" destId="{548B4DCB-6A08-4C86-BE7E-C0FC33E035CD}" srcOrd="0" destOrd="0" presId="urn:microsoft.com/office/officeart/2005/8/layout/hierarchy2"/>
    <dgm:cxn modelId="{1BA02C18-E25D-4134-93C9-F3874470298C}" type="presParOf" srcId="{548B4DCB-6A08-4C86-BE7E-C0FC33E035CD}" destId="{A61F02E4-C644-4B04-BEFE-A11578F5CBC4}" srcOrd="0" destOrd="0" presId="urn:microsoft.com/office/officeart/2005/8/layout/hierarchy2"/>
    <dgm:cxn modelId="{C0844137-BDCE-4ABE-B6E3-5EBDE0FAFDC5}" type="presParOf" srcId="{F84B996B-62B6-4D54-8271-BD529BFEBD0E}" destId="{38876525-31BD-4EAA-8E01-8F53DB4035F6}" srcOrd="1" destOrd="0" presId="urn:microsoft.com/office/officeart/2005/8/layout/hierarchy2"/>
    <dgm:cxn modelId="{23ED69A3-C2AA-4139-8A13-5B6667AB41E7}" type="presParOf" srcId="{38876525-31BD-4EAA-8E01-8F53DB4035F6}" destId="{420394B1-A59E-4F5A-969D-71649E373E6A}" srcOrd="0" destOrd="0" presId="urn:microsoft.com/office/officeart/2005/8/layout/hierarchy2"/>
    <dgm:cxn modelId="{21155E96-38D6-44B0-B639-E74B6411C7A6}" type="presParOf" srcId="{38876525-31BD-4EAA-8E01-8F53DB4035F6}" destId="{C04FCF52-EA79-4369-B7F6-7577878F9D50}" srcOrd="1" destOrd="0" presId="urn:microsoft.com/office/officeart/2005/8/layout/hierarchy2"/>
    <dgm:cxn modelId="{1DC96F64-F9BF-446A-B70E-95055F851738}" type="presParOf" srcId="{F84B996B-62B6-4D54-8271-BD529BFEBD0E}" destId="{C1BE3A5D-E8E6-43BC-9804-8AC451812153}" srcOrd="2" destOrd="0" presId="urn:microsoft.com/office/officeart/2005/8/layout/hierarchy2"/>
    <dgm:cxn modelId="{966E2EAA-CED8-4251-8D29-E23BB99948F4}" type="presParOf" srcId="{C1BE3A5D-E8E6-43BC-9804-8AC451812153}" destId="{326757A3-D7B6-435E-92C4-FC312B31BE23}" srcOrd="0" destOrd="0" presId="urn:microsoft.com/office/officeart/2005/8/layout/hierarchy2"/>
    <dgm:cxn modelId="{2089D70B-6B43-4E14-87A7-1E38C73E54D0}" type="presParOf" srcId="{F84B996B-62B6-4D54-8271-BD529BFEBD0E}" destId="{6E7E6A5E-CE01-428E-ACAA-4CEC84ABDDB0}" srcOrd="3" destOrd="0" presId="urn:microsoft.com/office/officeart/2005/8/layout/hierarchy2"/>
    <dgm:cxn modelId="{F2138733-09CE-4130-AC5E-E0FC6AC391DE}" type="presParOf" srcId="{6E7E6A5E-CE01-428E-ACAA-4CEC84ABDDB0}" destId="{50D13A42-4745-4F13-9499-5DA242A5D17F}" srcOrd="0" destOrd="0" presId="urn:microsoft.com/office/officeart/2005/8/layout/hierarchy2"/>
    <dgm:cxn modelId="{CFC75F1B-89DD-4B9C-8632-0EA2BDC557A5}" type="presParOf" srcId="{6E7E6A5E-CE01-428E-ACAA-4CEC84ABDDB0}" destId="{A8C0F0B0-F33E-4AE5-B7BE-CA30CAF728FA}" srcOrd="1" destOrd="0" presId="urn:microsoft.com/office/officeart/2005/8/layout/hierarchy2"/>
    <dgm:cxn modelId="{D71E9743-57A6-4BE6-9B61-F88B06272D49}" type="presParOf" srcId="{F84B996B-62B6-4D54-8271-BD529BFEBD0E}" destId="{4058617C-8B6E-44FB-A1D5-DC775E823C0E}" srcOrd="4" destOrd="0" presId="urn:microsoft.com/office/officeart/2005/8/layout/hierarchy2"/>
    <dgm:cxn modelId="{2ADF1E44-21EB-4AFB-9BCA-3B0E12CE8302}" type="presParOf" srcId="{4058617C-8B6E-44FB-A1D5-DC775E823C0E}" destId="{47F97AF3-F44B-4A12-BE7A-D5ECBA5D3DC2}" srcOrd="0" destOrd="0" presId="urn:microsoft.com/office/officeart/2005/8/layout/hierarchy2"/>
    <dgm:cxn modelId="{A9403E49-25F4-49CA-B44D-74A0374772E4}" type="presParOf" srcId="{F84B996B-62B6-4D54-8271-BD529BFEBD0E}" destId="{6E0CDC6A-B2D1-490D-ABD8-7D3D8C08829B}" srcOrd="5" destOrd="0" presId="urn:microsoft.com/office/officeart/2005/8/layout/hierarchy2"/>
    <dgm:cxn modelId="{947FB875-BDCA-4978-9D05-F776C2EE948F}" type="presParOf" srcId="{6E0CDC6A-B2D1-490D-ABD8-7D3D8C08829B}" destId="{7430839A-20D7-4932-9217-65FD7E671BB8}" srcOrd="0" destOrd="0" presId="urn:microsoft.com/office/officeart/2005/8/layout/hierarchy2"/>
    <dgm:cxn modelId="{D7449594-5342-4F2F-AF86-4BCA749C1331}" type="presParOf" srcId="{6E0CDC6A-B2D1-490D-ABD8-7D3D8C08829B}" destId="{8FF0353B-A8EB-4E3F-955D-34691C03C88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E99BDC-7E99-4A83-B846-BAAEC93A544F}" type="doc">
      <dgm:prSet loTypeId="urn:microsoft.com/office/officeart/2005/8/layout/radial1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F597674C-F90B-437B-AC40-7FD12A60ABB0}">
      <dgm:prSet/>
      <dgm:spPr/>
      <dgm:t>
        <a:bodyPr/>
        <a:lstStyle/>
        <a:p>
          <a:r>
            <a: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THÔNG TIN</a:t>
          </a:r>
        </a:p>
      </dgm:t>
    </dgm:pt>
    <dgm:pt modelId="{3ACF67AC-4885-49DB-9A70-A16AE7343B9B}" type="parTrans" cxnId="{842542A7-0AF9-412C-85AB-AD204F356FA8}">
      <dgm:prSet/>
      <dgm:spPr/>
      <dgm:t>
        <a:bodyPr/>
        <a:lstStyle/>
        <a:p>
          <a:endParaRPr lang="vi-VN"/>
        </a:p>
      </dgm:t>
    </dgm:pt>
    <dgm:pt modelId="{8BEB499A-D289-4E09-940C-113A16164981}" type="sibTrans" cxnId="{842542A7-0AF9-412C-85AB-AD204F356FA8}">
      <dgm:prSet/>
      <dgm:spPr/>
      <dgm:t>
        <a:bodyPr/>
        <a:lstStyle/>
        <a:p>
          <a:endParaRPr lang="vi-VN"/>
        </a:p>
      </dgm:t>
    </dgm:pt>
    <dgm:pt modelId="{E152FD8A-CDDE-4502-B26D-C26FF968A710}">
      <dgm:prSet/>
      <dgm:spPr/>
      <dgm:t>
        <a:bodyPr/>
        <a:lstStyle/>
        <a:p>
          <a:r>
            <a:rPr lang="vi-VN" dirty="0"/>
            <a:t>URL bài viết</a:t>
          </a:r>
        </a:p>
      </dgm:t>
    </dgm:pt>
    <dgm:pt modelId="{6F6B61ED-17F6-4AC9-8AF9-0C7838831BF5}" type="parTrans" cxnId="{EC81A3DE-6538-4157-8841-41FA6E88BC02}">
      <dgm:prSet/>
      <dgm:spPr/>
      <dgm:t>
        <a:bodyPr/>
        <a:lstStyle/>
        <a:p>
          <a:endParaRPr lang="vi-VN"/>
        </a:p>
      </dgm:t>
    </dgm:pt>
    <dgm:pt modelId="{2ACE7E0C-8DBF-447B-BAAB-4C78B6459906}" type="sibTrans" cxnId="{EC81A3DE-6538-4157-8841-41FA6E88BC02}">
      <dgm:prSet/>
      <dgm:spPr/>
      <dgm:t>
        <a:bodyPr/>
        <a:lstStyle/>
        <a:p>
          <a:endParaRPr lang="vi-VN"/>
        </a:p>
      </dgm:t>
    </dgm:pt>
    <dgm:pt modelId="{2228ABA6-95F7-42C2-A016-4508CE708E1E}">
      <dgm:prSet/>
      <dgm:spPr/>
      <dgm:t>
        <a:bodyPr/>
        <a:lstStyle/>
        <a:p>
          <a:r>
            <a:rPr lang="vi-VN" dirty="0"/>
            <a:t>ID</a:t>
          </a:r>
        </a:p>
      </dgm:t>
    </dgm:pt>
    <dgm:pt modelId="{93F1103E-2B3C-470D-BF26-885EF5E56BBD}" type="parTrans" cxnId="{0C98245E-C0B1-49D8-B78D-FBD5AAC3C342}">
      <dgm:prSet/>
      <dgm:spPr/>
      <dgm:t>
        <a:bodyPr/>
        <a:lstStyle/>
        <a:p>
          <a:endParaRPr lang="vi-VN"/>
        </a:p>
      </dgm:t>
    </dgm:pt>
    <dgm:pt modelId="{E2E77B78-EEE4-4913-8451-834D10418630}" type="sibTrans" cxnId="{0C98245E-C0B1-49D8-B78D-FBD5AAC3C342}">
      <dgm:prSet/>
      <dgm:spPr/>
      <dgm:t>
        <a:bodyPr/>
        <a:lstStyle/>
        <a:p>
          <a:endParaRPr lang="vi-VN"/>
        </a:p>
      </dgm:t>
    </dgm:pt>
    <dgm:pt modelId="{3A296397-FA4D-441B-8689-7456B2CDE015}">
      <dgm:prSet/>
      <dgm:spPr/>
      <dgm:t>
        <a:bodyPr/>
        <a:lstStyle/>
        <a:p>
          <a:r>
            <a:rPr lang="vi-VN" dirty="0"/>
            <a:t>URL người đăng</a:t>
          </a:r>
        </a:p>
      </dgm:t>
    </dgm:pt>
    <dgm:pt modelId="{41109FEC-FE25-4828-B417-B14D0F0EC361}" type="parTrans" cxnId="{0F7B4B2D-90E5-4ECE-AE8B-78ED674E3154}">
      <dgm:prSet/>
      <dgm:spPr/>
      <dgm:t>
        <a:bodyPr/>
        <a:lstStyle/>
        <a:p>
          <a:endParaRPr lang="vi-VN"/>
        </a:p>
      </dgm:t>
    </dgm:pt>
    <dgm:pt modelId="{C2597162-833F-425F-B290-02C30FA96A8A}" type="sibTrans" cxnId="{0F7B4B2D-90E5-4ECE-AE8B-78ED674E3154}">
      <dgm:prSet/>
      <dgm:spPr/>
      <dgm:t>
        <a:bodyPr/>
        <a:lstStyle/>
        <a:p>
          <a:endParaRPr lang="vi-VN"/>
        </a:p>
      </dgm:t>
    </dgm:pt>
    <dgm:pt modelId="{E600F116-157A-479A-9E92-E5ECAE659A64}">
      <dgm:prSet/>
      <dgm:spPr/>
      <dgm:t>
        <a:bodyPr/>
        <a:lstStyle/>
        <a:p>
          <a:r>
            <a:rPr lang="vi-VN" dirty="0"/>
            <a:t>Thời gian</a:t>
          </a:r>
        </a:p>
      </dgm:t>
    </dgm:pt>
    <dgm:pt modelId="{8CB936DF-3131-4DED-8E45-91A49A475677}" type="parTrans" cxnId="{C7B7C0D2-6F1C-4733-8D03-0CAFF168399A}">
      <dgm:prSet/>
      <dgm:spPr/>
      <dgm:t>
        <a:bodyPr/>
        <a:lstStyle/>
        <a:p>
          <a:endParaRPr lang="vi-VN"/>
        </a:p>
      </dgm:t>
    </dgm:pt>
    <dgm:pt modelId="{8D37C7B7-43E0-4FA4-8117-E6C8C41B2DE2}" type="sibTrans" cxnId="{C7B7C0D2-6F1C-4733-8D03-0CAFF168399A}">
      <dgm:prSet/>
      <dgm:spPr/>
      <dgm:t>
        <a:bodyPr/>
        <a:lstStyle/>
        <a:p>
          <a:endParaRPr lang="vi-VN"/>
        </a:p>
      </dgm:t>
    </dgm:pt>
    <dgm:pt modelId="{8FA6D01D-FA5E-47B1-BBCF-F5973752D785}">
      <dgm:prSet/>
      <dgm:spPr/>
      <dgm:t>
        <a:bodyPr/>
        <a:lstStyle/>
        <a:p>
          <a:r>
            <a:rPr lang="vi-VN" dirty="0"/>
            <a:t>Nội dung</a:t>
          </a:r>
        </a:p>
      </dgm:t>
    </dgm:pt>
    <dgm:pt modelId="{CF874D8E-463A-4BF0-BDFD-6F37650681CB}" type="parTrans" cxnId="{E12999BC-8A2E-40B3-B4BA-8C680FC28B71}">
      <dgm:prSet/>
      <dgm:spPr/>
      <dgm:t>
        <a:bodyPr/>
        <a:lstStyle/>
        <a:p>
          <a:endParaRPr lang="vi-VN"/>
        </a:p>
      </dgm:t>
    </dgm:pt>
    <dgm:pt modelId="{48D8AF7C-3775-4AA2-BB8E-5930E9C092EC}" type="sibTrans" cxnId="{E12999BC-8A2E-40B3-B4BA-8C680FC28B71}">
      <dgm:prSet/>
      <dgm:spPr/>
      <dgm:t>
        <a:bodyPr/>
        <a:lstStyle/>
        <a:p>
          <a:endParaRPr lang="vi-VN"/>
        </a:p>
      </dgm:t>
    </dgm:pt>
    <dgm:pt modelId="{FE1183B4-DB68-4202-871F-98E4164EE9B8}">
      <dgm:prSet/>
      <dgm:spPr/>
      <dgm:t>
        <a:bodyPr/>
        <a:lstStyle/>
        <a:p>
          <a:r>
            <a:rPr lang="vi-VN" dirty="0"/>
            <a:t>Hình ảnh</a:t>
          </a:r>
        </a:p>
      </dgm:t>
    </dgm:pt>
    <dgm:pt modelId="{9526CDD6-CF37-400B-853D-81C522A3BA8D}" type="parTrans" cxnId="{7B7B6268-26F0-42AA-B77F-6983F23E3186}">
      <dgm:prSet/>
      <dgm:spPr/>
      <dgm:t>
        <a:bodyPr/>
        <a:lstStyle/>
        <a:p>
          <a:endParaRPr lang="vi-VN"/>
        </a:p>
      </dgm:t>
    </dgm:pt>
    <dgm:pt modelId="{EEF687FC-BAEC-4A8B-A98B-748CAD401EA0}" type="sibTrans" cxnId="{7B7B6268-26F0-42AA-B77F-6983F23E3186}">
      <dgm:prSet/>
      <dgm:spPr/>
      <dgm:t>
        <a:bodyPr/>
        <a:lstStyle/>
        <a:p>
          <a:endParaRPr lang="vi-VN"/>
        </a:p>
      </dgm:t>
    </dgm:pt>
    <dgm:pt modelId="{91044315-E12B-46F6-A4F5-404238520264}">
      <dgm:prSet/>
      <dgm:spPr/>
      <dgm:t>
        <a:bodyPr/>
        <a:lstStyle/>
        <a:p>
          <a:r>
            <a:rPr lang="vi-VN" dirty="0"/>
            <a:t>Tương tác</a:t>
          </a:r>
        </a:p>
      </dgm:t>
    </dgm:pt>
    <dgm:pt modelId="{C92B6C6E-8776-409E-A173-ADDE35E4A220}" type="parTrans" cxnId="{86AC8A61-A3EA-49B2-B767-777DB681F8E7}">
      <dgm:prSet/>
      <dgm:spPr/>
      <dgm:t>
        <a:bodyPr/>
        <a:lstStyle/>
        <a:p>
          <a:endParaRPr lang="vi-VN"/>
        </a:p>
      </dgm:t>
    </dgm:pt>
    <dgm:pt modelId="{AA862138-4916-4E37-8235-0719C17A6812}" type="sibTrans" cxnId="{86AC8A61-A3EA-49B2-B767-777DB681F8E7}">
      <dgm:prSet/>
      <dgm:spPr/>
      <dgm:t>
        <a:bodyPr/>
        <a:lstStyle/>
        <a:p>
          <a:endParaRPr lang="vi-VN"/>
        </a:p>
      </dgm:t>
    </dgm:pt>
    <dgm:pt modelId="{BE2C728E-E515-416F-A78D-A293482F580B}" type="pres">
      <dgm:prSet presAssocID="{5BE99BDC-7E99-4A83-B846-BAAEC93A544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F9EB020-0AC9-4710-BE65-051B5F68769E}" type="pres">
      <dgm:prSet presAssocID="{F597674C-F90B-437B-AC40-7FD12A60ABB0}" presName="centerShape" presStyleLbl="node0" presStyleIdx="0" presStyleCnt="1" custScaleX="125098" custScaleY="125097"/>
      <dgm:spPr/>
    </dgm:pt>
    <dgm:pt modelId="{0A083A69-FE37-46E3-8E3C-276023766D7D}" type="pres">
      <dgm:prSet presAssocID="{6F6B61ED-17F6-4AC9-8AF9-0C7838831BF5}" presName="Name9" presStyleLbl="parChTrans1D2" presStyleIdx="0" presStyleCnt="7"/>
      <dgm:spPr/>
    </dgm:pt>
    <dgm:pt modelId="{31448365-A9A3-4329-927A-FBEEAA8244AF}" type="pres">
      <dgm:prSet presAssocID="{6F6B61ED-17F6-4AC9-8AF9-0C7838831BF5}" presName="connTx" presStyleLbl="parChTrans1D2" presStyleIdx="0" presStyleCnt="7"/>
      <dgm:spPr/>
    </dgm:pt>
    <dgm:pt modelId="{14928A86-D2B1-4906-ADF6-2E7A370E17AD}" type="pres">
      <dgm:prSet presAssocID="{E152FD8A-CDDE-4502-B26D-C26FF968A710}" presName="node" presStyleLbl="node1" presStyleIdx="0" presStyleCnt="7">
        <dgm:presLayoutVars>
          <dgm:bulletEnabled val="1"/>
        </dgm:presLayoutVars>
      </dgm:prSet>
      <dgm:spPr/>
    </dgm:pt>
    <dgm:pt modelId="{93C0BE95-CA59-41BB-8A5F-C4890D4BFD56}" type="pres">
      <dgm:prSet presAssocID="{93F1103E-2B3C-470D-BF26-885EF5E56BBD}" presName="Name9" presStyleLbl="parChTrans1D2" presStyleIdx="1" presStyleCnt="7"/>
      <dgm:spPr/>
    </dgm:pt>
    <dgm:pt modelId="{A6E7173D-B55C-4B8E-8A69-09A121D28899}" type="pres">
      <dgm:prSet presAssocID="{93F1103E-2B3C-470D-BF26-885EF5E56BBD}" presName="connTx" presStyleLbl="parChTrans1D2" presStyleIdx="1" presStyleCnt="7"/>
      <dgm:spPr/>
    </dgm:pt>
    <dgm:pt modelId="{6D4D0519-5143-44C6-94BD-9F39F12FB25E}" type="pres">
      <dgm:prSet presAssocID="{2228ABA6-95F7-42C2-A016-4508CE708E1E}" presName="node" presStyleLbl="node1" presStyleIdx="1" presStyleCnt="7">
        <dgm:presLayoutVars>
          <dgm:bulletEnabled val="1"/>
        </dgm:presLayoutVars>
      </dgm:prSet>
      <dgm:spPr/>
    </dgm:pt>
    <dgm:pt modelId="{6620799B-2CE6-41A9-BD4F-EC3385743A09}" type="pres">
      <dgm:prSet presAssocID="{41109FEC-FE25-4828-B417-B14D0F0EC361}" presName="Name9" presStyleLbl="parChTrans1D2" presStyleIdx="2" presStyleCnt="7"/>
      <dgm:spPr/>
    </dgm:pt>
    <dgm:pt modelId="{49D4797C-B879-47C8-879E-45EBBD501F3A}" type="pres">
      <dgm:prSet presAssocID="{41109FEC-FE25-4828-B417-B14D0F0EC361}" presName="connTx" presStyleLbl="parChTrans1D2" presStyleIdx="2" presStyleCnt="7"/>
      <dgm:spPr/>
    </dgm:pt>
    <dgm:pt modelId="{1ADD21AE-1498-48B3-9C92-A5269980C01E}" type="pres">
      <dgm:prSet presAssocID="{3A296397-FA4D-441B-8689-7456B2CDE015}" presName="node" presStyleLbl="node1" presStyleIdx="2" presStyleCnt="7">
        <dgm:presLayoutVars>
          <dgm:bulletEnabled val="1"/>
        </dgm:presLayoutVars>
      </dgm:prSet>
      <dgm:spPr/>
    </dgm:pt>
    <dgm:pt modelId="{CCB79B35-DE2B-4208-A490-FAAB672BE9C2}" type="pres">
      <dgm:prSet presAssocID="{8CB936DF-3131-4DED-8E45-91A49A475677}" presName="Name9" presStyleLbl="parChTrans1D2" presStyleIdx="3" presStyleCnt="7"/>
      <dgm:spPr/>
    </dgm:pt>
    <dgm:pt modelId="{6756E600-5D9D-4561-B0D3-29D025AFC83E}" type="pres">
      <dgm:prSet presAssocID="{8CB936DF-3131-4DED-8E45-91A49A475677}" presName="connTx" presStyleLbl="parChTrans1D2" presStyleIdx="3" presStyleCnt="7"/>
      <dgm:spPr/>
    </dgm:pt>
    <dgm:pt modelId="{1C4792C7-60A2-496C-81A4-497258F1E4AB}" type="pres">
      <dgm:prSet presAssocID="{E600F116-157A-479A-9E92-E5ECAE659A64}" presName="node" presStyleLbl="node1" presStyleIdx="3" presStyleCnt="7">
        <dgm:presLayoutVars>
          <dgm:bulletEnabled val="1"/>
        </dgm:presLayoutVars>
      </dgm:prSet>
      <dgm:spPr/>
    </dgm:pt>
    <dgm:pt modelId="{980E9F15-165F-4B0E-8897-B052C3E5931E}" type="pres">
      <dgm:prSet presAssocID="{CF874D8E-463A-4BF0-BDFD-6F37650681CB}" presName="Name9" presStyleLbl="parChTrans1D2" presStyleIdx="4" presStyleCnt="7"/>
      <dgm:spPr/>
    </dgm:pt>
    <dgm:pt modelId="{FD0FD096-33B7-44FF-950F-09CFF2765174}" type="pres">
      <dgm:prSet presAssocID="{CF874D8E-463A-4BF0-BDFD-6F37650681CB}" presName="connTx" presStyleLbl="parChTrans1D2" presStyleIdx="4" presStyleCnt="7"/>
      <dgm:spPr/>
    </dgm:pt>
    <dgm:pt modelId="{7F6EA4D8-C75E-4F8E-9D88-68E13C242949}" type="pres">
      <dgm:prSet presAssocID="{8FA6D01D-FA5E-47B1-BBCF-F5973752D785}" presName="node" presStyleLbl="node1" presStyleIdx="4" presStyleCnt="7">
        <dgm:presLayoutVars>
          <dgm:bulletEnabled val="1"/>
        </dgm:presLayoutVars>
      </dgm:prSet>
      <dgm:spPr/>
    </dgm:pt>
    <dgm:pt modelId="{0FDC4936-6288-4E93-881D-9B558AEBCBF2}" type="pres">
      <dgm:prSet presAssocID="{9526CDD6-CF37-400B-853D-81C522A3BA8D}" presName="Name9" presStyleLbl="parChTrans1D2" presStyleIdx="5" presStyleCnt="7"/>
      <dgm:spPr/>
    </dgm:pt>
    <dgm:pt modelId="{12CD49F5-81F6-4210-B675-FE2439E6A94B}" type="pres">
      <dgm:prSet presAssocID="{9526CDD6-CF37-400B-853D-81C522A3BA8D}" presName="connTx" presStyleLbl="parChTrans1D2" presStyleIdx="5" presStyleCnt="7"/>
      <dgm:spPr/>
    </dgm:pt>
    <dgm:pt modelId="{A139C83E-2BFD-4BCF-87ED-C510363395F9}" type="pres">
      <dgm:prSet presAssocID="{FE1183B4-DB68-4202-871F-98E4164EE9B8}" presName="node" presStyleLbl="node1" presStyleIdx="5" presStyleCnt="7">
        <dgm:presLayoutVars>
          <dgm:bulletEnabled val="1"/>
        </dgm:presLayoutVars>
      </dgm:prSet>
      <dgm:spPr/>
    </dgm:pt>
    <dgm:pt modelId="{739304DE-C490-49FD-971F-BD03C7300668}" type="pres">
      <dgm:prSet presAssocID="{C92B6C6E-8776-409E-A173-ADDE35E4A220}" presName="Name9" presStyleLbl="parChTrans1D2" presStyleIdx="6" presStyleCnt="7"/>
      <dgm:spPr/>
    </dgm:pt>
    <dgm:pt modelId="{4B729DF3-9960-4E67-94D1-B0D015A0EC25}" type="pres">
      <dgm:prSet presAssocID="{C92B6C6E-8776-409E-A173-ADDE35E4A220}" presName="connTx" presStyleLbl="parChTrans1D2" presStyleIdx="6" presStyleCnt="7"/>
      <dgm:spPr/>
    </dgm:pt>
    <dgm:pt modelId="{97A816AF-3413-4FD0-BE6E-4CF6A0F30C56}" type="pres">
      <dgm:prSet presAssocID="{91044315-E12B-46F6-A4F5-404238520264}" presName="node" presStyleLbl="node1" presStyleIdx="6" presStyleCnt="7">
        <dgm:presLayoutVars>
          <dgm:bulletEnabled val="1"/>
        </dgm:presLayoutVars>
      </dgm:prSet>
      <dgm:spPr/>
    </dgm:pt>
  </dgm:ptLst>
  <dgm:cxnLst>
    <dgm:cxn modelId="{D41C2704-A06A-48D5-9D5F-1A3523515782}" type="presOf" srcId="{9526CDD6-CF37-400B-853D-81C522A3BA8D}" destId="{0FDC4936-6288-4E93-881D-9B558AEBCBF2}" srcOrd="0" destOrd="0" presId="urn:microsoft.com/office/officeart/2005/8/layout/radial1"/>
    <dgm:cxn modelId="{75FB400D-C79C-496B-93FD-20832B2B57BE}" type="presOf" srcId="{CF874D8E-463A-4BF0-BDFD-6F37650681CB}" destId="{FD0FD096-33B7-44FF-950F-09CFF2765174}" srcOrd="1" destOrd="0" presId="urn:microsoft.com/office/officeart/2005/8/layout/radial1"/>
    <dgm:cxn modelId="{5F996115-79A6-4360-AC70-20A6AB76B8DA}" type="presOf" srcId="{91044315-E12B-46F6-A4F5-404238520264}" destId="{97A816AF-3413-4FD0-BE6E-4CF6A0F30C56}" srcOrd="0" destOrd="0" presId="urn:microsoft.com/office/officeart/2005/8/layout/radial1"/>
    <dgm:cxn modelId="{0877BC15-17A0-471C-9709-BB333A00BDFB}" type="presOf" srcId="{F597674C-F90B-437B-AC40-7FD12A60ABB0}" destId="{4F9EB020-0AC9-4710-BE65-051B5F68769E}" srcOrd="0" destOrd="0" presId="urn:microsoft.com/office/officeart/2005/8/layout/radial1"/>
    <dgm:cxn modelId="{236BE619-E978-4838-9D73-1F750FE0165D}" type="presOf" srcId="{E600F116-157A-479A-9E92-E5ECAE659A64}" destId="{1C4792C7-60A2-496C-81A4-497258F1E4AB}" srcOrd="0" destOrd="0" presId="urn:microsoft.com/office/officeart/2005/8/layout/radial1"/>
    <dgm:cxn modelId="{0F7B4B2D-90E5-4ECE-AE8B-78ED674E3154}" srcId="{F597674C-F90B-437B-AC40-7FD12A60ABB0}" destId="{3A296397-FA4D-441B-8689-7456B2CDE015}" srcOrd="2" destOrd="0" parTransId="{41109FEC-FE25-4828-B417-B14D0F0EC361}" sibTransId="{C2597162-833F-425F-B290-02C30FA96A8A}"/>
    <dgm:cxn modelId="{DCF7812F-A0A5-4E64-B286-623AE5CA9D23}" type="presOf" srcId="{E152FD8A-CDDE-4502-B26D-C26FF968A710}" destId="{14928A86-D2B1-4906-ADF6-2E7A370E17AD}" srcOrd="0" destOrd="0" presId="urn:microsoft.com/office/officeart/2005/8/layout/radial1"/>
    <dgm:cxn modelId="{E27C6F31-75D3-4610-9FD2-814698AA645D}" type="presOf" srcId="{3A296397-FA4D-441B-8689-7456B2CDE015}" destId="{1ADD21AE-1498-48B3-9C92-A5269980C01E}" srcOrd="0" destOrd="0" presId="urn:microsoft.com/office/officeart/2005/8/layout/radial1"/>
    <dgm:cxn modelId="{42FBCF3A-ADF8-452C-812A-023BAB073CFD}" type="presOf" srcId="{8CB936DF-3131-4DED-8E45-91A49A475677}" destId="{CCB79B35-DE2B-4208-A490-FAAB672BE9C2}" srcOrd="0" destOrd="0" presId="urn:microsoft.com/office/officeart/2005/8/layout/radial1"/>
    <dgm:cxn modelId="{1C7A245B-E12A-49AF-851F-B94DE98F7149}" type="presOf" srcId="{41109FEC-FE25-4828-B417-B14D0F0EC361}" destId="{49D4797C-B879-47C8-879E-45EBBD501F3A}" srcOrd="1" destOrd="0" presId="urn:microsoft.com/office/officeart/2005/8/layout/radial1"/>
    <dgm:cxn modelId="{0C98245E-C0B1-49D8-B78D-FBD5AAC3C342}" srcId="{F597674C-F90B-437B-AC40-7FD12A60ABB0}" destId="{2228ABA6-95F7-42C2-A016-4508CE708E1E}" srcOrd="1" destOrd="0" parTransId="{93F1103E-2B3C-470D-BF26-885EF5E56BBD}" sibTransId="{E2E77B78-EEE4-4913-8451-834D10418630}"/>
    <dgm:cxn modelId="{86AC8A61-A3EA-49B2-B767-777DB681F8E7}" srcId="{F597674C-F90B-437B-AC40-7FD12A60ABB0}" destId="{91044315-E12B-46F6-A4F5-404238520264}" srcOrd="6" destOrd="0" parTransId="{C92B6C6E-8776-409E-A173-ADDE35E4A220}" sibTransId="{AA862138-4916-4E37-8235-0719C17A6812}"/>
    <dgm:cxn modelId="{BA731166-B54E-4250-AEF7-67C5DC9308B0}" type="presOf" srcId="{93F1103E-2B3C-470D-BF26-885EF5E56BBD}" destId="{A6E7173D-B55C-4B8E-8A69-09A121D28899}" srcOrd="1" destOrd="0" presId="urn:microsoft.com/office/officeart/2005/8/layout/radial1"/>
    <dgm:cxn modelId="{7B7B6268-26F0-42AA-B77F-6983F23E3186}" srcId="{F597674C-F90B-437B-AC40-7FD12A60ABB0}" destId="{FE1183B4-DB68-4202-871F-98E4164EE9B8}" srcOrd="5" destOrd="0" parTransId="{9526CDD6-CF37-400B-853D-81C522A3BA8D}" sibTransId="{EEF687FC-BAEC-4A8B-A98B-748CAD401EA0}"/>
    <dgm:cxn modelId="{283CE168-75BC-4F6C-B27B-2B5B2CAEFC6C}" type="presOf" srcId="{6F6B61ED-17F6-4AC9-8AF9-0C7838831BF5}" destId="{0A083A69-FE37-46E3-8E3C-276023766D7D}" srcOrd="0" destOrd="0" presId="urn:microsoft.com/office/officeart/2005/8/layout/radial1"/>
    <dgm:cxn modelId="{883B6A6D-DAD2-4FB3-B565-9A0A0757FE37}" type="presOf" srcId="{41109FEC-FE25-4828-B417-B14D0F0EC361}" destId="{6620799B-2CE6-41A9-BD4F-EC3385743A09}" srcOrd="0" destOrd="0" presId="urn:microsoft.com/office/officeart/2005/8/layout/radial1"/>
    <dgm:cxn modelId="{C2C62576-3C42-4739-81B1-68142BD8C4C6}" type="presOf" srcId="{FE1183B4-DB68-4202-871F-98E4164EE9B8}" destId="{A139C83E-2BFD-4BCF-87ED-C510363395F9}" srcOrd="0" destOrd="0" presId="urn:microsoft.com/office/officeart/2005/8/layout/radial1"/>
    <dgm:cxn modelId="{6A52D287-A191-4B0C-BBDF-13BAB76DF647}" type="presOf" srcId="{93F1103E-2B3C-470D-BF26-885EF5E56BBD}" destId="{93C0BE95-CA59-41BB-8A5F-C4890D4BFD56}" srcOrd="0" destOrd="0" presId="urn:microsoft.com/office/officeart/2005/8/layout/radial1"/>
    <dgm:cxn modelId="{C004048D-B33E-41E1-AC08-8B28D86B5083}" type="presOf" srcId="{CF874D8E-463A-4BF0-BDFD-6F37650681CB}" destId="{980E9F15-165F-4B0E-8897-B052C3E5931E}" srcOrd="0" destOrd="0" presId="urn:microsoft.com/office/officeart/2005/8/layout/radial1"/>
    <dgm:cxn modelId="{A182048D-9A30-4DDA-B840-C921CA81FF9A}" type="presOf" srcId="{8CB936DF-3131-4DED-8E45-91A49A475677}" destId="{6756E600-5D9D-4561-B0D3-29D025AFC83E}" srcOrd="1" destOrd="0" presId="urn:microsoft.com/office/officeart/2005/8/layout/radial1"/>
    <dgm:cxn modelId="{DCC1FCA2-2D61-4C1F-B3FC-7F4B4BC4F26D}" type="presOf" srcId="{C92B6C6E-8776-409E-A173-ADDE35E4A220}" destId="{739304DE-C490-49FD-971F-BD03C7300668}" srcOrd="0" destOrd="0" presId="urn:microsoft.com/office/officeart/2005/8/layout/radial1"/>
    <dgm:cxn modelId="{842542A7-0AF9-412C-85AB-AD204F356FA8}" srcId="{5BE99BDC-7E99-4A83-B846-BAAEC93A544F}" destId="{F597674C-F90B-437B-AC40-7FD12A60ABB0}" srcOrd="0" destOrd="0" parTransId="{3ACF67AC-4885-49DB-9A70-A16AE7343B9B}" sibTransId="{8BEB499A-D289-4E09-940C-113A16164981}"/>
    <dgm:cxn modelId="{E12999BC-8A2E-40B3-B4BA-8C680FC28B71}" srcId="{F597674C-F90B-437B-AC40-7FD12A60ABB0}" destId="{8FA6D01D-FA5E-47B1-BBCF-F5973752D785}" srcOrd="4" destOrd="0" parTransId="{CF874D8E-463A-4BF0-BDFD-6F37650681CB}" sibTransId="{48D8AF7C-3775-4AA2-BB8E-5930E9C092EC}"/>
    <dgm:cxn modelId="{51BF9BBC-C295-4394-A094-595B4A658447}" type="presOf" srcId="{5BE99BDC-7E99-4A83-B846-BAAEC93A544F}" destId="{BE2C728E-E515-416F-A78D-A293482F580B}" srcOrd="0" destOrd="0" presId="urn:microsoft.com/office/officeart/2005/8/layout/radial1"/>
    <dgm:cxn modelId="{9A0D5FC2-5EFC-4A73-B5FE-340D0C76B31A}" type="presOf" srcId="{8FA6D01D-FA5E-47B1-BBCF-F5973752D785}" destId="{7F6EA4D8-C75E-4F8E-9D88-68E13C242949}" srcOrd="0" destOrd="0" presId="urn:microsoft.com/office/officeart/2005/8/layout/radial1"/>
    <dgm:cxn modelId="{4A9272C2-0ADD-45AA-9B2F-BB1F190B9E28}" type="presOf" srcId="{2228ABA6-95F7-42C2-A016-4508CE708E1E}" destId="{6D4D0519-5143-44C6-94BD-9F39F12FB25E}" srcOrd="0" destOrd="0" presId="urn:microsoft.com/office/officeart/2005/8/layout/radial1"/>
    <dgm:cxn modelId="{C7B7C0D2-6F1C-4733-8D03-0CAFF168399A}" srcId="{F597674C-F90B-437B-AC40-7FD12A60ABB0}" destId="{E600F116-157A-479A-9E92-E5ECAE659A64}" srcOrd="3" destOrd="0" parTransId="{8CB936DF-3131-4DED-8E45-91A49A475677}" sibTransId="{8D37C7B7-43E0-4FA4-8117-E6C8C41B2DE2}"/>
    <dgm:cxn modelId="{EC81A3DE-6538-4157-8841-41FA6E88BC02}" srcId="{F597674C-F90B-437B-AC40-7FD12A60ABB0}" destId="{E152FD8A-CDDE-4502-B26D-C26FF968A710}" srcOrd="0" destOrd="0" parTransId="{6F6B61ED-17F6-4AC9-8AF9-0C7838831BF5}" sibTransId="{2ACE7E0C-8DBF-447B-BAAB-4C78B6459906}"/>
    <dgm:cxn modelId="{2EA811F3-43CE-4812-9753-C31F88BC2B7E}" type="presOf" srcId="{C92B6C6E-8776-409E-A173-ADDE35E4A220}" destId="{4B729DF3-9960-4E67-94D1-B0D015A0EC25}" srcOrd="1" destOrd="0" presId="urn:microsoft.com/office/officeart/2005/8/layout/radial1"/>
    <dgm:cxn modelId="{A7E6E3F7-A384-46B7-B69B-E6B25404F09E}" type="presOf" srcId="{6F6B61ED-17F6-4AC9-8AF9-0C7838831BF5}" destId="{31448365-A9A3-4329-927A-FBEEAA8244AF}" srcOrd="1" destOrd="0" presId="urn:microsoft.com/office/officeart/2005/8/layout/radial1"/>
    <dgm:cxn modelId="{C776EEF7-16CA-4D6D-81AB-4757223B1C0D}" type="presOf" srcId="{9526CDD6-CF37-400B-853D-81C522A3BA8D}" destId="{12CD49F5-81F6-4210-B675-FE2439E6A94B}" srcOrd="1" destOrd="0" presId="urn:microsoft.com/office/officeart/2005/8/layout/radial1"/>
    <dgm:cxn modelId="{3E66291C-B40C-428B-9924-AC2A2A185304}" type="presParOf" srcId="{BE2C728E-E515-416F-A78D-A293482F580B}" destId="{4F9EB020-0AC9-4710-BE65-051B5F68769E}" srcOrd="0" destOrd="0" presId="urn:microsoft.com/office/officeart/2005/8/layout/radial1"/>
    <dgm:cxn modelId="{701C7C47-4B8E-49D2-BE69-4730DCEFF4EF}" type="presParOf" srcId="{BE2C728E-E515-416F-A78D-A293482F580B}" destId="{0A083A69-FE37-46E3-8E3C-276023766D7D}" srcOrd="1" destOrd="0" presId="urn:microsoft.com/office/officeart/2005/8/layout/radial1"/>
    <dgm:cxn modelId="{D50338AB-1EA6-47BF-A4E0-2AA244BF36EE}" type="presParOf" srcId="{0A083A69-FE37-46E3-8E3C-276023766D7D}" destId="{31448365-A9A3-4329-927A-FBEEAA8244AF}" srcOrd="0" destOrd="0" presId="urn:microsoft.com/office/officeart/2005/8/layout/radial1"/>
    <dgm:cxn modelId="{F142FC2B-F555-4703-9F92-25690531BF62}" type="presParOf" srcId="{BE2C728E-E515-416F-A78D-A293482F580B}" destId="{14928A86-D2B1-4906-ADF6-2E7A370E17AD}" srcOrd="2" destOrd="0" presId="urn:microsoft.com/office/officeart/2005/8/layout/radial1"/>
    <dgm:cxn modelId="{37EA7F79-C4D7-4E75-A2F2-6B38956B5083}" type="presParOf" srcId="{BE2C728E-E515-416F-A78D-A293482F580B}" destId="{93C0BE95-CA59-41BB-8A5F-C4890D4BFD56}" srcOrd="3" destOrd="0" presId="urn:microsoft.com/office/officeart/2005/8/layout/radial1"/>
    <dgm:cxn modelId="{07AEBCF0-DE84-4F14-8212-986C13828DD6}" type="presParOf" srcId="{93C0BE95-CA59-41BB-8A5F-C4890D4BFD56}" destId="{A6E7173D-B55C-4B8E-8A69-09A121D28899}" srcOrd="0" destOrd="0" presId="urn:microsoft.com/office/officeart/2005/8/layout/radial1"/>
    <dgm:cxn modelId="{39A1D76F-CA3C-46CF-89CF-631F219272AC}" type="presParOf" srcId="{BE2C728E-E515-416F-A78D-A293482F580B}" destId="{6D4D0519-5143-44C6-94BD-9F39F12FB25E}" srcOrd="4" destOrd="0" presId="urn:microsoft.com/office/officeart/2005/8/layout/radial1"/>
    <dgm:cxn modelId="{4CD2F168-A01C-49B0-9260-9316F036CF94}" type="presParOf" srcId="{BE2C728E-E515-416F-A78D-A293482F580B}" destId="{6620799B-2CE6-41A9-BD4F-EC3385743A09}" srcOrd="5" destOrd="0" presId="urn:microsoft.com/office/officeart/2005/8/layout/radial1"/>
    <dgm:cxn modelId="{B5FB715F-3005-4A9B-BE74-91ADA81D655A}" type="presParOf" srcId="{6620799B-2CE6-41A9-BD4F-EC3385743A09}" destId="{49D4797C-B879-47C8-879E-45EBBD501F3A}" srcOrd="0" destOrd="0" presId="urn:microsoft.com/office/officeart/2005/8/layout/radial1"/>
    <dgm:cxn modelId="{170F0090-EA5B-4C9D-BB1B-A8F62F5966DE}" type="presParOf" srcId="{BE2C728E-E515-416F-A78D-A293482F580B}" destId="{1ADD21AE-1498-48B3-9C92-A5269980C01E}" srcOrd="6" destOrd="0" presId="urn:microsoft.com/office/officeart/2005/8/layout/radial1"/>
    <dgm:cxn modelId="{B1C937FD-2717-4C33-8DEF-9CE04D515F82}" type="presParOf" srcId="{BE2C728E-E515-416F-A78D-A293482F580B}" destId="{CCB79B35-DE2B-4208-A490-FAAB672BE9C2}" srcOrd="7" destOrd="0" presId="urn:microsoft.com/office/officeart/2005/8/layout/radial1"/>
    <dgm:cxn modelId="{896EA140-5054-4F47-8368-1D50CDAE9BDC}" type="presParOf" srcId="{CCB79B35-DE2B-4208-A490-FAAB672BE9C2}" destId="{6756E600-5D9D-4561-B0D3-29D025AFC83E}" srcOrd="0" destOrd="0" presId="urn:microsoft.com/office/officeart/2005/8/layout/radial1"/>
    <dgm:cxn modelId="{8B151917-A976-4AFC-8E18-BD5037F35139}" type="presParOf" srcId="{BE2C728E-E515-416F-A78D-A293482F580B}" destId="{1C4792C7-60A2-496C-81A4-497258F1E4AB}" srcOrd="8" destOrd="0" presId="urn:microsoft.com/office/officeart/2005/8/layout/radial1"/>
    <dgm:cxn modelId="{44965243-841B-44A8-8F18-E46C41DCEE0E}" type="presParOf" srcId="{BE2C728E-E515-416F-A78D-A293482F580B}" destId="{980E9F15-165F-4B0E-8897-B052C3E5931E}" srcOrd="9" destOrd="0" presId="urn:microsoft.com/office/officeart/2005/8/layout/radial1"/>
    <dgm:cxn modelId="{80FB323C-C7BF-4447-9FCD-641CAEFF0CFE}" type="presParOf" srcId="{980E9F15-165F-4B0E-8897-B052C3E5931E}" destId="{FD0FD096-33B7-44FF-950F-09CFF2765174}" srcOrd="0" destOrd="0" presId="urn:microsoft.com/office/officeart/2005/8/layout/radial1"/>
    <dgm:cxn modelId="{4D811056-D162-45F0-8847-33E9CE83467A}" type="presParOf" srcId="{BE2C728E-E515-416F-A78D-A293482F580B}" destId="{7F6EA4D8-C75E-4F8E-9D88-68E13C242949}" srcOrd="10" destOrd="0" presId="urn:microsoft.com/office/officeart/2005/8/layout/radial1"/>
    <dgm:cxn modelId="{D9BA5E29-EAFA-4A04-AAA1-ECF44159F512}" type="presParOf" srcId="{BE2C728E-E515-416F-A78D-A293482F580B}" destId="{0FDC4936-6288-4E93-881D-9B558AEBCBF2}" srcOrd="11" destOrd="0" presId="urn:microsoft.com/office/officeart/2005/8/layout/radial1"/>
    <dgm:cxn modelId="{FDD2687F-85E2-431A-8904-9D2B95C822F4}" type="presParOf" srcId="{0FDC4936-6288-4E93-881D-9B558AEBCBF2}" destId="{12CD49F5-81F6-4210-B675-FE2439E6A94B}" srcOrd="0" destOrd="0" presId="urn:microsoft.com/office/officeart/2005/8/layout/radial1"/>
    <dgm:cxn modelId="{AB57DEBA-2C29-490A-9FCB-B20F629CA260}" type="presParOf" srcId="{BE2C728E-E515-416F-A78D-A293482F580B}" destId="{A139C83E-2BFD-4BCF-87ED-C510363395F9}" srcOrd="12" destOrd="0" presId="urn:microsoft.com/office/officeart/2005/8/layout/radial1"/>
    <dgm:cxn modelId="{D94D22AB-C4B6-4A6C-A4EF-F1D97AE543FB}" type="presParOf" srcId="{BE2C728E-E515-416F-A78D-A293482F580B}" destId="{739304DE-C490-49FD-971F-BD03C7300668}" srcOrd="13" destOrd="0" presId="urn:microsoft.com/office/officeart/2005/8/layout/radial1"/>
    <dgm:cxn modelId="{BCD990F2-7C28-4579-9FE1-F1F4FF429C50}" type="presParOf" srcId="{739304DE-C490-49FD-971F-BD03C7300668}" destId="{4B729DF3-9960-4E67-94D1-B0D015A0EC25}" srcOrd="0" destOrd="0" presId="urn:microsoft.com/office/officeart/2005/8/layout/radial1"/>
    <dgm:cxn modelId="{D64AD8A0-CDF1-4837-8CBE-D44DA4C6A0D5}" type="presParOf" srcId="{BE2C728E-E515-416F-A78D-A293482F580B}" destId="{97A816AF-3413-4FD0-BE6E-4CF6A0F30C56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EADF6E1-BDA5-4488-8C17-2573CD393D5E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9CD7F3E7-C9FE-4B2F-8861-F0161AC672EE}">
      <dgm:prSet custT="1"/>
      <dgm:spPr/>
      <dgm:t>
        <a:bodyPr/>
        <a:lstStyle/>
        <a:p>
          <a:r>
            <a:rPr lang="vi-V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PHƯƠNG PHÁP</a:t>
          </a:r>
        </a:p>
      </dgm:t>
    </dgm:pt>
    <dgm:pt modelId="{8DA5FA57-0484-436D-9112-8E5DE9FCCB9A}" type="parTrans" cxnId="{024D286A-1908-4952-96E3-540C8AE35D9B}">
      <dgm:prSet/>
      <dgm:spPr/>
      <dgm:t>
        <a:bodyPr/>
        <a:lstStyle/>
        <a:p>
          <a:endParaRPr lang="vi-VN"/>
        </a:p>
      </dgm:t>
    </dgm:pt>
    <dgm:pt modelId="{D24D7059-FDED-44CA-A169-F248D02A053E}" type="sibTrans" cxnId="{024D286A-1908-4952-96E3-540C8AE35D9B}">
      <dgm:prSet/>
      <dgm:spPr/>
      <dgm:t>
        <a:bodyPr/>
        <a:lstStyle/>
        <a:p>
          <a:endParaRPr lang="vi-VN"/>
        </a:p>
      </dgm:t>
    </dgm:pt>
    <dgm:pt modelId="{C780A12F-42F7-4A36-9AA8-5909485A0D98}">
      <dgm:prSet/>
      <dgm:spPr/>
      <dgm:t>
        <a:bodyPr/>
        <a:lstStyle/>
        <a:p>
          <a:r>
            <a:rPr lang="vi-VN" dirty="0"/>
            <a:t>Facebook scraper</a:t>
          </a:r>
        </a:p>
      </dgm:t>
    </dgm:pt>
    <dgm:pt modelId="{F24AC8FD-A6EF-4D2C-9AE5-5DE7416C5E25}" type="parTrans" cxnId="{D979E4AB-2AB3-4786-A36B-5FFF9967F601}">
      <dgm:prSet/>
      <dgm:spPr/>
      <dgm:t>
        <a:bodyPr/>
        <a:lstStyle/>
        <a:p>
          <a:endParaRPr lang="vi-VN"/>
        </a:p>
      </dgm:t>
    </dgm:pt>
    <dgm:pt modelId="{E1BAF324-6D6F-41FC-98D7-7A477EB062EE}" type="sibTrans" cxnId="{D979E4AB-2AB3-4786-A36B-5FFF9967F601}">
      <dgm:prSet/>
      <dgm:spPr/>
      <dgm:t>
        <a:bodyPr/>
        <a:lstStyle/>
        <a:p>
          <a:endParaRPr lang="vi-VN"/>
        </a:p>
      </dgm:t>
    </dgm:pt>
    <dgm:pt modelId="{098992C0-5645-4198-981F-A2F473B3AD05}">
      <dgm:prSet custT="1"/>
      <dgm:spPr/>
      <dgm:t>
        <a:bodyPr/>
        <a:lstStyle/>
        <a:p>
          <a:r>
            <a:rPr lang="vi-VN" sz="2600" dirty="0"/>
            <a:t>Selenium</a:t>
          </a:r>
        </a:p>
      </dgm:t>
    </dgm:pt>
    <dgm:pt modelId="{0B9FFC10-9B71-473F-8F68-AAE61EFFE51F}" type="parTrans" cxnId="{A18ECEF2-6471-45AA-9C1F-94892E300BAB}">
      <dgm:prSet/>
      <dgm:spPr/>
      <dgm:t>
        <a:bodyPr/>
        <a:lstStyle/>
        <a:p>
          <a:endParaRPr lang="vi-VN"/>
        </a:p>
      </dgm:t>
    </dgm:pt>
    <dgm:pt modelId="{6D5F5A40-B693-445F-B90F-EE8B6417972B}" type="sibTrans" cxnId="{A18ECEF2-6471-45AA-9C1F-94892E300BAB}">
      <dgm:prSet/>
      <dgm:spPr/>
      <dgm:t>
        <a:bodyPr/>
        <a:lstStyle/>
        <a:p>
          <a:endParaRPr lang="vi-VN"/>
        </a:p>
      </dgm:t>
    </dgm:pt>
    <dgm:pt modelId="{088815E2-8193-429A-8C06-32C2F0FCE18A}" type="pres">
      <dgm:prSet presAssocID="{AEADF6E1-BDA5-4488-8C17-2573CD393D5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0F5671D-834B-4EC6-964C-C3DFA49CDEA8}" type="pres">
      <dgm:prSet presAssocID="{9CD7F3E7-C9FE-4B2F-8861-F0161AC672EE}" presName="singleCycle" presStyleCnt="0"/>
      <dgm:spPr/>
    </dgm:pt>
    <dgm:pt modelId="{C5BE9318-D56C-4B0C-B53C-17037E9A2C21}" type="pres">
      <dgm:prSet presAssocID="{9CD7F3E7-C9FE-4B2F-8861-F0161AC672EE}" presName="singleCenter" presStyleLbl="node1" presStyleIdx="0" presStyleCnt="3" custScaleX="195681" custScaleY="185860">
        <dgm:presLayoutVars>
          <dgm:chMax val="7"/>
          <dgm:chPref val="7"/>
        </dgm:presLayoutVars>
      </dgm:prSet>
      <dgm:spPr/>
    </dgm:pt>
    <dgm:pt modelId="{33D50160-9A92-436D-BAD5-7FD8458A6DC1}" type="pres">
      <dgm:prSet presAssocID="{F24AC8FD-A6EF-4D2C-9AE5-5DE7416C5E25}" presName="Name56" presStyleLbl="parChTrans1D2" presStyleIdx="0" presStyleCnt="2"/>
      <dgm:spPr/>
    </dgm:pt>
    <dgm:pt modelId="{757372BD-A825-4D52-B03E-C34EB787840F}" type="pres">
      <dgm:prSet presAssocID="{C780A12F-42F7-4A36-9AA8-5909485A0D98}" presName="text0" presStyleLbl="node1" presStyleIdx="1" presStyleCnt="3" custScaleX="313304" custScaleY="130198" custRadScaleRad="191260" custRadScaleInc="-100000">
        <dgm:presLayoutVars>
          <dgm:bulletEnabled val="1"/>
        </dgm:presLayoutVars>
      </dgm:prSet>
      <dgm:spPr/>
    </dgm:pt>
    <dgm:pt modelId="{63979C53-B4E2-4DC8-8585-4C6065FEA027}" type="pres">
      <dgm:prSet presAssocID="{0B9FFC10-9B71-473F-8F68-AAE61EFFE51F}" presName="Name56" presStyleLbl="parChTrans1D2" presStyleIdx="1" presStyleCnt="2"/>
      <dgm:spPr/>
    </dgm:pt>
    <dgm:pt modelId="{EB47C3D8-8C18-450F-95E2-F43A5042C667}" type="pres">
      <dgm:prSet presAssocID="{098992C0-5645-4198-981F-A2F473B3AD05}" presName="text0" presStyleLbl="node1" presStyleIdx="2" presStyleCnt="3" custScaleX="290543" custScaleY="131642" custRadScaleRad="190115" custRadScaleInc="-100000">
        <dgm:presLayoutVars>
          <dgm:bulletEnabled val="1"/>
        </dgm:presLayoutVars>
      </dgm:prSet>
      <dgm:spPr/>
    </dgm:pt>
  </dgm:ptLst>
  <dgm:cxnLst>
    <dgm:cxn modelId="{7F719816-B355-4DD6-9CB6-AC6ACDCBA1F9}" type="presOf" srcId="{0B9FFC10-9B71-473F-8F68-AAE61EFFE51F}" destId="{63979C53-B4E2-4DC8-8585-4C6065FEA027}" srcOrd="0" destOrd="0" presId="urn:microsoft.com/office/officeart/2008/layout/RadialCluster"/>
    <dgm:cxn modelId="{0D45B233-C336-48F4-9107-58BDA8F72F00}" type="presOf" srcId="{9CD7F3E7-C9FE-4B2F-8861-F0161AC672EE}" destId="{C5BE9318-D56C-4B0C-B53C-17037E9A2C21}" srcOrd="0" destOrd="0" presId="urn:microsoft.com/office/officeart/2008/layout/RadialCluster"/>
    <dgm:cxn modelId="{3008D565-5DA8-4E6D-9F87-E085786EDFB3}" type="presOf" srcId="{C780A12F-42F7-4A36-9AA8-5909485A0D98}" destId="{757372BD-A825-4D52-B03E-C34EB787840F}" srcOrd="0" destOrd="0" presId="urn:microsoft.com/office/officeart/2008/layout/RadialCluster"/>
    <dgm:cxn modelId="{024D286A-1908-4952-96E3-540C8AE35D9B}" srcId="{AEADF6E1-BDA5-4488-8C17-2573CD393D5E}" destId="{9CD7F3E7-C9FE-4B2F-8861-F0161AC672EE}" srcOrd="0" destOrd="0" parTransId="{8DA5FA57-0484-436D-9112-8E5DE9FCCB9A}" sibTransId="{D24D7059-FDED-44CA-A169-F248D02A053E}"/>
    <dgm:cxn modelId="{FB6B148E-F80F-45F0-B120-6102A4A69F2D}" type="presOf" srcId="{098992C0-5645-4198-981F-A2F473B3AD05}" destId="{EB47C3D8-8C18-450F-95E2-F43A5042C667}" srcOrd="0" destOrd="0" presId="urn:microsoft.com/office/officeart/2008/layout/RadialCluster"/>
    <dgm:cxn modelId="{D979E4AB-2AB3-4786-A36B-5FFF9967F601}" srcId="{9CD7F3E7-C9FE-4B2F-8861-F0161AC672EE}" destId="{C780A12F-42F7-4A36-9AA8-5909485A0D98}" srcOrd="0" destOrd="0" parTransId="{F24AC8FD-A6EF-4D2C-9AE5-5DE7416C5E25}" sibTransId="{E1BAF324-6D6F-41FC-98D7-7A477EB062EE}"/>
    <dgm:cxn modelId="{C4B884C5-4876-4EA9-B654-F2990C313869}" type="presOf" srcId="{AEADF6E1-BDA5-4488-8C17-2573CD393D5E}" destId="{088815E2-8193-429A-8C06-32C2F0FCE18A}" srcOrd="0" destOrd="0" presId="urn:microsoft.com/office/officeart/2008/layout/RadialCluster"/>
    <dgm:cxn modelId="{2BEE2DE4-CAAF-4A6A-9CC1-0CC6FE863172}" type="presOf" srcId="{F24AC8FD-A6EF-4D2C-9AE5-5DE7416C5E25}" destId="{33D50160-9A92-436D-BAD5-7FD8458A6DC1}" srcOrd="0" destOrd="0" presId="urn:microsoft.com/office/officeart/2008/layout/RadialCluster"/>
    <dgm:cxn modelId="{A18ECEF2-6471-45AA-9C1F-94892E300BAB}" srcId="{9CD7F3E7-C9FE-4B2F-8861-F0161AC672EE}" destId="{098992C0-5645-4198-981F-A2F473B3AD05}" srcOrd="1" destOrd="0" parTransId="{0B9FFC10-9B71-473F-8F68-AAE61EFFE51F}" sibTransId="{6D5F5A40-B693-445F-B90F-EE8B6417972B}"/>
    <dgm:cxn modelId="{55BBBAF1-F03F-41F5-A6C4-3503F755CDD1}" type="presParOf" srcId="{088815E2-8193-429A-8C06-32C2F0FCE18A}" destId="{00F5671D-834B-4EC6-964C-C3DFA49CDEA8}" srcOrd="0" destOrd="0" presId="urn:microsoft.com/office/officeart/2008/layout/RadialCluster"/>
    <dgm:cxn modelId="{98CEAA4F-DED7-431B-B145-1872522F4815}" type="presParOf" srcId="{00F5671D-834B-4EC6-964C-C3DFA49CDEA8}" destId="{C5BE9318-D56C-4B0C-B53C-17037E9A2C21}" srcOrd="0" destOrd="0" presId="urn:microsoft.com/office/officeart/2008/layout/RadialCluster"/>
    <dgm:cxn modelId="{66FB7991-8E1A-4C56-AB36-F92ACED7CB0A}" type="presParOf" srcId="{00F5671D-834B-4EC6-964C-C3DFA49CDEA8}" destId="{33D50160-9A92-436D-BAD5-7FD8458A6DC1}" srcOrd="1" destOrd="0" presId="urn:microsoft.com/office/officeart/2008/layout/RadialCluster"/>
    <dgm:cxn modelId="{0585C7D6-F934-4A4B-B92A-66D30FA4EE31}" type="presParOf" srcId="{00F5671D-834B-4EC6-964C-C3DFA49CDEA8}" destId="{757372BD-A825-4D52-B03E-C34EB787840F}" srcOrd="2" destOrd="0" presId="urn:microsoft.com/office/officeart/2008/layout/RadialCluster"/>
    <dgm:cxn modelId="{07C53CE0-B6BB-4A05-9362-52F6CA9E1689}" type="presParOf" srcId="{00F5671D-834B-4EC6-964C-C3DFA49CDEA8}" destId="{63979C53-B4E2-4DC8-8585-4C6065FEA027}" srcOrd="3" destOrd="0" presId="urn:microsoft.com/office/officeart/2008/layout/RadialCluster"/>
    <dgm:cxn modelId="{3AF2C99D-8904-4E3D-B54B-9F341D75A6D6}" type="presParOf" srcId="{00F5671D-834B-4EC6-964C-C3DFA49CDEA8}" destId="{EB47C3D8-8C18-450F-95E2-F43A5042C667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05CD92-EAC1-4280-9F5D-0D1664D5B931}" type="doc">
      <dgm:prSet loTypeId="urn:microsoft.com/office/officeart/2005/8/layout/process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DE9B7B24-3F33-4601-9C33-DDF5414F6BE4}">
      <dgm:prSet custT="1"/>
      <dgm:spPr/>
      <dgm:t>
        <a:bodyPr/>
        <a:lstStyle/>
        <a:p>
          <a:r>
            <a:rPr lang="vi-VN" sz="2800" dirty="0"/>
            <a:t>Khởi động bộ thu thập, quét qua trang web</a:t>
          </a:r>
        </a:p>
      </dgm:t>
    </dgm:pt>
    <dgm:pt modelId="{E024FE66-2ECE-4C07-8FBB-8B83BE635E74}" type="parTrans" cxnId="{DC180C34-C4CE-4927-80A2-B3D3B0EF7F0E}">
      <dgm:prSet/>
      <dgm:spPr/>
      <dgm:t>
        <a:bodyPr/>
        <a:lstStyle/>
        <a:p>
          <a:endParaRPr lang="vi-VN"/>
        </a:p>
      </dgm:t>
    </dgm:pt>
    <dgm:pt modelId="{8E69F51F-7D90-402A-8785-FDB574A61835}" type="sibTrans" cxnId="{DC180C34-C4CE-4927-80A2-B3D3B0EF7F0E}">
      <dgm:prSet/>
      <dgm:spPr/>
      <dgm:t>
        <a:bodyPr/>
        <a:lstStyle/>
        <a:p>
          <a:endParaRPr lang="vi-VN"/>
        </a:p>
      </dgm:t>
    </dgm:pt>
    <dgm:pt modelId="{17AD5D03-A800-42D2-88DB-9A8AC3F3BCE2}">
      <dgm:prSet custT="1"/>
      <dgm:spPr/>
      <dgm:t>
        <a:bodyPr/>
        <a:lstStyle/>
        <a:p>
          <a:r>
            <a:rPr lang="vi-VN" sz="2800" dirty="0"/>
            <a:t>Tìm các thẻ HTML, thuộc tính CSS đặc trưng</a:t>
          </a:r>
        </a:p>
      </dgm:t>
    </dgm:pt>
    <dgm:pt modelId="{BC1ACAA8-50D4-4C5F-B170-F3E26BE23ED9}" type="parTrans" cxnId="{4E6B9551-6166-4354-80B3-DB5DC665D677}">
      <dgm:prSet/>
      <dgm:spPr/>
      <dgm:t>
        <a:bodyPr/>
        <a:lstStyle/>
        <a:p>
          <a:endParaRPr lang="vi-VN"/>
        </a:p>
      </dgm:t>
    </dgm:pt>
    <dgm:pt modelId="{CA8FC1B8-9FAD-4917-BB6E-36CAC17C7548}" type="sibTrans" cxnId="{4E6B9551-6166-4354-80B3-DB5DC665D677}">
      <dgm:prSet/>
      <dgm:spPr/>
      <dgm:t>
        <a:bodyPr/>
        <a:lstStyle/>
        <a:p>
          <a:endParaRPr lang="vi-VN"/>
        </a:p>
      </dgm:t>
    </dgm:pt>
    <dgm:pt modelId="{4D706339-302F-46EE-9E0D-7C03AF2103CA}">
      <dgm:prSet custT="1"/>
      <dgm:spPr/>
      <dgm:t>
        <a:bodyPr/>
        <a:lstStyle/>
        <a:p>
          <a:r>
            <a:rPr lang="vi-VN" sz="2800" dirty="0"/>
            <a:t>Trích xuất thông tin</a:t>
          </a:r>
        </a:p>
      </dgm:t>
    </dgm:pt>
    <dgm:pt modelId="{322A45D6-6A9D-444A-9CFA-C2D953B1F77E}" type="parTrans" cxnId="{DDB0DC65-EE80-48E2-A2A5-329BDC691A69}">
      <dgm:prSet/>
      <dgm:spPr/>
      <dgm:t>
        <a:bodyPr/>
        <a:lstStyle/>
        <a:p>
          <a:endParaRPr lang="vi-VN"/>
        </a:p>
      </dgm:t>
    </dgm:pt>
    <dgm:pt modelId="{39FA2A5D-965A-4AD4-A1C4-757419A15FEC}" type="sibTrans" cxnId="{DDB0DC65-EE80-48E2-A2A5-329BDC691A69}">
      <dgm:prSet/>
      <dgm:spPr/>
      <dgm:t>
        <a:bodyPr/>
        <a:lstStyle/>
        <a:p>
          <a:endParaRPr lang="vi-VN"/>
        </a:p>
      </dgm:t>
    </dgm:pt>
    <dgm:pt modelId="{E756C561-7F69-4FC8-A688-F9E97FCBD5C2}" type="pres">
      <dgm:prSet presAssocID="{9D05CD92-EAC1-4280-9F5D-0D1664D5B931}" presName="Name0" presStyleCnt="0">
        <dgm:presLayoutVars>
          <dgm:dir/>
          <dgm:animLvl val="lvl"/>
          <dgm:resizeHandles val="exact"/>
        </dgm:presLayoutVars>
      </dgm:prSet>
      <dgm:spPr/>
    </dgm:pt>
    <dgm:pt modelId="{6F8A5071-2E04-4B0C-9DE2-35D5B7193765}" type="pres">
      <dgm:prSet presAssocID="{4D706339-302F-46EE-9E0D-7C03AF2103CA}" presName="boxAndChildren" presStyleCnt="0"/>
      <dgm:spPr/>
    </dgm:pt>
    <dgm:pt modelId="{D1EF58DB-654A-4D0C-BB85-7A85B285D1B6}" type="pres">
      <dgm:prSet presAssocID="{4D706339-302F-46EE-9E0D-7C03AF2103CA}" presName="parentTextBox" presStyleLbl="node1" presStyleIdx="0" presStyleCnt="3"/>
      <dgm:spPr/>
    </dgm:pt>
    <dgm:pt modelId="{07147C34-32E2-462E-ABB8-8E12A3F6FAB0}" type="pres">
      <dgm:prSet presAssocID="{CA8FC1B8-9FAD-4917-BB6E-36CAC17C7548}" presName="sp" presStyleCnt="0"/>
      <dgm:spPr/>
    </dgm:pt>
    <dgm:pt modelId="{BCFC7811-EBEC-4D0A-A489-4D43A434FDBC}" type="pres">
      <dgm:prSet presAssocID="{17AD5D03-A800-42D2-88DB-9A8AC3F3BCE2}" presName="arrowAndChildren" presStyleCnt="0"/>
      <dgm:spPr/>
    </dgm:pt>
    <dgm:pt modelId="{787B84A0-C422-439E-8192-43E379840F5D}" type="pres">
      <dgm:prSet presAssocID="{17AD5D03-A800-42D2-88DB-9A8AC3F3BCE2}" presName="parentTextArrow" presStyleLbl="node1" presStyleIdx="1" presStyleCnt="3"/>
      <dgm:spPr/>
    </dgm:pt>
    <dgm:pt modelId="{6906DA36-651C-4DFD-87B1-DC77DC059B92}" type="pres">
      <dgm:prSet presAssocID="{8E69F51F-7D90-402A-8785-FDB574A61835}" presName="sp" presStyleCnt="0"/>
      <dgm:spPr/>
    </dgm:pt>
    <dgm:pt modelId="{D67DF3AC-988F-4D1C-8A1C-3EC3ED62C459}" type="pres">
      <dgm:prSet presAssocID="{DE9B7B24-3F33-4601-9C33-DDF5414F6BE4}" presName="arrowAndChildren" presStyleCnt="0"/>
      <dgm:spPr/>
    </dgm:pt>
    <dgm:pt modelId="{CEE7ADED-261F-4436-9AEE-190766E68D8D}" type="pres">
      <dgm:prSet presAssocID="{DE9B7B24-3F33-4601-9C33-DDF5414F6BE4}" presName="parentTextArrow" presStyleLbl="node1" presStyleIdx="2" presStyleCnt="3"/>
      <dgm:spPr/>
    </dgm:pt>
  </dgm:ptLst>
  <dgm:cxnLst>
    <dgm:cxn modelId="{09CC1031-0E38-41CC-B7D1-FC635DF4E084}" type="presOf" srcId="{9D05CD92-EAC1-4280-9F5D-0D1664D5B931}" destId="{E756C561-7F69-4FC8-A688-F9E97FCBD5C2}" srcOrd="0" destOrd="0" presId="urn:microsoft.com/office/officeart/2005/8/layout/process4"/>
    <dgm:cxn modelId="{53023E32-C77E-41F7-96DF-892DE00F69AA}" type="presOf" srcId="{DE9B7B24-3F33-4601-9C33-DDF5414F6BE4}" destId="{CEE7ADED-261F-4436-9AEE-190766E68D8D}" srcOrd="0" destOrd="0" presId="urn:microsoft.com/office/officeart/2005/8/layout/process4"/>
    <dgm:cxn modelId="{DC180C34-C4CE-4927-80A2-B3D3B0EF7F0E}" srcId="{9D05CD92-EAC1-4280-9F5D-0D1664D5B931}" destId="{DE9B7B24-3F33-4601-9C33-DDF5414F6BE4}" srcOrd="0" destOrd="0" parTransId="{E024FE66-2ECE-4C07-8FBB-8B83BE635E74}" sibTransId="{8E69F51F-7D90-402A-8785-FDB574A61835}"/>
    <dgm:cxn modelId="{DDB0DC65-EE80-48E2-A2A5-329BDC691A69}" srcId="{9D05CD92-EAC1-4280-9F5D-0D1664D5B931}" destId="{4D706339-302F-46EE-9E0D-7C03AF2103CA}" srcOrd="2" destOrd="0" parTransId="{322A45D6-6A9D-444A-9CFA-C2D953B1F77E}" sibTransId="{39FA2A5D-965A-4AD4-A1C4-757419A15FEC}"/>
    <dgm:cxn modelId="{4E6B9551-6166-4354-80B3-DB5DC665D677}" srcId="{9D05CD92-EAC1-4280-9F5D-0D1664D5B931}" destId="{17AD5D03-A800-42D2-88DB-9A8AC3F3BCE2}" srcOrd="1" destOrd="0" parTransId="{BC1ACAA8-50D4-4C5F-B170-F3E26BE23ED9}" sibTransId="{CA8FC1B8-9FAD-4917-BB6E-36CAC17C7548}"/>
    <dgm:cxn modelId="{2A47E495-F5FE-4BAF-9BFE-11D72D0C7D12}" type="presOf" srcId="{17AD5D03-A800-42D2-88DB-9A8AC3F3BCE2}" destId="{787B84A0-C422-439E-8192-43E379840F5D}" srcOrd="0" destOrd="0" presId="urn:microsoft.com/office/officeart/2005/8/layout/process4"/>
    <dgm:cxn modelId="{CC965D9B-AA93-4FB8-BB26-AF67273892E3}" type="presOf" srcId="{4D706339-302F-46EE-9E0D-7C03AF2103CA}" destId="{D1EF58DB-654A-4D0C-BB85-7A85B285D1B6}" srcOrd="0" destOrd="0" presId="urn:microsoft.com/office/officeart/2005/8/layout/process4"/>
    <dgm:cxn modelId="{56B98C1D-0222-4539-9B27-71D4AA1DDB72}" type="presParOf" srcId="{E756C561-7F69-4FC8-A688-F9E97FCBD5C2}" destId="{6F8A5071-2E04-4B0C-9DE2-35D5B7193765}" srcOrd="0" destOrd="0" presId="urn:microsoft.com/office/officeart/2005/8/layout/process4"/>
    <dgm:cxn modelId="{B8A010C4-0C8B-4F9F-A0DA-AF357D5094B3}" type="presParOf" srcId="{6F8A5071-2E04-4B0C-9DE2-35D5B7193765}" destId="{D1EF58DB-654A-4D0C-BB85-7A85B285D1B6}" srcOrd="0" destOrd="0" presId="urn:microsoft.com/office/officeart/2005/8/layout/process4"/>
    <dgm:cxn modelId="{E68A936D-71E2-4F5C-9041-2B69E187F864}" type="presParOf" srcId="{E756C561-7F69-4FC8-A688-F9E97FCBD5C2}" destId="{07147C34-32E2-462E-ABB8-8E12A3F6FAB0}" srcOrd="1" destOrd="0" presId="urn:microsoft.com/office/officeart/2005/8/layout/process4"/>
    <dgm:cxn modelId="{557971B5-1BC9-4F86-A286-728649C38D23}" type="presParOf" srcId="{E756C561-7F69-4FC8-A688-F9E97FCBD5C2}" destId="{BCFC7811-EBEC-4D0A-A489-4D43A434FDBC}" srcOrd="2" destOrd="0" presId="urn:microsoft.com/office/officeart/2005/8/layout/process4"/>
    <dgm:cxn modelId="{0C9CC77E-C8A4-4106-B127-D6648AB4A7DE}" type="presParOf" srcId="{BCFC7811-EBEC-4D0A-A489-4D43A434FDBC}" destId="{787B84A0-C422-439E-8192-43E379840F5D}" srcOrd="0" destOrd="0" presId="urn:microsoft.com/office/officeart/2005/8/layout/process4"/>
    <dgm:cxn modelId="{93EDA7A1-6791-4A7F-977D-9E3FBF5F8872}" type="presParOf" srcId="{E756C561-7F69-4FC8-A688-F9E97FCBD5C2}" destId="{6906DA36-651C-4DFD-87B1-DC77DC059B92}" srcOrd="3" destOrd="0" presId="urn:microsoft.com/office/officeart/2005/8/layout/process4"/>
    <dgm:cxn modelId="{47BC422E-858A-4B93-9E4C-E1B3AA8FA6DB}" type="presParOf" srcId="{E756C561-7F69-4FC8-A688-F9E97FCBD5C2}" destId="{D67DF3AC-988F-4D1C-8A1C-3EC3ED62C459}" srcOrd="4" destOrd="0" presId="urn:microsoft.com/office/officeart/2005/8/layout/process4"/>
    <dgm:cxn modelId="{855C03F9-C2D9-4DBF-B128-1072494ECBA5}" type="presParOf" srcId="{D67DF3AC-988F-4D1C-8A1C-3EC3ED62C459}" destId="{CEE7ADED-261F-4436-9AEE-190766E68D8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E3542-ED30-4C0B-8C13-2762F264D600}">
      <dsp:nvSpPr>
        <dsp:cNvPr id="0" name=""/>
        <dsp:cNvSpPr/>
      </dsp:nvSpPr>
      <dsp:spPr>
        <a:xfrm rot="10800000">
          <a:off x="2058772" y="1352"/>
          <a:ext cx="7334693" cy="845249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731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kern="1200" dirty="0"/>
            <a:t>Tổng quan</a:t>
          </a:r>
        </a:p>
      </dsp:txBody>
      <dsp:txXfrm rot="10800000">
        <a:off x="2270084" y="1352"/>
        <a:ext cx="7123381" cy="845249"/>
      </dsp:txXfrm>
    </dsp:sp>
    <dsp:sp modelId="{8B3F22D6-9217-4833-9561-BA2458DD7819}">
      <dsp:nvSpPr>
        <dsp:cNvPr id="0" name=""/>
        <dsp:cNvSpPr/>
      </dsp:nvSpPr>
      <dsp:spPr>
        <a:xfrm>
          <a:off x="1553474" y="1352"/>
          <a:ext cx="845249" cy="84524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24DB1-C6E5-4A6C-BBEE-30CF30594BC9}">
      <dsp:nvSpPr>
        <dsp:cNvPr id="0" name=""/>
        <dsp:cNvSpPr/>
      </dsp:nvSpPr>
      <dsp:spPr>
        <a:xfrm rot="10800000">
          <a:off x="2058772" y="1080192"/>
          <a:ext cx="7334693" cy="845249"/>
        </a:xfrm>
        <a:prstGeom prst="homePlate">
          <a:avLst/>
        </a:prstGeom>
        <a:solidFill>
          <a:schemeClr val="accent2">
            <a:hueOff val="3097225"/>
            <a:satOff val="-15871"/>
            <a:lumOff val="-803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731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kern="1200" dirty="0"/>
            <a:t>Phương pháp nghiên cứu</a:t>
          </a:r>
        </a:p>
      </dsp:txBody>
      <dsp:txXfrm rot="10800000">
        <a:off x="2270084" y="1080192"/>
        <a:ext cx="7123381" cy="845249"/>
      </dsp:txXfrm>
    </dsp:sp>
    <dsp:sp modelId="{5B74A680-56FF-41DE-BF0F-002A0D41E09C}">
      <dsp:nvSpPr>
        <dsp:cNvPr id="0" name=""/>
        <dsp:cNvSpPr/>
      </dsp:nvSpPr>
      <dsp:spPr>
        <a:xfrm>
          <a:off x="1553474" y="1080192"/>
          <a:ext cx="845249" cy="84524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02A27-E6D4-495F-B931-F42DFB621240}">
      <dsp:nvSpPr>
        <dsp:cNvPr id="0" name=""/>
        <dsp:cNvSpPr/>
      </dsp:nvSpPr>
      <dsp:spPr>
        <a:xfrm rot="10800000">
          <a:off x="2058772" y="2159032"/>
          <a:ext cx="7334693" cy="845249"/>
        </a:xfrm>
        <a:prstGeom prst="homePlate">
          <a:avLst/>
        </a:prstGeom>
        <a:solidFill>
          <a:schemeClr val="accent2">
            <a:hueOff val="6194450"/>
            <a:satOff val="-31741"/>
            <a:lumOff val="-1607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731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kern="1200" dirty="0"/>
            <a:t>Demo hệ thống</a:t>
          </a:r>
        </a:p>
      </dsp:txBody>
      <dsp:txXfrm rot="10800000">
        <a:off x="2270084" y="2159032"/>
        <a:ext cx="7123381" cy="845249"/>
      </dsp:txXfrm>
    </dsp:sp>
    <dsp:sp modelId="{7CBE48D6-3018-4D39-939D-F8A14B03CF4E}">
      <dsp:nvSpPr>
        <dsp:cNvPr id="0" name=""/>
        <dsp:cNvSpPr/>
      </dsp:nvSpPr>
      <dsp:spPr>
        <a:xfrm>
          <a:off x="1553474" y="2159032"/>
          <a:ext cx="845249" cy="84524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8FB19-2F3D-488D-9B22-4AF6E182B6D3}">
      <dsp:nvSpPr>
        <dsp:cNvPr id="0" name=""/>
        <dsp:cNvSpPr/>
      </dsp:nvSpPr>
      <dsp:spPr>
        <a:xfrm rot="10800000">
          <a:off x="2058772" y="3237872"/>
          <a:ext cx="7334693" cy="845249"/>
        </a:xfrm>
        <a:prstGeom prst="homePlate">
          <a:avLst/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731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kern="1200" dirty="0"/>
            <a:t>Kết luận</a:t>
          </a:r>
        </a:p>
      </dsp:txBody>
      <dsp:txXfrm rot="10800000">
        <a:off x="2270084" y="3237872"/>
        <a:ext cx="7123381" cy="845249"/>
      </dsp:txXfrm>
    </dsp:sp>
    <dsp:sp modelId="{B5D80169-4014-427D-9C9D-937D85E86219}">
      <dsp:nvSpPr>
        <dsp:cNvPr id="0" name=""/>
        <dsp:cNvSpPr/>
      </dsp:nvSpPr>
      <dsp:spPr>
        <a:xfrm>
          <a:off x="1553474" y="3237872"/>
          <a:ext cx="845249" cy="84524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90F2D-C606-4D18-939F-A869CF64F7B3}">
      <dsp:nvSpPr>
        <dsp:cNvPr id="0" name=""/>
        <dsp:cNvSpPr/>
      </dsp:nvSpPr>
      <dsp:spPr>
        <a:xfrm>
          <a:off x="1346" y="592029"/>
          <a:ext cx="4900854" cy="2450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/>
            <a:t>Tập huấn luyện</a:t>
          </a:r>
        </a:p>
      </dsp:txBody>
      <dsp:txXfrm>
        <a:off x="73117" y="663800"/>
        <a:ext cx="4757312" cy="2306885"/>
      </dsp:txXfrm>
    </dsp:sp>
    <dsp:sp modelId="{640A8D8E-1E54-4C01-A945-B7B4D4487B2C}">
      <dsp:nvSpPr>
        <dsp:cNvPr id="0" name=""/>
        <dsp:cNvSpPr/>
      </dsp:nvSpPr>
      <dsp:spPr>
        <a:xfrm>
          <a:off x="6127414" y="592029"/>
          <a:ext cx="4900854" cy="2450427"/>
        </a:xfrm>
        <a:prstGeom prst="roundRect">
          <a:avLst>
            <a:gd name="adj" fmla="val 1000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/>
            <a:t>Mô hình huấn luyện</a:t>
          </a:r>
        </a:p>
      </dsp:txBody>
      <dsp:txXfrm>
        <a:off x="6199185" y="663800"/>
        <a:ext cx="4757312" cy="23068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0C5F8-7530-4E1E-B748-643E0A9FF222}">
      <dsp:nvSpPr>
        <dsp:cNvPr id="0" name=""/>
        <dsp:cNvSpPr/>
      </dsp:nvSpPr>
      <dsp:spPr>
        <a:xfrm>
          <a:off x="0" y="1206557"/>
          <a:ext cx="11029615" cy="1608743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91C8F-6525-4A61-B6C5-1DD0D53DF040}">
      <dsp:nvSpPr>
        <dsp:cNvPr id="0" name=""/>
        <dsp:cNvSpPr/>
      </dsp:nvSpPr>
      <dsp:spPr>
        <a:xfrm>
          <a:off x="3650" y="0"/>
          <a:ext cx="2636720" cy="1608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Xác định số lượng chủ đề</a:t>
          </a:r>
        </a:p>
      </dsp:txBody>
      <dsp:txXfrm>
        <a:off x="3650" y="0"/>
        <a:ext cx="2636720" cy="1608743"/>
      </dsp:txXfrm>
    </dsp:sp>
    <dsp:sp modelId="{87D70467-9A72-4C1E-A193-9CA182EB576A}">
      <dsp:nvSpPr>
        <dsp:cNvPr id="0" name=""/>
        <dsp:cNvSpPr/>
      </dsp:nvSpPr>
      <dsp:spPr>
        <a:xfrm>
          <a:off x="1120918" y="1809836"/>
          <a:ext cx="402185" cy="4021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13911-0254-4D4E-88CC-22B21924131C}">
      <dsp:nvSpPr>
        <dsp:cNvPr id="0" name=""/>
        <dsp:cNvSpPr/>
      </dsp:nvSpPr>
      <dsp:spPr>
        <a:xfrm>
          <a:off x="2724588" y="2413115"/>
          <a:ext cx="2565119" cy="1608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 dirty="0"/>
            <a:t> </a:t>
          </a:r>
          <a:r>
            <a:rPr lang="vi-VN" sz="2400" kern="1200" dirty="0"/>
            <a:t>Xác định số lượng nhãn</a:t>
          </a:r>
          <a:endParaRPr lang="vi-VN" sz="2700" kern="1200" dirty="0"/>
        </a:p>
      </dsp:txBody>
      <dsp:txXfrm>
        <a:off x="2724588" y="2413115"/>
        <a:ext cx="2565119" cy="1608743"/>
      </dsp:txXfrm>
    </dsp:sp>
    <dsp:sp modelId="{CD16D1C7-82BF-4629-AB12-F0369D62018C}">
      <dsp:nvSpPr>
        <dsp:cNvPr id="0" name=""/>
        <dsp:cNvSpPr/>
      </dsp:nvSpPr>
      <dsp:spPr>
        <a:xfrm>
          <a:off x="3806055" y="1809836"/>
          <a:ext cx="402185" cy="402185"/>
        </a:xfrm>
        <a:prstGeom prst="ellipse">
          <a:avLst/>
        </a:prstGeom>
        <a:solidFill>
          <a:schemeClr val="accent5">
            <a:hueOff val="1486885"/>
            <a:satOff val="-6580"/>
            <a:lumOff val="-660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006EA-2635-4FBD-8542-8A72FEA3B34B}">
      <dsp:nvSpPr>
        <dsp:cNvPr id="0" name=""/>
        <dsp:cNvSpPr/>
      </dsp:nvSpPr>
      <dsp:spPr>
        <a:xfrm>
          <a:off x="5373924" y="0"/>
          <a:ext cx="2780529" cy="1608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Tiền xử lý dữ liệu</a:t>
          </a:r>
        </a:p>
      </dsp:txBody>
      <dsp:txXfrm>
        <a:off x="5373924" y="0"/>
        <a:ext cx="2780529" cy="1608743"/>
      </dsp:txXfrm>
    </dsp:sp>
    <dsp:sp modelId="{DC2316A0-BFC7-43D6-B480-3BB03902A8D1}">
      <dsp:nvSpPr>
        <dsp:cNvPr id="0" name=""/>
        <dsp:cNvSpPr/>
      </dsp:nvSpPr>
      <dsp:spPr>
        <a:xfrm>
          <a:off x="6563096" y="1809836"/>
          <a:ext cx="402185" cy="402185"/>
        </a:xfrm>
        <a:prstGeom prst="ellipse">
          <a:avLst/>
        </a:prstGeom>
        <a:solidFill>
          <a:schemeClr val="accent5">
            <a:hueOff val="2973771"/>
            <a:satOff val="-13160"/>
            <a:lumOff val="-1320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3913C-4A07-4365-AC42-E908A8A4B7EB}">
      <dsp:nvSpPr>
        <dsp:cNvPr id="0" name=""/>
        <dsp:cNvSpPr/>
      </dsp:nvSpPr>
      <dsp:spPr>
        <a:xfrm>
          <a:off x="8238670" y="2413115"/>
          <a:ext cx="1684332" cy="1608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Gắn nhãn</a:t>
          </a:r>
        </a:p>
      </dsp:txBody>
      <dsp:txXfrm>
        <a:off x="8238670" y="2413115"/>
        <a:ext cx="1684332" cy="1608743"/>
      </dsp:txXfrm>
    </dsp:sp>
    <dsp:sp modelId="{A030D678-C520-42F6-9C33-2AA4827588E2}">
      <dsp:nvSpPr>
        <dsp:cNvPr id="0" name=""/>
        <dsp:cNvSpPr/>
      </dsp:nvSpPr>
      <dsp:spPr>
        <a:xfrm>
          <a:off x="8879743" y="1809836"/>
          <a:ext cx="402185" cy="402185"/>
        </a:xfrm>
        <a:prstGeom prst="ellipse">
          <a:avLst/>
        </a:prstGeom>
        <a:solidFill>
          <a:schemeClr val="accent5">
            <a:hueOff val="4460656"/>
            <a:satOff val="-19740"/>
            <a:lumOff val="-1980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E7373-12F9-40A0-8186-376130172D5E}">
      <dsp:nvSpPr>
        <dsp:cNvPr id="0" name=""/>
        <dsp:cNvSpPr/>
      </dsp:nvSpPr>
      <dsp:spPr>
        <a:xfrm>
          <a:off x="4739" y="1390822"/>
          <a:ext cx="1405629" cy="468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Làm sạch dữ liệu</a:t>
          </a:r>
        </a:p>
      </dsp:txBody>
      <dsp:txXfrm>
        <a:off x="4739" y="1390822"/>
        <a:ext cx="1405629" cy="468325"/>
      </dsp:txXfrm>
    </dsp:sp>
    <dsp:sp modelId="{F38E7A23-ACE9-4D87-A58D-36B8C0571620}">
      <dsp:nvSpPr>
        <dsp:cNvPr id="0" name=""/>
        <dsp:cNvSpPr/>
      </dsp:nvSpPr>
      <dsp:spPr>
        <a:xfrm>
          <a:off x="4739" y="1859147"/>
          <a:ext cx="1405629" cy="713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300" kern="1200" dirty="0"/>
            <a:t>Học sinh học Sinh học... @!, Hoà, Thuý</a:t>
          </a:r>
        </a:p>
      </dsp:txBody>
      <dsp:txXfrm>
        <a:off x="4739" y="1859147"/>
        <a:ext cx="1405629" cy="713700"/>
      </dsp:txXfrm>
    </dsp:sp>
    <dsp:sp modelId="{8FA2516E-60B6-4C78-8C44-01B3F3E96B4E}">
      <dsp:nvSpPr>
        <dsp:cNvPr id="0" name=""/>
        <dsp:cNvSpPr/>
      </dsp:nvSpPr>
      <dsp:spPr>
        <a:xfrm>
          <a:off x="1607157" y="1390822"/>
          <a:ext cx="1405629" cy="468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Chuẩn hóa bộ gõ Unicode</a:t>
          </a:r>
        </a:p>
      </dsp:txBody>
      <dsp:txXfrm>
        <a:off x="1607157" y="1390822"/>
        <a:ext cx="1405629" cy="468325"/>
      </dsp:txXfrm>
    </dsp:sp>
    <dsp:sp modelId="{E3FA9632-36C5-4EF9-8C1D-7450798E5B15}">
      <dsp:nvSpPr>
        <dsp:cNvPr id="0" name=""/>
        <dsp:cNvSpPr/>
      </dsp:nvSpPr>
      <dsp:spPr>
        <a:xfrm>
          <a:off x="1607157" y="1859147"/>
          <a:ext cx="1405629" cy="713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300" kern="1200" dirty="0"/>
            <a:t>Học sinh học Sinh học... @!, Hoà, Thuý</a:t>
          </a:r>
        </a:p>
      </dsp:txBody>
      <dsp:txXfrm>
        <a:off x="1607157" y="1859147"/>
        <a:ext cx="1405629" cy="713700"/>
      </dsp:txXfrm>
    </dsp:sp>
    <dsp:sp modelId="{939F4361-3FA5-47C1-9893-B7BDB2AE39E6}">
      <dsp:nvSpPr>
        <dsp:cNvPr id="0" name=""/>
        <dsp:cNvSpPr/>
      </dsp:nvSpPr>
      <dsp:spPr>
        <a:xfrm>
          <a:off x="3209574" y="1390822"/>
          <a:ext cx="1405629" cy="468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Chuẩn hóa kiểu gõ dấu</a:t>
          </a:r>
        </a:p>
      </dsp:txBody>
      <dsp:txXfrm>
        <a:off x="3209574" y="1390822"/>
        <a:ext cx="1405629" cy="468325"/>
      </dsp:txXfrm>
    </dsp:sp>
    <dsp:sp modelId="{5497E4DA-D186-4D45-B738-33AF59C8DF75}">
      <dsp:nvSpPr>
        <dsp:cNvPr id="0" name=""/>
        <dsp:cNvSpPr/>
      </dsp:nvSpPr>
      <dsp:spPr>
        <a:xfrm>
          <a:off x="3209574" y="1859147"/>
          <a:ext cx="1405629" cy="713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300" kern="1200" dirty="0"/>
            <a:t>Học sinh học Sinh học... @!, </a:t>
          </a:r>
          <a:r>
            <a:rPr lang="vi-VN" sz="1300" kern="1200" dirty="0">
              <a:solidFill>
                <a:srgbClr val="FF0000"/>
              </a:solidFill>
            </a:rPr>
            <a:t>Hòa</a:t>
          </a:r>
          <a:r>
            <a:rPr lang="vi-VN" sz="1300" kern="1200" dirty="0"/>
            <a:t>, </a:t>
          </a:r>
          <a:r>
            <a:rPr lang="vi-VN" sz="1300" kern="1200" dirty="0">
              <a:solidFill>
                <a:srgbClr val="FF0000"/>
              </a:solidFill>
            </a:rPr>
            <a:t>Thúy</a:t>
          </a:r>
        </a:p>
      </dsp:txBody>
      <dsp:txXfrm>
        <a:off x="3209574" y="1859147"/>
        <a:ext cx="1405629" cy="713700"/>
      </dsp:txXfrm>
    </dsp:sp>
    <dsp:sp modelId="{95DB6AC7-9E5C-4114-8B4D-789C53585DDA}">
      <dsp:nvSpPr>
        <dsp:cNvPr id="0" name=""/>
        <dsp:cNvSpPr/>
      </dsp:nvSpPr>
      <dsp:spPr>
        <a:xfrm>
          <a:off x="4811992" y="1390822"/>
          <a:ext cx="1405629" cy="468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Chuẩn hóa về chữ in thường</a:t>
          </a:r>
        </a:p>
      </dsp:txBody>
      <dsp:txXfrm>
        <a:off x="4811992" y="1390822"/>
        <a:ext cx="1405629" cy="468325"/>
      </dsp:txXfrm>
    </dsp:sp>
    <dsp:sp modelId="{51D41A9F-4E40-4CE1-8D10-AC67FCE7C8B6}">
      <dsp:nvSpPr>
        <dsp:cNvPr id="0" name=""/>
        <dsp:cNvSpPr/>
      </dsp:nvSpPr>
      <dsp:spPr>
        <a:xfrm>
          <a:off x="4811992" y="1859147"/>
          <a:ext cx="1405629" cy="713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300" kern="1200" dirty="0">
              <a:solidFill>
                <a:srgbClr val="FF0000"/>
              </a:solidFill>
            </a:rPr>
            <a:t>h</a:t>
          </a:r>
          <a:r>
            <a:rPr lang="vi-VN" sz="1300" kern="1200" dirty="0"/>
            <a:t>ọc sinh học </a:t>
          </a:r>
          <a:r>
            <a:rPr lang="vi-VN" sz="1300" kern="1200" dirty="0">
              <a:solidFill>
                <a:srgbClr val="FF0000"/>
              </a:solidFill>
            </a:rPr>
            <a:t>s</a:t>
          </a:r>
          <a:r>
            <a:rPr lang="vi-VN" sz="1300" kern="1200" dirty="0"/>
            <a:t>inh học... @!, </a:t>
          </a:r>
          <a:r>
            <a:rPr lang="vi-VN" sz="1300" kern="1200" dirty="0">
              <a:solidFill>
                <a:srgbClr val="FF0000"/>
              </a:solidFill>
            </a:rPr>
            <a:t>h</a:t>
          </a:r>
          <a:r>
            <a:rPr lang="vi-VN" sz="1300" kern="1200" dirty="0"/>
            <a:t>òa, </a:t>
          </a:r>
          <a:r>
            <a:rPr lang="vi-VN" sz="1300" kern="1200" dirty="0">
              <a:solidFill>
                <a:srgbClr val="FF0000"/>
              </a:solidFill>
            </a:rPr>
            <a:t>t</a:t>
          </a:r>
          <a:r>
            <a:rPr lang="vi-VN" sz="1300" kern="1200" dirty="0"/>
            <a:t>húy</a:t>
          </a:r>
        </a:p>
      </dsp:txBody>
      <dsp:txXfrm>
        <a:off x="4811992" y="1859147"/>
        <a:ext cx="1405629" cy="713700"/>
      </dsp:txXfrm>
    </dsp:sp>
    <dsp:sp modelId="{0B36FC9C-9A06-41A1-B139-CF669F0010FB}">
      <dsp:nvSpPr>
        <dsp:cNvPr id="0" name=""/>
        <dsp:cNvSpPr/>
      </dsp:nvSpPr>
      <dsp:spPr>
        <a:xfrm>
          <a:off x="6414410" y="1390822"/>
          <a:ext cx="1405629" cy="468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Tách từ</a:t>
          </a:r>
        </a:p>
      </dsp:txBody>
      <dsp:txXfrm>
        <a:off x="6414410" y="1390822"/>
        <a:ext cx="1405629" cy="468325"/>
      </dsp:txXfrm>
    </dsp:sp>
    <dsp:sp modelId="{A692A8A0-8822-4A56-B3DC-321CC602DCC1}">
      <dsp:nvSpPr>
        <dsp:cNvPr id="0" name=""/>
        <dsp:cNvSpPr/>
      </dsp:nvSpPr>
      <dsp:spPr>
        <a:xfrm>
          <a:off x="6414410" y="1859147"/>
          <a:ext cx="1405629" cy="713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300" kern="1200" dirty="0">
              <a:solidFill>
                <a:srgbClr val="FF0000"/>
              </a:solidFill>
            </a:rPr>
            <a:t>học_sinh </a:t>
          </a:r>
          <a:r>
            <a:rPr lang="vi-VN" sz="1300" kern="1200" dirty="0"/>
            <a:t>học </a:t>
          </a:r>
          <a:r>
            <a:rPr lang="vi-VN" sz="1300" kern="1200" dirty="0">
              <a:solidFill>
                <a:srgbClr val="FF0000"/>
              </a:solidFill>
            </a:rPr>
            <a:t>sinh_học</a:t>
          </a:r>
          <a:r>
            <a:rPr lang="vi-VN" sz="1300" kern="1200" dirty="0"/>
            <a:t>... @!, hòa, thúy</a:t>
          </a:r>
        </a:p>
      </dsp:txBody>
      <dsp:txXfrm>
        <a:off x="6414410" y="1859147"/>
        <a:ext cx="1405629" cy="713700"/>
      </dsp:txXfrm>
    </dsp:sp>
    <dsp:sp modelId="{8C51CBC4-33E5-4D64-9DF1-FBDF6D548D94}">
      <dsp:nvSpPr>
        <dsp:cNvPr id="0" name=""/>
        <dsp:cNvSpPr/>
      </dsp:nvSpPr>
      <dsp:spPr>
        <a:xfrm>
          <a:off x="8016828" y="1390822"/>
          <a:ext cx="1405629" cy="468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Loại bỏ ký tự thừa</a:t>
          </a:r>
        </a:p>
      </dsp:txBody>
      <dsp:txXfrm>
        <a:off x="8016828" y="1390822"/>
        <a:ext cx="1405629" cy="468325"/>
      </dsp:txXfrm>
    </dsp:sp>
    <dsp:sp modelId="{8B797E46-F4D9-4704-95BB-2AF1376F20AE}">
      <dsp:nvSpPr>
        <dsp:cNvPr id="0" name=""/>
        <dsp:cNvSpPr/>
      </dsp:nvSpPr>
      <dsp:spPr>
        <a:xfrm>
          <a:off x="8016828" y="1859147"/>
          <a:ext cx="1405629" cy="713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300" kern="1200" dirty="0">
              <a:solidFill>
                <a:schemeClr val="tx1"/>
              </a:solidFill>
            </a:rPr>
            <a:t>học_sinh </a:t>
          </a:r>
          <a:r>
            <a:rPr lang="vi-VN" sz="1300" kern="1200" dirty="0"/>
            <a:t>học </a:t>
          </a:r>
          <a:r>
            <a:rPr lang="vi-VN" sz="1300" kern="1200" dirty="0">
              <a:solidFill>
                <a:schemeClr val="tx1"/>
              </a:solidFill>
            </a:rPr>
            <a:t>sinh_học </a:t>
          </a:r>
          <a:r>
            <a:rPr lang="vi-VN" sz="1300" kern="1200" dirty="0"/>
            <a:t>hòa thúy</a:t>
          </a:r>
        </a:p>
      </dsp:txBody>
      <dsp:txXfrm>
        <a:off x="8016828" y="1859147"/>
        <a:ext cx="1405629" cy="713700"/>
      </dsp:txXfrm>
    </dsp:sp>
    <dsp:sp modelId="{7CC5E711-4836-4FB9-9D52-2E37E1CD6212}">
      <dsp:nvSpPr>
        <dsp:cNvPr id="0" name=""/>
        <dsp:cNvSpPr/>
      </dsp:nvSpPr>
      <dsp:spPr>
        <a:xfrm>
          <a:off x="9619246" y="1390822"/>
          <a:ext cx="1405629" cy="468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Loại bỏ Stopword</a:t>
          </a:r>
        </a:p>
      </dsp:txBody>
      <dsp:txXfrm>
        <a:off x="9619246" y="1390822"/>
        <a:ext cx="1405629" cy="468325"/>
      </dsp:txXfrm>
    </dsp:sp>
    <dsp:sp modelId="{2CD81724-89E8-4015-B7D9-38CB6A403F28}">
      <dsp:nvSpPr>
        <dsp:cNvPr id="0" name=""/>
        <dsp:cNvSpPr/>
      </dsp:nvSpPr>
      <dsp:spPr>
        <a:xfrm>
          <a:off x="9619246" y="1859147"/>
          <a:ext cx="1405629" cy="713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300" kern="1200" dirty="0">
              <a:solidFill>
                <a:schemeClr val="tx1"/>
              </a:solidFill>
            </a:rPr>
            <a:t>học_sinh </a:t>
          </a:r>
          <a:r>
            <a:rPr lang="vi-VN" sz="1300" kern="1200" dirty="0"/>
            <a:t>học </a:t>
          </a:r>
          <a:r>
            <a:rPr lang="vi-VN" sz="1300" kern="1200" dirty="0">
              <a:solidFill>
                <a:schemeClr val="tx1"/>
              </a:solidFill>
            </a:rPr>
            <a:t>sinh_học </a:t>
          </a:r>
          <a:r>
            <a:rPr lang="vi-VN" sz="1300" kern="1200" dirty="0"/>
            <a:t>hòa thúy</a:t>
          </a:r>
        </a:p>
      </dsp:txBody>
      <dsp:txXfrm>
        <a:off x="9619246" y="1859147"/>
        <a:ext cx="1405629" cy="7137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28A5B-E681-444C-8094-1636E603D92A}">
      <dsp:nvSpPr>
        <dsp:cNvPr id="0" name=""/>
        <dsp:cNvSpPr/>
      </dsp:nvSpPr>
      <dsp:spPr>
        <a:xfrm>
          <a:off x="10226" y="633238"/>
          <a:ext cx="1381394" cy="1381394"/>
        </a:xfrm>
        <a:prstGeom prst="ellipse">
          <a:avLst/>
        </a:prstGeom>
        <a:solidFill>
          <a:srgbClr val="C00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__label__</a:t>
          </a:r>
        </a:p>
      </dsp:txBody>
      <dsp:txXfrm>
        <a:off x="212526" y="835538"/>
        <a:ext cx="976794" cy="976794"/>
      </dsp:txXfrm>
    </dsp:sp>
    <dsp:sp modelId="{695B48D4-0D8F-403F-8549-AD70FCAC1454}">
      <dsp:nvSpPr>
        <dsp:cNvPr id="0" name=""/>
        <dsp:cNvSpPr/>
      </dsp:nvSpPr>
      <dsp:spPr>
        <a:xfrm>
          <a:off x="1503789" y="923331"/>
          <a:ext cx="801208" cy="801208"/>
        </a:xfrm>
        <a:prstGeom prst="mathPlus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300" kern="1200"/>
        </a:p>
      </dsp:txBody>
      <dsp:txXfrm>
        <a:off x="1609989" y="1229713"/>
        <a:ext cx="588808" cy="188444"/>
      </dsp:txXfrm>
    </dsp:sp>
    <dsp:sp modelId="{A8D46B5D-486E-403D-AB10-38E1A0DB9691}">
      <dsp:nvSpPr>
        <dsp:cNvPr id="0" name=""/>
        <dsp:cNvSpPr/>
      </dsp:nvSpPr>
      <dsp:spPr>
        <a:xfrm>
          <a:off x="2417168" y="633238"/>
          <a:ext cx="1381394" cy="1381394"/>
        </a:xfrm>
        <a:prstGeom prst="ellipse">
          <a:avLst/>
        </a:prstGeom>
        <a:solidFill>
          <a:srgbClr val="FFC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/>
            <a:t>[Tên nhãn]</a:t>
          </a:r>
        </a:p>
      </dsp:txBody>
      <dsp:txXfrm>
        <a:off x="2619468" y="835538"/>
        <a:ext cx="976794" cy="976794"/>
      </dsp:txXfrm>
    </dsp:sp>
    <dsp:sp modelId="{B4FDDD84-6A18-4157-A9F2-7E089657F37D}">
      <dsp:nvSpPr>
        <dsp:cNvPr id="0" name=""/>
        <dsp:cNvSpPr/>
      </dsp:nvSpPr>
      <dsp:spPr>
        <a:xfrm>
          <a:off x="3910732" y="923331"/>
          <a:ext cx="801208" cy="801208"/>
        </a:xfrm>
        <a:prstGeom prst="mathPlus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300" kern="1200"/>
        </a:p>
      </dsp:txBody>
      <dsp:txXfrm>
        <a:off x="4016932" y="1229713"/>
        <a:ext cx="588808" cy="188444"/>
      </dsp:txXfrm>
    </dsp:sp>
    <dsp:sp modelId="{1141A961-FADC-4323-84CE-A70E247B2230}">
      <dsp:nvSpPr>
        <dsp:cNvPr id="0" name=""/>
        <dsp:cNvSpPr/>
      </dsp:nvSpPr>
      <dsp:spPr>
        <a:xfrm>
          <a:off x="4824110" y="633238"/>
          <a:ext cx="1381394" cy="1381394"/>
        </a:xfrm>
        <a:prstGeom prst="ellipse">
          <a:avLst/>
        </a:prstGeom>
        <a:solidFill>
          <a:srgbClr val="00B05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[Mức độ]</a:t>
          </a:r>
        </a:p>
      </dsp:txBody>
      <dsp:txXfrm>
        <a:off x="5026410" y="835538"/>
        <a:ext cx="976794" cy="976794"/>
      </dsp:txXfrm>
    </dsp:sp>
    <dsp:sp modelId="{F41F3F1E-1171-4F30-8883-6E57590F2331}">
      <dsp:nvSpPr>
        <dsp:cNvPr id="0" name=""/>
        <dsp:cNvSpPr/>
      </dsp:nvSpPr>
      <dsp:spPr>
        <a:xfrm>
          <a:off x="6317674" y="923331"/>
          <a:ext cx="801208" cy="801208"/>
        </a:xfrm>
        <a:prstGeom prst="mathPlus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300" kern="1200"/>
        </a:p>
      </dsp:txBody>
      <dsp:txXfrm>
        <a:off x="6423874" y="1229713"/>
        <a:ext cx="588808" cy="188444"/>
      </dsp:txXfrm>
    </dsp:sp>
    <dsp:sp modelId="{6C5329C6-CA0B-4A8D-8741-4698D6992837}">
      <dsp:nvSpPr>
        <dsp:cNvPr id="0" name=""/>
        <dsp:cNvSpPr/>
      </dsp:nvSpPr>
      <dsp:spPr>
        <a:xfrm>
          <a:off x="7231052" y="633238"/>
          <a:ext cx="1381394" cy="1381394"/>
        </a:xfrm>
        <a:prstGeom prst="ellipse">
          <a:avLst/>
        </a:prstGeom>
        <a:solidFill>
          <a:srgbClr val="00B0F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[Nội dung]</a:t>
          </a:r>
        </a:p>
      </dsp:txBody>
      <dsp:txXfrm>
        <a:off x="7433352" y="835538"/>
        <a:ext cx="976794" cy="976794"/>
      </dsp:txXfrm>
    </dsp:sp>
    <dsp:sp modelId="{1FF57F13-7F90-4924-8110-DDDF497C817E}">
      <dsp:nvSpPr>
        <dsp:cNvPr id="0" name=""/>
        <dsp:cNvSpPr/>
      </dsp:nvSpPr>
      <dsp:spPr>
        <a:xfrm>
          <a:off x="8724616" y="923331"/>
          <a:ext cx="801208" cy="801208"/>
        </a:xfrm>
        <a:prstGeom prst="mathEqual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400" kern="1200"/>
        </a:p>
      </dsp:txBody>
      <dsp:txXfrm>
        <a:off x="8830816" y="1088380"/>
        <a:ext cx="588808" cy="471110"/>
      </dsp:txXfrm>
    </dsp:sp>
    <dsp:sp modelId="{735F4D34-2306-4259-9A3B-44BEBC665332}">
      <dsp:nvSpPr>
        <dsp:cNvPr id="0" name=""/>
        <dsp:cNvSpPr/>
      </dsp:nvSpPr>
      <dsp:spPr>
        <a:xfrm>
          <a:off x="9637994" y="633238"/>
          <a:ext cx="1381394" cy="1381394"/>
        </a:xfrm>
        <a:prstGeom prst="ellipse">
          <a:avLst/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/>
            <a:t>Dữ liệu huấn luyện</a:t>
          </a:r>
        </a:p>
      </dsp:txBody>
      <dsp:txXfrm>
        <a:off x="9840294" y="835538"/>
        <a:ext cx="976794" cy="97679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9EE53-33FA-4955-88FC-DAAAF4A80172}">
      <dsp:nvSpPr>
        <dsp:cNvPr id="0" name=""/>
        <dsp:cNvSpPr/>
      </dsp:nvSpPr>
      <dsp:spPr>
        <a:xfrm>
          <a:off x="3742534" y="336454"/>
          <a:ext cx="3721773" cy="3721773"/>
        </a:xfrm>
        <a:prstGeom prst="pie">
          <a:avLst>
            <a:gd name="adj1" fmla="val 162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Giai đoạn đánh giá</a:t>
          </a:r>
        </a:p>
      </dsp:txBody>
      <dsp:txXfrm>
        <a:off x="5776217" y="1311204"/>
        <a:ext cx="1329204" cy="1772273"/>
      </dsp:txXfrm>
    </dsp:sp>
    <dsp:sp modelId="{928C509F-984E-43E7-BDCF-54B8B3520591}">
      <dsp:nvSpPr>
        <dsp:cNvPr id="0" name=""/>
        <dsp:cNvSpPr/>
      </dsp:nvSpPr>
      <dsp:spPr>
        <a:xfrm>
          <a:off x="3565306" y="336454"/>
          <a:ext cx="3721773" cy="37217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0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Giai đoạn huấn luyện</a:t>
          </a:r>
        </a:p>
      </dsp:txBody>
      <dsp:txXfrm>
        <a:off x="3924192" y="1311204"/>
        <a:ext cx="1329204" cy="1772273"/>
      </dsp:txXfrm>
    </dsp:sp>
    <dsp:sp modelId="{DE6C406C-AF4E-4A4D-B0F1-A6EC57A29129}">
      <dsp:nvSpPr>
        <dsp:cNvPr id="0" name=""/>
        <dsp:cNvSpPr/>
      </dsp:nvSpPr>
      <dsp:spPr>
        <a:xfrm>
          <a:off x="3512138" y="106059"/>
          <a:ext cx="4182564" cy="4182564"/>
        </a:xfrm>
        <a:prstGeom prst="circularArrow">
          <a:avLst>
            <a:gd name="adj1" fmla="val 5085"/>
            <a:gd name="adj2" fmla="val 327528"/>
            <a:gd name="adj3" fmla="val 50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2F371-312B-4033-9AE7-E05BC6C85E12}">
      <dsp:nvSpPr>
        <dsp:cNvPr id="0" name=""/>
        <dsp:cNvSpPr/>
      </dsp:nvSpPr>
      <dsp:spPr>
        <a:xfrm>
          <a:off x="3334911" y="106059"/>
          <a:ext cx="4182564" cy="4182564"/>
        </a:xfrm>
        <a:prstGeom prst="circularArrow">
          <a:avLst>
            <a:gd name="adj1" fmla="val 5085"/>
            <a:gd name="adj2" fmla="val 327528"/>
            <a:gd name="adj3" fmla="val 158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90C2A-F248-4E69-9168-D437DE6E0D8F}">
      <dsp:nvSpPr>
        <dsp:cNvPr id="0" name=""/>
        <dsp:cNvSpPr/>
      </dsp:nvSpPr>
      <dsp:spPr>
        <a:xfrm>
          <a:off x="5385" y="1316386"/>
          <a:ext cx="1669521" cy="1001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Tập văn bản tiếng Việt</a:t>
          </a:r>
        </a:p>
      </dsp:txBody>
      <dsp:txXfrm>
        <a:off x="34724" y="1345725"/>
        <a:ext cx="1610843" cy="943035"/>
      </dsp:txXfrm>
    </dsp:sp>
    <dsp:sp modelId="{1F7124AD-F852-4D43-993D-FD49EACDDA95}">
      <dsp:nvSpPr>
        <dsp:cNvPr id="0" name=""/>
        <dsp:cNvSpPr/>
      </dsp:nvSpPr>
      <dsp:spPr>
        <a:xfrm>
          <a:off x="1841859" y="1610222"/>
          <a:ext cx="353938" cy="414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800" kern="1200"/>
        </a:p>
      </dsp:txBody>
      <dsp:txXfrm>
        <a:off x="1841859" y="1693030"/>
        <a:ext cx="247757" cy="248425"/>
      </dsp:txXfrm>
    </dsp:sp>
    <dsp:sp modelId="{2F709AD8-773E-42AC-9DA2-DC4DB061617D}">
      <dsp:nvSpPr>
        <dsp:cNvPr id="0" name=""/>
        <dsp:cNvSpPr/>
      </dsp:nvSpPr>
      <dsp:spPr>
        <a:xfrm>
          <a:off x="2342716" y="1316386"/>
          <a:ext cx="1669521" cy="1001713"/>
        </a:xfrm>
        <a:prstGeom prst="roundRect">
          <a:avLst>
            <a:gd name="adj" fmla="val 10000"/>
          </a:avLst>
        </a:prstGeom>
        <a:solidFill>
          <a:schemeClr val="accent2">
            <a:hueOff val="2322919"/>
            <a:satOff val="-11903"/>
            <a:lumOff val="-602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Tiền xử lý dữ liệu</a:t>
          </a:r>
        </a:p>
      </dsp:txBody>
      <dsp:txXfrm>
        <a:off x="2372055" y="1345725"/>
        <a:ext cx="1610843" cy="943035"/>
      </dsp:txXfrm>
    </dsp:sp>
    <dsp:sp modelId="{6FA4FEBF-0343-4AA5-9CAF-B3CFDC09A916}">
      <dsp:nvSpPr>
        <dsp:cNvPr id="0" name=""/>
        <dsp:cNvSpPr/>
      </dsp:nvSpPr>
      <dsp:spPr>
        <a:xfrm>
          <a:off x="4179190" y="1610222"/>
          <a:ext cx="353938" cy="414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097225"/>
            <a:satOff val="-15871"/>
            <a:lumOff val="-8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800" kern="1200"/>
        </a:p>
      </dsp:txBody>
      <dsp:txXfrm>
        <a:off x="4179190" y="1693030"/>
        <a:ext cx="247757" cy="248425"/>
      </dsp:txXfrm>
    </dsp:sp>
    <dsp:sp modelId="{47870558-D883-4664-BF54-08E738B9AB17}">
      <dsp:nvSpPr>
        <dsp:cNvPr id="0" name=""/>
        <dsp:cNvSpPr/>
      </dsp:nvSpPr>
      <dsp:spPr>
        <a:xfrm>
          <a:off x="4680046" y="1316386"/>
          <a:ext cx="1669521" cy="1001713"/>
        </a:xfrm>
        <a:prstGeom prst="roundRect">
          <a:avLst>
            <a:gd name="adj" fmla="val 10000"/>
          </a:avLst>
        </a:prstGeom>
        <a:solidFill>
          <a:schemeClr val="accent2">
            <a:hueOff val="4645837"/>
            <a:satOff val="-23806"/>
            <a:lumOff val="-12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Dữ liệu đã tiền xử lý</a:t>
          </a:r>
        </a:p>
      </dsp:txBody>
      <dsp:txXfrm>
        <a:off x="4709385" y="1345725"/>
        <a:ext cx="1610843" cy="943035"/>
      </dsp:txXfrm>
    </dsp:sp>
    <dsp:sp modelId="{99650071-956D-4522-9CBA-93A6F6B2066E}">
      <dsp:nvSpPr>
        <dsp:cNvPr id="0" name=""/>
        <dsp:cNvSpPr/>
      </dsp:nvSpPr>
      <dsp:spPr>
        <a:xfrm>
          <a:off x="6516520" y="1610222"/>
          <a:ext cx="353938" cy="414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194450"/>
            <a:satOff val="-31741"/>
            <a:lumOff val="-160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800" kern="1200"/>
        </a:p>
      </dsp:txBody>
      <dsp:txXfrm>
        <a:off x="6516520" y="1693030"/>
        <a:ext cx="247757" cy="248425"/>
      </dsp:txXfrm>
    </dsp:sp>
    <dsp:sp modelId="{40164058-CF4B-49FA-8ADF-0D3EDED73BCE}">
      <dsp:nvSpPr>
        <dsp:cNvPr id="0" name=""/>
        <dsp:cNvSpPr/>
      </dsp:nvSpPr>
      <dsp:spPr>
        <a:xfrm>
          <a:off x="7017377" y="1316386"/>
          <a:ext cx="1669521" cy="1001713"/>
        </a:xfrm>
        <a:prstGeom prst="roundRect">
          <a:avLst>
            <a:gd name="adj" fmla="val 10000"/>
          </a:avLst>
        </a:prstGeom>
        <a:solidFill>
          <a:schemeClr val="accent2">
            <a:hueOff val="6968756"/>
            <a:satOff val="-35709"/>
            <a:lumOff val="-1808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Mô hình học</a:t>
          </a:r>
        </a:p>
      </dsp:txBody>
      <dsp:txXfrm>
        <a:off x="7046716" y="1345725"/>
        <a:ext cx="1610843" cy="943035"/>
      </dsp:txXfrm>
    </dsp:sp>
    <dsp:sp modelId="{7E7D86AF-B4EA-4AF1-86E0-937823A64A8B}">
      <dsp:nvSpPr>
        <dsp:cNvPr id="0" name=""/>
        <dsp:cNvSpPr/>
      </dsp:nvSpPr>
      <dsp:spPr>
        <a:xfrm>
          <a:off x="8853851" y="1610222"/>
          <a:ext cx="353938" cy="414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800" kern="1200"/>
        </a:p>
      </dsp:txBody>
      <dsp:txXfrm>
        <a:off x="8853851" y="1693030"/>
        <a:ext cx="247757" cy="248425"/>
      </dsp:txXfrm>
    </dsp:sp>
    <dsp:sp modelId="{04527335-026A-413B-A5AE-DF86F850CEA9}">
      <dsp:nvSpPr>
        <dsp:cNvPr id="0" name=""/>
        <dsp:cNvSpPr/>
      </dsp:nvSpPr>
      <dsp:spPr>
        <a:xfrm>
          <a:off x="9354707" y="1316386"/>
          <a:ext cx="1669521" cy="1001713"/>
        </a:xfrm>
        <a:prstGeom prst="roundRect">
          <a:avLst>
            <a:gd name="adj" fmla="val 1000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Model</a:t>
          </a:r>
        </a:p>
      </dsp:txBody>
      <dsp:txXfrm>
        <a:off x="9384046" y="1345725"/>
        <a:ext cx="1610843" cy="94303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C75E9-8BFD-4752-91C4-FFE1C3B75B08}">
      <dsp:nvSpPr>
        <dsp:cNvPr id="0" name=""/>
        <dsp:cNvSpPr/>
      </dsp:nvSpPr>
      <dsp:spPr>
        <a:xfrm>
          <a:off x="5385" y="1316386"/>
          <a:ext cx="1669521" cy="1001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Tập văn bản tiếng Việt</a:t>
          </a:r>
        </a:p>
      </dsp:txBody>
      <dsp:txXfrm>
        <a:off x="34724" y="1345725"/>
        <a:ext cx="1610843" cy="943035"/>
      </dsp:txXfrm>
    </dsp:sp>
    <dsp:sp modelId="{0EE6AFBD-9762-411A-BB79-C880626126C1}">
      <dsp:nvSpPr>
        <dsp:cNvPr id="0" name=""/>
        <dsp:cNvSpPr/>
      </dsp:nvSpPr>
      <dsp:spPr>
        <a:xfrm>
          <a:off x="1841859" y="1610222"/>
          <a:ext cx="353938" cy="414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800" kern="1200"/>
        </a:p>
      </dsp:txBody>
      <dsp:txXfrm>
        <a:off x="1841859" y="1693030"/>
        <a:ext cx="247757" cy="248425"/>
      </dsp:txXfrm>
    </dsp:sp>
    <dsp:sp modelId="{CE328E8B-6B3E-40D6-9A77-15F3D8930273}">
      <dsp:nvSpPr>
        <dsp:cNvPr id="0" name=""/>
        <dsp:cNvSpPr/>
      </dsp:nvSpPr>
      <dsp:spPr>
        <a:xfrm>
          <a:off x="2342716" y="1316386"/>
          <a:ext cx="1669521" cy="1001713"/>
        </a:xfrm>
        <a:prstGeom prst="roundRect">
          <a:avLst>
            <a:gd name="adj" fmla="val 10000"/>
          </a:avLst>
        </a:prstGeom>
        <a:solidFill>
          <a:schemeClr val="accent2">
            <a:hueOff val="2322919"/>
            <a:satOff val="-11903"/>
            <a:lumOff val="-602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Tiền xử lý dữ liệu</a:t>
          </a:r>
        </a:p>
      </dsp:txBody>
      <dsp:txXfrm>
        <a:off x="2372055" y="1345725"/>
        <a:ext cx="1610843" cy="943035"/>
      </dsp:txXfrm>
    </dsp:sp>
    <dsp:sp modelId="{4A3F53AF-63E3-4940-A132-96284FBEC493}">
      <dsp:nvSpPr>
        <dsp:cNvPr id="0" name=""/>
        <dsp:cNvSpPr/>
      </dsp:nvSpPr>
      <dsp:spPr>
        <a:xfrm>
          <a:off x="4179190" y="1610222"/>
          <a:ext cx="353938" cy="414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097225"/>
            <a:satOff val="-15871"/>
            <a:lumOff val="-8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800" kern="1200"/>
        </a:p>
      </dsp:txBody>
      <dsp:txXfrm>
        <a:off x="4179190" y="1693030"/>
        <a:ext cx="247757" cy="248425"/>
      </dsp:txXfrm>
    </dsp:sp>
    <dsp:sp modelId="{4876FF00-68EC-4F94-8D89-1E8DA9C4F7F2}">
      <dsp:nvSpPr>
        <dsp:cNvPr id="0" name=""/>
        <dsp:cNvSpPr/>
      </dsp:nvSpPr>
      <dsp:spPr>
        <a:xfrm>
          <a:off x="4680046" y="1316386"/>
          <a:ext cx="1669521" cy="1001713"/>
        </a:xfrm>
        <a:prstGeom prst="roundRect">
          <a:avLst>
            <a:gd name="adj" fmla="val 10000"/>
          </a:avLst>
        </a:prstGeom>
        <a:solidFill>
          <a:schemeClr val="accent2">
            <a:hueOff val="4645837"/>
            <a:satOff val="-23806"/>
            <a:lumOff val="-12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Dữ liệu đã tiền xử lý</a:t>
          </a:r>
        </a:p>
      </dsp:txBody>
      <dsp:txXfrm>
        <a:off x="4709385" y="1345725"/>
        <a:ext cx="1610843" cy="943035"/>
      </dsp:txXfrm>
    </dsp:sp>
    <dsp:sp modelId="{4C18B743-D4C6-45CF-82B4-95D53451464B}">
      <dsp:nvSpPr>
        <dsp:cNvPr id="0" name=""/>
        <dsp:cNvSpPr/>
      </dsp:nvSpPr>
      <dsp:spPr>
        <a:xfrm>
          <a:off x="6516520" y="1610222"/>
          <a:ext cx="353938" cy="414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194450"/>
            <a:satOff val="-31741"/>
            <a:lumOff val="-160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800" kern="1200"/>
        </a:p>
      </dsp:txBody>
      <dsp:txXfrm>
        <a:off x="6516520" y="1693030"/>
        <a:ext cx="247757" cy="248425"/>
      </dsp:txXfrm>
    </dsp:sp>
    <dsp:sp modelId="{4AFCF565-A665-4F55-A228-494F59FA7453}">
      <dsp:nvSpPr>
        <dsp:cNvPr id="0" name=""/>
        <dsp:cNvSpPr/>
      </dsp:nvSpPr>
      <dsp:spPr>
        <a:xfrm>
          <a:off x="7017377" y="1316386"/>
          <a:ext cx="1669521" cy="1001713"/>
        </a:xfrm>
        <a:prstGeom prst="roundRect">
          <a:avLst>
            <a:gd name="adj" fmla="val 10000"/>
          </a:avLst>
        </a:prstGeom>
        <a:solidFill>
          <a:schemeClr val="accent2">
            <a:hueOff val="6968756"/>
            <a:satOff val="-35709"/>
            <a:lumOff val="-1808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Model</a:t>
          </a:r>
        </a:p>
      </dsp:txBody>
      <dsp:txXfrm>
        <a:off x="7046716" y="1345725"/>
        <a:ext cx="1610843" cy="943035"/>
      </dsp:txXfrm>
    </dsp:sp>
    <dsp:sp modelId="{05734092-A1CC-4136-85E1-552902E270B6}">
      <dsp:nvSpPr>
        <dsp:cNvPr id="0" name=""/>
        <dsp:cNvSpPr/>
      </dsp:nvSpPr>
      <dsp:spPr>
        <a:xfrm>
          <a:off x="8853851" y="1610222"/>
          <a:ext cx="353938" cy="414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800" kern="1200"/>
        </a:p>
      </dsp:txBody>
      <dsp:txXfrm>
        <a:off x="8853851" y="1693030"/>
        <a:ext cx="247757" cy="248425"/>
      </dsp:txXfrm>
    </dsp:sp>
    <dsp:sp modelId="{22B8DEE2-33DF-498E-8CC0-91A1DC13E17C}">
      <dsp:nvSpPr>
        <dsp:cNvPr id="0" name=""/>
        <dsp:cNvSpPr/>
      </dsp:nvSpPr>
      <dsp:spPr>
        <a:xfrm>
          <a:off x="9354707" y="1316386"/>
          <a:ext cx="1669521" cy="1001713"/>
        </a:xfrm>
        <a:prstGeom prst="roundRect">
          <a:avLst>
            <a:gd name="adj" fmla="val 1000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Kết quả đánh giá</a:t>
          </a:r>
        </a:p>
      </dsp:txBody>
      <dsp:txXfrm>
        <a:off x="9384046" y="1345725"/>
        <a:ext cx="1610843" cy="94303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DF962-D45E-4C0D-83E5-56E3F3B17BA2}">
      <dsp:nvSpPr>
        <dsp:cNvPr id="0" name=""/>
        <dsp:cNvSpPr/>
      </dsp:nvSpPr>
      <dsp:spPr>
        <a:xfrm>
          <a:off x="0" y="63361"/>
          <a:ext cx="11029615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     Thu thập bài viết tự động từ Facebook</a:t>
          </a:r>
        </a:p>
      </dsp:txBody>
      <dsp:txXfrm>
        <a:off x="29271" y="92632"/>
        <a:ext cx="10971073" cy="541083"/>
      </dsp:txXfrm>
    </dsp:sp>
    <dsp:sp modelId="{A0402769-DE6B-46C9-8E5E-480A8B21D4B9}">
      <dsp:nvSpPr>
        <dsp:cNvPr id="0" name=""/>
        <dsp:cNvSpPr/>
      </dsp:nvSpPr>
      <dsp:spPr>
        <a:xfrm>
          <a:off x="0" y="734986"/>
          <a:ext cx="11029615" cy="599625"/>
        </a:xfrm>
        <a:prstGeom prst="roundRect">
          <a:avLst/>
        </a:prstGeom>
        <a:solidFill>
          <a:schemeClr val="accent2">
            <a:hueOff val="1858335"/>
            <a:satOff val="-9522"/>
            <a:lumOff val="-482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     Phân loại tin tức theo chủ đề, mức độ</a:t>
          </a:r>
        </a:p>
      </dsp:txBody>
      <dsp:txXfrm>
        <a:off x="29271" y="764257"/>
        <a:ext cx="10971073" cy="541083"/>
      </dsp:txXfrm>
    </dsp:sp>
    <dsp:sp modelId="{56A7362F-6AFC-4C9C-B6F1-F867F3DAFDDF}">
      <dsp:nvSpPr>
        <dsp:cNvPr id="0" name=""/>
        <dsp:cNvSpPr/>
      </dsp:nvSpPr>
      <dsp:spPr>
        <a:xfrm>
          <a:off x="0" y="1406612"/>
          <a:ext cx="11029615" cy="599625"/>
        </a:xfrm>
        <a:prstGeom prst="roundRect">
          <a:avLst/>
        </a:prstGeom>
        <a:solidFill>
          <a:schemeClr val="accent2">
            <a:hueOff val="3716670"/>
            <a:satOff val="-19045"/>
            <a:lumOff val="-964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     Lưu trữ, quản lý tin tức</a:t>
          </a:r>
        </a:p>
      </dsp:txBody>
      <dsp:txXfrm>
        <a:off x="29271" y="1435883"/>
        <a:ext cx="10971073" cy="541083"/>
      </dsp:txXfrm>
    </dsp:sp>
    <dsp:sp modelId="{441C444B-6D1E-4574-9853-75BE0B41F058}">
      <dsp:nvSpPr>
        <dsp:cNvPr id="0" name=""/>
        <dsp:cNvSpPr/>
      </dsp:nvSpPr>
      <dsp:spPr>
        <a:xfrm>
          <a:off x="0" y="2078237"/>
          <a:ext cx="11029615" cy="599625"/>
        </a:xfrm>
        <a:prstGeom prst="roundRect">
          <a:avLst/>
        </a:prstGeom>
        <a:solidFill>
          <a:schemeClr val="accent2">
            <a:hueOff val="5575005"/>
            <a:satOff val="-28567"/>
            <a:lumOff val="-144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     Lưu trữ, quản lý thông tin đối tượng đăng tin </a:t>
          </a:r>
        </a:p>
      </dsp:txBody>
      <dsp:txXfrm>
        <a:off x="29271" y="2107508"/>
        <a:ext cx="10971073" cy="541083"/>
      </dsp:txXfrm>
    </dsp:sp>
    <dsp:sp modelId="{E52E06D0-9963-44B2-BF2D-B4ACC2C682A5}">
      <dsp:nvSpPr>
        <dsp:cNvPr id="0" name=""/>
        <dsp:cNvSpPr/>
      </dsp:nvSpPr>
      <dsp:spPr>
        <a:xfrm>
          <a:off x="0" y="2749862"/>
          <a:ext cx="11029615" cy="599625"/>
        </a:xfrm>
        <a:prstGeom prst="roundRect">
          <a:avLst/>
        </a:prstGeom>
        <a:solidFill>
          <a:schemeClr val="accent2">
            <a:hueOff val="7433340"/>
            <a:satOff val="-38090"/>
            <a:lumOff val="-1929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     Thống kê </a:t>
          </a:r>
        </a:p>
      </dsp:txBody>
      <dsp:txXfrm>
        <a:off x="29271" y="2779133"/>
        <a:ext cx="10971073" cy="541083"/>
      </dsp:txXfrm>
    </dsp:sp>
    <dsp:sp modelId="{A5901231-8035-49B7-B145-412BC247D857}">
      <dsp:nvSpPr>
        <dsp:cNvPr id="0" name=""/>
        <dsp:cNvSpPr/>
      </dsp:nvSpPr>
      <dsp:spPr>
        <a:xfrm>
          <a:off x="0" y="3421487"/>
          <a:ext cx="11029615" cy="599625"/>
        </a:xfrm>
        <a:prstGeom prst="roundRect">
          <a:avLst/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     Xuất báo cáo</a:t>
          </a:r>
        </a:p>
      </dsp:txBody>
      <dsp:txXfrm>
        <a:off x="29271" y="3450758"/>
        <a:ext cx="10971073" cy="54108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9903F-DDBF-4E58-A4E1-A04569496A50}">
      <dsp:nvSpPr>
        <dsp:cNvPr id="0" name=""/>
        <dsp:cNvSpPr/>
      </dsp:nvSpPr>
      <dsp:spPr>
        <a:xfrm rot="10800000">
          <a:off x="2756082" y="0"/>
          <a:ext cx="7334693" cy="363448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2707" tIns="152400" rIns="28448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Công cụ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i="0" kern="1200" dirty="0"/>
            <a:t>Visual Studio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i="0" kern="1200" dirty="0"/>
            <a:t>Visual Studio code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i="0" kern="1200" dirty="0"/>
            <a:t>SQL Server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i="0" kern="1200" dirty="0"/>
            <a:t>Pycharm IDE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i="0" kern="1200" dirty="0"/>
            <a:t>Postman</a:t>
          </a:r>
        </a:p>
      </dsp:txBody>
      <dsp:txXfrm rot="10800000">
        <a:off x="3664703" y="0"/>
        <a:ext cx="6426072" cy="3634486"/>
      </dsp:txXfrm>
    </dsp:sp>
    <dsp:sp modelId="{D6E626C6-5F2B-4888-82FB-A620AD251D1F}">
      <dsp:nvSpPr>
        <dsp:cNvPr id="0" name=""/>
        <dsp:cNvSpPr/>
      </dsp:nvSpPr>
      <dsp:spPr>
        <a:xfrm>
          <a:off x="938839" y="0"/>
          <a:ext cx="3634486" cy="363448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53915-2EB6-4D70-9197-153FDE4D9AAE}">
      <dsp:nvSpPr>
        <dsp:cNvPr id="0" name=""/>
        <dsp:cNvSpPr/>
      </dsp:nvSpPr>
      <dsp:spPr>
        <a:xfrm rot="10800000">
          <a:off x="2772731" y="0"/>
          <a:ext cx="7334693" cy="3634486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2707" tIns="152400" rIns="28448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Ngôn ngữ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Python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C#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HTML/CSS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JavaScript</a:t>
          </a:r>
          <a:endParaRPr lang="vi-VN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3681352" y="0"/>
        <a:ext cx="6426072" cy="3634486"/>
      </dsp:txXfrm>
    </dsp:sp>
    <dsp:sp modelId="{FDADB4BB-F85E-467B-9FD8-44FE8FD13F7A}">
      <dsp:nvSpPr>
        <dsp:cNvPr id="0" name=""/>
        <dsp:cNvSpPr/>
      </dsp:nvSpPr>
      <dsp:spPr>
        <a:xfrm>
          <a:off x="938839" y="0"/>
          <a:ext cx="3634486" cy="3634486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A0441-33E7-4D2D-94F9-EEE6A7F09341}">
      <dsp:nvSpPr>
        <dsp:cNvPr id="0" name=""/>
        <dsp:cNvSpPr/>
      </dsp:nvSpPr>
      <dsp:spPr>
        <a:xfrm>
          <a:off x="771644" y="913087"/>
          <a:ext cx="1701282" cy="17013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THỰC TRẠNG</a:t>
          </a:r>
        </a:p>
      </dsp:txBody>
      <dsp:txXfrm>
        <a:off x="1020791" y="1162246"/>
        <a:ext cx="1202988" cy="1203048"/>
      </dsp:txXfrm>
    </dsp:sp>
    <dsp:sp modelId="{2158322B-6724-4103-83B9-12C515DA940E}">
      <dsp:nvSpPr>
        <dsp:cNvPr id="0" name=""/>
        <dsp:cNvSpPr/>
      </dsp:nvSpPr>
      <dsp:spPr>
        <a:xfrm>
          <a:off x="-105674" y="-32890"/>
          <a:ext cx="3429504" cy="3575050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0E55B-F0F9-4CF9-AC53-3CED751DDE0D}">
      <dsp:nvSpPr>
        <dsp:cNvPr id="0" name=""/>
        <dsp:cNvSpPr/>
      </dsp:nvSpPr>
      <dsp:spPr>
        <a:xfrm>
          <a:off x="2972006" y="0"/>
          <a:ext cx="911382" cy="9116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B4C0E-452D-4D52-9A32-518D5BD725EB}">
      <dsp:nvSpPr>
        <dsp:cNvPr id="0" name=""/>
        <dsp:cNvSpPr/>
      </dsp:nvSpPr>
      <dsp:spPr>
        <a:xfrm>
          <a:off x="4116280" y="4"/>
          <a:ext cx="5341145" cy="88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vi-VN" sz="2400" kern="1200" dirty="0"/>
            <a:t>Mạng xã hội phát triển mạnh mẽ</a:t>
          </a:r>
        </a:p>
      </dsp:txBody>
      <dsp:txXfrm>
        <a:off x="4116280" y="4"/>
        <a:ext cx="5341145" cy="882322"/>
      </dsp:txXfrm>
    </dsp:sp>
    <dsp:sp modelId="{B18ECD7B-D3AB-4C15-B023-51404E254069}">
      <dsp:nvSpPr>
        <dsp:cNvPr id="0" name=""/>
        <dsp:cNvSpPr/>
      </dsp:nvSpPr>
      <dsp:spPr>
        <a:xfrm>
          <a:off x="3352830" y="1331707"/>
          <a:ext cx="911382" cy="91163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E2533-5AFB-422D-822C-2C0E0015D8C6}">
      <dsp:nvSpPr>
        <dsp:cNvPr id="0" name=""/>
        <dsp:cNvSpPr/>
      </dsp:nvSpPr>
      <dsp:spPr>
        <a:xfrm>
          <a:off x="4778608" y="1346366"/>
          <a:ext cx="4640715" cy="88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vi-VN" sz="2400" kern="1200" dirty="0"/>
            <a:t>Các tổ chức, cá nhân lợi dụng mạng xã hội cho mục đích xấu</a:t>
          </a:r>
        </a:p>
      </dsp:txBody>
      <dsp:txXfrm>
        <a:off x="4778608" y="1346366"/>
        <a:ext cx="4640715" cy="882322"/>
      </dsp:txXfrm>
    </dsp:sp>
    <dsp:sp modelId="{53787E3A-7285-4F64-AEFB-FCDD499DBF60}">
      <dsp:nvSpPr>
        <dsp:cNvPr id="0" name=""/>
        <dsp:cNvSpPr/>
      </dsp:nvSpPr>
      <dsp:spPr>
        <a:xfrm>
          <a:off x="2895796" y="2663412"/>
          <a:ext cx="911382" cy="91163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86031B-622E-47F9-AD51-4E5BEFAEB251}">
      <dsp:nvSpPr>
        <dsp:cNvPr id="0" name=""/>
        <dsp:cNvSpPr/>
      </dsp:nvSpPr>
      <dsp:spPr>
        <a:xfrm>
          <a:off x="4102995" y="2692727"/>
          <a:ext cx="5591424" cy="88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vi-VN" sz="2400" kern="1200" dirty="0"/>
            <a:t>Luật An ninh mạng chính thức được thông qua </a:t>
          </a:r>
        </a:p>
      </dsp:txBody>
      <dsp:txXfrm>
        <a:off x="4102995" y="2692727"/>
        <a:ext cx="5591424" cy="88232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56C25-A0D8-448C-AA10-D7C277273B51}">
      <dsp:nvSpPr>
        <dsp:cNvPr id="0" name=""/>
        <dsp:cNvSpPr/>
      </dsp:nvSpPr>
      <dsp:spPr>
        <a:xfrm rot="10800000">
          <a:off x="2747500" y="0"/>
          <a:ext cx="7334693" cy="3634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2707" tIns="152400" rIns="28448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Mô hình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MVC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Entity Framework</a:t>
          </a:r>
          <a:endParaRPr lang="vi-VN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3656121" y="0"/>
        <a:ext cx="6426072" cy="3634486"/>
      </dsp:txXfrm>
    </dsp:sp>
    <dsp:sp modelId="{F2126E36-3539-416B-B5C8-A8E35A3A2527}">
      <dsp:nvSpPr>
        <dsp:cNvPr id="0" name=""/>
        <dsp:cNvSpPr/>
      </dsp:nvSpPr>
      <dsp:spPr>
        <a:xfrm>
          <a:off x="938839" y="0"/>
          <a:ext cx="3634486" cy="36344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BEDC3-DFAE-4CF2-8787-4F595B0079BE}">
      <dsp:nvSpPr>
        <dsp:cNvPr id="0" name=""/>
        <dsp:cNvSpPr/>
      </dsp:nvSpPr>
      <dsp:spPr>
        <a:xfrm rot="10800000">
          <a:off x="2756082" y="0"/>
          <a:ext cx="7334693" cy="363448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2707" tIns="152400" rIns="28448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Thư viện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Facebook-scraper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Helium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Pyvi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Sklearn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Tkinter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Bootstrap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Jquery</a:t>
          </a:r>
          <a:endParaRPr lang="vi-V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3664703" y="0"/>
        <a:ext cx="6426072" cy="3634486"/>
      </dsp:txXfrm>
    </dsp:sp>
    <dsp:sp modelId="{85CAA4EE-EF79-46BF-BFE7-79946840F0C3}">
      <dsp:nvSpPr>
        <dsp:cNvPr id="0" name=""/>
        <dsp:cNvSpPr/>
      </dsp:nvSpPr>
      <dsp:spPr>
        <a:xfrm>
          <a:off x="948833" y="0"/>
          <a:ext cx="3634486" cy="3634486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85BD9-8113-4AD5-8905-D3E9B2FFDB7D}">
      <dsp:nvSpPr>
        <dsp:cNvPr id="0" name=""/>
        <dsp:cNvSpPr/>
      </dsp:nvSpPr>
      <dsp:spPr>
        <a:xfrm>
          <a:off x="4184507" y="1075340"/>
          <a:ext cx="2660600" cy="2660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KẾT QUẢ ĐẠT ĐƯỢC</a:t>
          </a:r>
        </a:p>
      </dsp:txBody>
      <dsp:txXfrm>
        <a:off x="4574143" y="1464976"/>
        <a:ext cx="1881328" cy="188132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298B2-A192-405D-9D98-DF1C0C551B90}">
      <dsp:nvSpPr>
        <dsp:cNvPr id="0" name=""/>
        <dsp:cNvSpPr/>
      </dsp:nvSpPr>
      <dsp:spPr>
        <a:xfrm>
          <a:off x="3604446" y="805548"/>
          <a:ext cx="2297400" cy="198695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ƯU ĐIỂM</a:t>
          </a:r>
        </a:p>
      </dsp:txBody>
      <dsp:txXfrm>
        <a:off x="3985121" y="1134783"/>
        <a:ext cx="1536050" cy="1328489"/>
      </dsp:txXfrm>
    </dsp:sp>
    <dsp:sp modelId="{1528E05A-364F-487B-82E7-5F2909DA8782}">
      <dsp:nvSpPr>
        <dsp:cNvPr id="0" name=""/>
        <dsp:cNvSpPr/>
      </dsp:nvSpPr>
      <dsp:spPr>
        <a:xfrm>
          <a:off x="6054675" y="1250878"/>
          <a:ext cx="866921" cy="74666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E15B3-7027-4477-8FBA-C145986386BC}">
      <dsp:nvSpPr>
        <dsp:cNvPr id="0" name=""/>
        <dsp:cNvSpPr/>
      </dsp:nvSpPr>
      <dsp:spPr>
        <a:xfrm>
          <a:off x="5542698" y="0"/>
          <a:ext cx="1882469" cy="162857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/>
            <a:t>Mang tính thực tiễn</a:t>
          </a:r>
          <a:endParaRPr lang="vi-VN" sz="1600" kern="1200" dirty="0"/>
        </a:p>
      </dsp:txBody>
      <dsp:txXfrm>
        <a:off x="5854665" y="269892"/>
        <a:ext cx="1258535" cy="1088795"/>
      </dsp:txXfrm>
    </dsp:sp>
    <dsp:sp modelId="{D6CE470F-9ED0-415E-80B9-9C277662A75F}">
      <dsp:nvSpPr>
        <dsp:cNvPr id="0" name=""/>
        <dsp:cNvSpPr/>
      </dsp:nvSpPr>
      <dsp:spPr>
        <a:xfrm>
          <a:off x="5351662" y="2827012"/>
          <a:ext cx="866921" cy="74666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614BB-06BC-4BC3-816D-CB37EE5DD053}">
      <dsp:nvSpPr>
        <dsp:cNvPr id="0" name=""/>
        <dsp:cNvSpPr/>
      </dsp:nvSpPr>
      <dsp:spPr>
        <a:xfrm>
          <a:off x="5542698" y="1969017"/>
          <a:ext cx="1882469" cy="162857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4645837"/>
            <a:satOff val="-23806"/>
            <a:lumOff val="-12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Dễ dàng nâng cấp, bảo trì</a:t>
          </a:r>
        </a:p>
      </dsp:txBody>
      <dsp:txXfrm>
        <a:off x="5854665" y="2238909"/>
        <a:ext cx="1258535" cy="1088795"/>
      </dsp:txXfrm>
    </dsp:sp>
    <dsp:sp modelId="{AE65D931-2A19-4488-AC6C-CA05A63D8537}">
      <dsp:nvSpPr>
        <dsp:cNvPr id="0" name=""/>
        <dsp:cNvSpPr/>
      </dsp:nvSpPr>
      <dsp:spPr>
        <a:xfrm>
          <a:off x="3816114" y="2971928"/>
          <a:ext cx="1882469" cy="162857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Có khả năng thương mại hóa</a:t>
          </a:r>
        </a:p>
      </dsp:txBody>
      <dsp:txXfrm>
        <a:off x="4128081" y="3241820"/>
        <a:ext cx="1258535" cy="108879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DBA88-FF20-4F95-B7E5-731922442544}">
      <dsp:nvSpPr>
        <dsp:cNvPr id="0" name=""/>
        <dsp:cNvSpPr/>
      </dsp:nvSpPr>
      <dsp:spPr>
        <a:xfrm>
          <a:off x="3600897" y="807045"/>
          <a:ext cx="2301668" cy="19906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HẠN CHẾ</a:t>
          </a:r>
        </a:p>
      </dsp:txBody>
      <dsp:txXfrm>
        <a:off x="3982279" y="1136892"/>
        <a:ext cx="1538904" cy="1330956"/>
      </dsp:txXfrm>
    </dsp:sp>
    <dsp:sp modelId="{97373222-0EA3-4CA7-8FCD-A77A75D7B47D}">
      <dsp:nvSpPr>
        <dsp:cNvPr id="0" name=""/>
        <dsp:cNvSpPr/>
      </dsp:nvSpPr>
      <dsp:spPr>
        <a:xfrm>
          <a:off x="6055678" y="1253202"/>
          <a:ext cx="868532" cy="74804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700FD-964C-44BA-B01F-9032C6528CF9}">
      <dsp:nvSpPr>
        <dsp:cNvPr id="0" name=""/>
        <dsp:cNvSpPr/>
      </dsp:nvSpPr>
      <dsp:spPr>
        <a:xfrm>
          <a:off x="5542750" y="0"/>
          <a:ext cx="1885967" cy="1631605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Kết quả phân loại chưa hoàn toàn chính xác</a:t>
          </a:r>
        </a:p>
      </dsp:txBody>
      <dsp:txXfrm>
        <a:off x="5855297" y="270394"/>
        <a:ext cx="1260873" cy="1090817"/>
      </dsp:txXfrm>
    </dsp:sp>
    <dsp:sp modelId="{F78FDCE5-E3E4-49B1-9033-3D90ABB88CE3}">
      <dsp:nvSpPr>
        <dsp:cNvPr id="0" name=""/>
        <dsp:cNvSpPr/>
      </dsp:nvSpPr>
      <dsp:spPr>
        <a:xfrm>
          <a:off x="5351359" y="2832264"/>
          <a:ext cx="868532" cy="74804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36E41-0CF4-4B7A-9E8E-B809A176A644}">
      <dsp:nvSpPr>
        <dsp:cNvPr id="0" name=""/>
        <dsp:cNvSpPr/>
      </dsp:nvSpPr>
      <dsp:spPr>
        <a:xfrm>
          <a:off x="5542750" y="1972675"/>
          <a:ext cx="1885967" cy="1631605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4645837"/>
            <a:satOff val="-23806"/>
            <a:lumOff val="-12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Giao diện Facebook thay đổi liên tục</a:t>
          </a:r>
        </a:p>
      </dsp:txBody>
      <dsp:txXfrm>
        <a:off x="5855297" y="2243069"/>
        <a:ext cx="1260873" cy="1090817"/>
      </dsp:txXfrm>
    </dsp:sp>
    <dsp:sp modelId="{6343E641-07BC-456C-AF60-62E94ECEB4B7}">
      <dsp:nvSpPr>
        <dsp:cNvPr id="0" name=""/>
        <dsp:cNvSpPr/>
      </dsp:nvSpPr>
      <dsp:spPr>
        <a:xfrm>
          <a:off x="3812958" y="2977449"/>
          <a:ext cx="1885967" cy="1631605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Hệ thống đang trong quá trình phát triển</a:t>
          </a:r>
        </a:p>
      </dsp:txBody>
      <dsp:txXfrm>
        <a:off x="4125505" y="3247843"/>
        <a:ext cx="1260873" cy="109081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95810-63BB-495B-A216-92F3DA52F20A}">
      <dsp:nvSpPr>
        <dsp:cNvPr id="0" name=""/>
        <dsp:cNvSpPr/>
      </dsp:nvSpPr>
      <dsp:spPr>
        <a:xfrm>
          <a:off x="1437" y="1468136"/>
          <a:ext cx="2870500" cy="11482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HƯỚNG PHÁT TRIỂN</a:t>
          </a:r>
        </a:p>
      </dsp:txBody>
      <dsp:txXfrm>
        <a:off x="575537" y="1468136"/>
        <a:ext cx="1722300" cy="1148200"/>
      </dsp:txXfrm>
    </dsp:sp>
    <dsp:sp modelId="{641FC3A1-49D5-4108-8DF7-6F737D4C26C4}">
      <dsp:nvSpPr>
        <dsp:cNvPr id="0" name=""/>
        <dsp:cNvSpPr/>
      </dsp:nvSpPr>
      <dsp:spPr>
        <a:xfrm>
          <a:off x="2498772" y="1565733"/>
          <a:ext cx="2382515" cy="953006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Cài đặt trên server nội bộ Công an tỉnh Bình Thuận</a:t>
          </a:r>
        </a:p>
      </dsp:txBody>
      <dsp:txXfrm>
        <a:off x="2975275" y="1565733"/>
        <a:ext cx="1429509" cy="953006"/>
      </dsp:txXfrm>
    </dsp:sp>
    <dsp:sp modelId="{F171F10C-33F9-4820-98F0-D805FBB25F25}">
      <dsp:nvSpPr>
        <dsp:cNvPr id="0" name=""/>
        <dsp:cNvSpPr/>
      </dsp:nvSpPr>
      <dsp:spPr>
        <a:xfrm>
          <a:off x="4547735" y="1565733"/>
          <a:ext cx="2382515" cy="953006"/>
        </a:xfrm>
        <a:prstGeom prst="chevron">
          <a:avLst/>
        </a:prstGeom>
        <a:solidFill>
          <a:schemeClr val="accent2">
            <a:tint val="40000"/>
            <a:alpha val="90000"/>
            <a:hueOff val="3249381"/>
            <a:satOff val="-17749"/>
            <a:lumOff val="-2108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3249381"/>
              <a:satOff val="-17749"/>
              <a:lumOff val="-2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Cải tiến module, chức năng</a:t>
          </a:r>
        </a:p>
      </dsp:txBody>
      <dsp:txXfrm>
        <a:off x="5024238" y="1565733"/>
        <a:ext cx="1429509" cy="953006"/>
      </dsp:txXfrm>
    </dsp:sp>
    <dsp:sp modelId="{2A8F5CCF-2948-4F5A-9599-6B0E7A70517C}">
      <dsp:nvSpPr>
        <dsp:cNvPr id="0" name=""/>
        <dsp:cNvSpPr/>
      </dsp:nvSpPr>
      <dsp:spPr>
        <a:xfrm>
          <a:off x="6596699" y="1565733"/>
          <a:ext cx="2382515" cy="953006"/>
        </a:xfrm>
        <a:prstGeom prst="chevron">
          <a:avLst/>
        </a:prstGeom>
        <a:solidFill>
          <a:schemeClr val="accent2">
            <a:tint val="40000"/>
            <a:alpha val="90000"/>
            <a:hueOff val="6498762"/>
            <a:satOff val="-35499"/>
            <a:lumOff val="-4215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6498762"/>
              <a:satOff val="-35499"/>
              <a:lumOff val="-4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Cải thiện độ chính xác</a:t>
          </a:r>
        </a:p>
      </dsp:txBody>
      <dsp:txXfrm>
        <a:off x="7073202" y="1565733"/>
        <a:ext cx="1429509" cy="953006"/>
      </dsp:txXfrm>
    </dsp:sp>
    <dsp:sp modelId="{96B71865-166A-43EB-9DBE-B007C745DB69}">
      <dsp:nvSpPr>
        <dsp:cNvPr id="0" name=""/>
        <dsp:cNvSpPr/>
      </dsp:nvSpPr>
      <dsp:spPr>
        <a:xfrm>
          <a:off x="8645662" y="1565733"/>
          <a:ext cx="2382515" cy="953006"/>
        </a:xfrm>
        <a:prstGeom prst="chevron">
          <a:avLst/>
        </a:prstGeom>
        <a:solidFill>
          <a:schemeClr val="accent2">
            <a:tint val="40000"/>
            <a:alpha val="90000"/>
            <a:hueOff val="9748142"/>
            <a:satOff val="-53248"/>
            <a:lumOff val="-6323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9748142"/>
              <a:satOff val="-53248"/>
              <a:lumOff val="-6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Mở rộng quy mô</a:t>
          </a:r>
        </a:p>
      </dsp:txBody>
      <dsp:txXfrm>
        <a:off x="9122165" y="1565733"/>
        <a:ext cx="1429509" cy="953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4A2FA-1D58-428E-98C9-E0FB8333E265}">
      <dsp:nvSpPr>
        <dsp:cNvPr id="0" name=""/>
        <dsp:cNvSpPr/>
      </dsp:nvSpPr>
      <dsp:spPr>
        <a:xfrm>
          <a:off x="4583101" y="1465708"/>
          <a:ext cx="1862979" cy="161155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MỤC TIÊU</a:t>
          </a:r>
        </a:p>
      </dsp:txBody>
      <dsp:txXfrm>
        <a:off x="4891823" y="1732765"/>
        <a:ext cx="1245535" cy="1077438"/>
      </dsp:txXfrm>
    </dsp:sp>
    <dsp:sp modelId="{308256F8-C62D-4496-BBA4-2847080A5EC1}">
      <dsp:nvSpPr>
        <dsp:cNvPr id="0" name=""/>
        <dsp:cNvSpPr/>
      </dsp:nvSpPr>
      <dsp:spPr>
        <a:xfrm>
          <a:off x="5749684" y="694689"/>
          <a:ext cx="702896" cy="60563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5D172-0F31-4AE4-9635-D9DD1AC06D06}">
      <dsp:nvSpPr>
        <dsp:cNvPr id="0" name=""/>
        <dsp:cNvSpPr/>
      </dsp:nvSpPr>
      <dsp:spPr>
        <a:xfrm>
          <a:off x="4754708" y="0"/>
          <a:ext cx="1526698" cy="1320773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/>
            <a:t>Thu thập</a:t>
          </a:r>
        </a:p>
      </dsp:txBody>
      <dsp:txXfrm>
        <a:off x="5007714" y="218880"/>
        <a:ext cx="1020686" cy="883013"/>
      </dsp:txXfrm>
    </dsp:sp>
    <dsp:sp modelId="{07DEA462-F392-4722-B6AF-AE78D898D11F}">
      <dsp:nvSpPr>
        <dsp:cNvPr id="0" name=""/>
        <dsp:cNvSpPr/>
      </dsp:nvSpPr>
      <dsp:spPr>
        <a:xfrm>
          <a:off x="6570019" y="1826910"/>
          <a:ext cx="702896" cy="60563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AB537-42C8-40A0-BD5E-2F52E829BBE8}">
      <dsp:nvSpPr>
        <dsp:cNvPr id="0" name=""/>
        <dsp:cNvSpPr/>
      </dsp:nvSpPr>
      <dsp:spPr>
        <a:xfrm>
          <a:off x="6154868" y="812364"/>
          <a:ext cx="1526698" cy="1320773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1858335"/>
            <a:satOff val="-9522"/>
            <a:lumOff val="-482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/>
            <a:t>Phân loại</a:t>
          </a:r>
        </a:p>
      </dsp:txBody>
      <dsp:txXfrm>
        <a:off x="6407874" y="1031244"/>
        <a:ext cx="1020686" cy="883013"/>
      </dsp:txXfrm>
    </dsp:sp>
    <dsp:sp modelId="{E08E696D-1264-4C60-88AE-1C0F618297A5}">
      <dsp:nvSpPr>
        <dsp:cNvPr id="0" name=""/>
        <dsp:cNvSpPr/>
      </dsp:nvSpPr>
      <dsp:spPr>
        <a:xfrm>
          <a:off x="6000161" y="3104975"/>
          <a:ext cx="702896" cy="60563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30934-0E6E-4BDC-9DAA-114CC7555C23}">
      <dsp:nvSpPr>
        <dsp:cNvPr id="0" name=""/>
        <dsp:cNvSpPr/>
      </dsp:nvSpPr>
      <dsp:spPr>
        <a:xfrm>
          <a:off x="6154868" y="2409377"/>
          <a:ext cx="1526698" cy="1320773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3716670"/>
            <a:satOff val="-19045"/>
            <a:lumOff val="-964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/>
            <a:t>Đánh giá</a:t>
          </a:r>
        </a:p>
      </dsp:txBody>
      <dsp:txXfrm>
        <a:off x="6407874" y="2628257"/>
        <a:ext cx="1020686" cy="883013"/>
      </dsp:txXfrm>
    </dsp:sp>
    <dsp:sp modelId="{3C80C704-8FB3-4DC8-B6BF-6F5A955FDC55}">
      <dsp:nvSpPr>
        <dsp:cNvPr id="0" name=""/>
        <dsp:cNvSpPr/>
      </dsp:nvSpPr>
      <dsp:spPr>
        <a:xfrm>
          <a:off x="4586567" y="3237643"/>
          <a:ext cx="702896" cy="60563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E82C0-1E87-4A64-9210-F51F366C9523}">
      <dsp:nvSpPr>
        <dsp:cNvPr id="0" name=""/>
        <dsp:cNvSpPr/>
      </dsp:nvSpPr>
      <dsp:spPr>
        <a:xfrm>
          <a:off x="4754708" y="3222650"/>
          <a:ext cx="1526698" cy="1320773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5575005"/>
            <a:satOff val="-28567"/>
            <a:lumOff val="-144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/>
            <a:t>Quản lý đối tượng đăng tin</a:t>
          </a:r>
        </a:p>
      </dsp:txBody>
      <dsp:txXfrm>
        <a:off x="5007714" y="3441530"/>
        <a:ext cx="1020686" cy="883013"/>
      </dsp:txXfrm>
    </dsp:sp>
    <dsp:sp modelId="{E408ACBD-CF2A-4164-BE06-4838589ABCD6}">
      <dsp:nvSpPr>
        <dsp:cNvPr id="0" name=""/>
        <dsp:cNvSpPr/>
      </dsp:nvSpPr>
      <dsp:spPr>
        <a:xfrm>
          <a:off x="3752799" y="2105877"/>
          <a:ext cx="702896" cy="60563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1E95D-EF0A-447F-8FA6-07CEBE98E277}">
      <dsp:nvSpPr>
        <dsp:cNvPr id="0" name=""/>
        <dsp:cNvSpPr/>
      </dsp:nvSpPr>
      <dsp:spPr>
        <a:xfrm>
          <a:off x="3348048" y="2410286"/>
          <a:ext cx="1526698" cy="1320773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7433340"/>
            <a:satOff val="-38090"/>
            <a:lumOff val="-1929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/>
            <a:t>Quản lý tin tức</a:t>
          </a:r>
        </a:p>
      </dsp:txBody>
      <dsp:txXfrm>
        <a:off x="3601054" y="2629166"/>
        <a:ext cx="1020686" cy="883013"/>
      </dsp:txXfrm>
    </dsp:sp>
    <dsp:sp modelId="{425BA888-157E-4FEB-A5B1-2E1482E566A0}">
      <dsp:nvSpPr>
        <dsp:cNvPr id="0" name=""/>
        <dsp:cNvSpPr/>
      </dsp:nvSpPr>
      <dsp:spPr>
        <a:xfrm>
          <a:off x="3348048" y="810546"/>
          <a:ext cx="1526698" cy="1320773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/>
            <a:t>Thống kê</a:t>
          </a:r>
        </a:p>
      </dsp:txBody>
      <dsp:txXfrm>
        <a:off x="3601054" y="1029426"/>
        <a:ext cx="1020686" cy="883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D84BF-358A-4F87-9BBB-106609564EE4}">
      <dsp:nvSpPr>
        <dsp:cNvPr id="0" name=""/>
        <dsp:cNvSpPr/>
      </dsp:nvSpPr>
      <dsp:spPr>
        <a:xfrm>
          <a:off x="4205721" y="1250242"/>
          <a:ext cx="2619789" cy="261978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ĐỐI TƯỢNG</a:t>
          </a:r>
        </a:p>
      </dsp:txBody>
      <dsp:txXfrm>
        <a:off x="4589380" y="1633901"/>
        <a:ext cx="1852471" cy="1852471"/>
      </dsp:txXfrm>
    </dsp:sp>
    <dsp:sp modelId="{8FE3EF8C-8584-4804-AA53-66F8FEE1048B}">
      <dsp:nvSpPr>
        <dsp:cNvPr id="0" name=""/>
        <dsp:cNvSpPr/>
      </dsp:nvSpPr>
      <dsp:spPr>
        <a:xfrm>
          <a:off x="4580698" y="-79198"/>
          <a:ext cx="1869835" cy="1869835"/>
        </a:xfrm>
        <a:prstGeom prst="ellipse">
          <a:avLst/>
        </a:prstGeom>
        <a:solidFill>
          <a:schemeClr val="accent2">
            <a:alpha val="50000"/>
            <a:hueOff val="3097225"/>
            <a:satOff val="-15871"/>
            <a:lumOff val="-803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An ninh quốc gia</a:t>
          </a:r>
        </a:p>
      </dsp:txBody>
      <dsp:txXfrm>
        <a:off x="4854529" y="194633"/>
        <a:ext cx="1322173" cy="1322173"/>
      </dsp:txXfrm>
    </dsp:sp>
    <dsp:sp modelId="{E6BB008A-5360-4D80-885E-7AA35E3FAFE5}">
      <dsp:nvSpPr>
        <dsp:cNvPr id="0" name=""/>
        <dsp:cNvSpPr/>
      </dsp:nvSpPr>
      <dsp:spPr>
        <a:xfrm>
          <a:off x="6061483" y="2482144"/>
          <a:ext cx="1860404" cy="1860404"/>
        </a:xfrm>
        <a:prstGeom prst="ellipse">
          <a:avLst/>
        </a:prstGeom>
        <a:solidFill>
          <a:schemeClr val="accent2">
            <a:alpha val="50000"/>
            <a:hueOff val="6194450"/>
            <a:satOff val="-31741"/>
            <a:lumOff val="-1607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An ninh trật tự</a:t>
          </a:r>
        </a:p>
      </dsp:txBody>
      <dsp:txXfrm>
        <a:off x="6333933" y="2754594"/>
        <a:ext cx="1315504" cy="1315504"/>
      </dsp:txXfrm>
    </dsp:sp>
    <dsp:sp modelId="{F50B81D2-0CE4-4DD3-BA15-A3DB7A0E1C16}">
      <dsp:nvSpPr>
        <dsp:cNvPr id="0" name=""/>
        <dsp:cNvSpPr/>
      </dsp:nvSpPr>
      <dsp:spPr>
        <a:xfrm>
          <a:off x="3107726" y="2480526"/>
          <a:ext cx="1863639" cy="1863639"/>
        </a:xfrm>
        <a:prstGeom prst="ellipse">
          <a:avLst/>
        </a:prstGeom>
        <a:solidFill>
          <a:schemeClr val="accent2">
            <a:alpha val="50000"/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Các chủ đề khác </a:t>
          </a:r>
        </a:p>
      </dsp:txBody>
      <dsp:txXfrm>
        <a:off x="3380650" y="2753450"/>
        <a:ext cx="1317791" cy="13177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C6FA5-AD1E-4330-BD33-F83E747AEF92}">
      <dsp:nvSpPr>
        <dsp:cNvPr id="0" name=""/>
        <dsp:cNvSpPr/>
      </dsp:nvSpPr>
      <dsp:spPr>
        <a:xfrm>
          <a:off x="9693" y="1084405"/>
          <a:ext cx="2897428" cy="17384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Công cụ thu thập tin tức tự động</a:t>
          </a:r>
        </a:p>
      </dsp:txBody>
      <dsp:txXfrm>
        <a:off x="60611" y="1135323"/>
        <a:ext cx="2795592" cy="1636620"/>
      </dsp:txXfrm>
    </dsp:sp>
    <dsp:sp modelId="{8A645173-8E47-4C21-BE37-C89342D21510}">
      <dsp:nvSpPr>
        <dsp:cNvPr id="0" name=""/>
        <dsp:cNvSpPr/>
      </dsp:nvSpPr>
      <dsp:spPr>
        <a:xfrm>
          <a:off x="3196864" y="1594352"/>
          <a:ext cx="614254" cy="7185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3100" kern="1200"/>
        </a:p>
      </dsp:txBody>
      <dsp:txXfrm>
        <a:off x="3196864" y="1738064"/>
        <a:ext cx="429978" cy="431138"/>
      </dsp:txXfrm>
    </dsp:sp>
    <dsp:sp modelId="{33B1E5C8-8E9B-46EB-BAF0-CD96E777211C}">
      <dsp:nvSpPr>
        <dsp:cNvPr id="0" name=""/>
        <dsp:cNvSpPr/>
      </dsp:nvSpPr>
      <dsp:spPr>
        <a:xfrm>
          <a:off x="4066093" y="1084405"/>
          <a:ext cx="2897428" cy="1738456"/>
        </a:xfrm>
        <a:prstGeom prst="roundRect">
          <a:avLst>
            <a:gd name="adj" fmla="val 10000"/>
          </a:avLst>
        </a:prstGeom>
        <a:solidFill>
          <a:schemeClr val="accent2">
            <a:hueOff val="4645837"/>
            <a:satOff val="-23806"/>
            <a:lumOff val="-12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Module phân loại, đánh giá</a:t>
          </a:r>
        </a:p>
      </dsp:txBody>
      <dsp:txXfrm>
        <a:off x="4117011" y="1135323"/>
        <a:ext cx="2795592" cy="1636620"/>
      </dsp:txXfrm>
    </dsp:sp>
    <dsp:sp modelId="{202469C6-E5ED-4751-97E0-CBF913CF3130}">
      <dsp:nvSpPr>
        <dsp:cNvPr id="0" name=""/>
        <dsp:cNvSpPr/>
      </dsp:nvSpPr>
      <dsp:spPr>
        <a:xfrm>
          <a:off x="7253264" y="1594352"/>
          <a:ext cx="614254" cy="7185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3100" kern="1200"/>
        </a:p>
      </dsp:txBody>
      <dsp:txXfrm>
        <a:off x="7253264" y="1738064"/>
        <a:ext cx="429978" cy="431138"/>
      </dsp:txXfrm>
    </dsp:sp>
    <dsp:sp modelId="{C32A2919-A5EE-4443-8AFC-CA4973B811CE}">
      <dsp:nvSpPr>
        <dsp:cNvPr id="0" name=""/>
        <dsp:cNvSpPr/>
      </dsp:nvSpPr>
      <dsp:spPr>
        <a:xfrm>
          <a:off x="8122492" y="1084405"/>
          <a:ext cx="2897428" cy="1738456"/>
        </a:xfrm>
        <a:prstGeom prst="roundRect">
          <a:avLst>
            <a:gd name="adj" fmla="val 1000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Module lưu trữ, quản lý, thống kê tin tức</a:t>
          </a:r>
        </a:p>
      </dsp:txBody>
      <dsp:txXfrm>
        <a:off x="8173410" y="1135323"/>
        <a:ext cx="2795592" cy="16366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81261-3F2A-47B6-A3CA-92E288190CE7}">
      <dsp:nvSpPr>
        <dsp:cNvPr id="0" name=""/>
        <dsp:cNvSpPr/>
      </dsp:nvSpPr>
      <dsp:spPr>
        <a:xfrm>
          <a:off x="2452671" y="1469331"/>
          <a:ext cx="2551780" cy="12758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kern="1200" dirty="0"/>
            <a:t>NGUỒN THU THẬP</a:t>
          </a:r>
        </a:p>
      </dsp:txBody>
      <dsp:txXfrm>
        <a:off x="2490041" y="1506701"/>
        <a:ext cx="2477040" cy="1201150"/>
      </dsp:txXfrm>
    </dsp:sp>
    <dsp:sp modelId="{548B4DCB-6A08-4C86-BE7E-C0FC33E035CD}">
      <dsp:nvSpPr>
        <dsp:cNvPr id="0" name=""/>
        <dsp:cNvSpPr/>
      </dsp:nvSpPr>
      <dsp:spPr>
        <a:xfrm rot="18289469">
          <a:off x="4621115" y="1346393"/>
          <a:ext cx="178738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87384" y="27246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600" kern="1200"/>
        </a:p>
      </dsp:txBody>
      <dsp:txXfrm>
        <a:off x="5470122" y="1328955"/>
        <a:ext cx="89369" cy="89369"/>
      </dsp:txXfrm>
    </dsp:sp>
    <dsp:sp modelId="{420394B1-A59E-4F5A-969D-71649E373E6A}">
      <dsp:nvSpPr>
        <dsp:cNvPr id="0" name=""/>
        <dsp:cNvSpPr/>
      </dsp:nvSpPr>
      <dsp:spPr>
        <a:xfrm>
          <a:off x="6025163" y="2057"/>
          <a:ext cx="2551780" cy="12758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Trang (Fanpage)</a:t>
          </a:r>
        </a:p>
      </dsp:txBody>
      <dsp:txXfrm>
        <a:off x="6062533" y="39427"/>
        <a:ext cx="2477040" cy="1201150"/>
      </dsp:txXfrm>
    </dsp:sp>
    <dsp:sp modelId="{C1BE3A5D-E8E6-43BC-9804-8AC451812153}">
      <dsp:nvSpPr>
        <dsp:cNvPr id="0" name=""/>
        <dsp:cNvSpPr/>
      </dsp:nvSpPr>
      <dsp:spPr>
        <a:xfrm>
          <a:off x="5004451" y="2080030"/>
          <a:ext cx="102071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20712" y="27246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5489289" y="2081758"/>
        <a:ext cx="51035" cy="51035"/>
      </dsp:txXfrm>
    </dsp:sp>
    <dsp:sp modelId="{50D13A42-4745-4F13-9499-5DA242A5D17F}">
      <dsp:nvSpPr>
        <dsp:cNvPr id="0" name=""/>
        <dsp:cNvSpPr/>
      </dsp:nvSpPr>
      <dsp:spPr>
        <a:xfrm>
          <a:off x="6025163" y="1469331"/>
          <a:ext cx="2551780" cy="12758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Nhóm (Group)</a:t>
          </a:r>
        </a:p>
      </dsp:txBody>
      <dsp:txXfrm>
        <a:off x="6062533" y="1506701"/>
        <a:ext cx="2477040" cy="1201150"/>
      </dsp:txXfrm>
    </dsp:sp>
    <dsp:sp modelId="{4058617C-8B6E-44FB-A1D5-DC775E823C0E}">
      <dsp:nvSpPr>
        <dsp:cNvPr id="0" name=""/>
        <dsp:cNvSpPr/>
      </dsp:nvSpPr>
      <dsp:spPr>
        <a:xfrm rot="3310531">
          <a:off x="4621115" y="2813667"/>
          <a:ext cx="178738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87384" y="27246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600" kern="1200"/>
        </a:p>
      </dsp:txBody>
      <dsp:txXfrm>
        <a:off x="5470122" y="2796228"/>
        <a:ext cx="89369" cy="89369"/>
      </dsp:txXfrm>
    </dsp:sp>
    <dsp:sp modelId="{7430839A-20D7-4932-9217-65FD7E671BB8}">
      <dsp:nvSpPr>
        <dsp:cNvPr id="0" name=""/>
        <dsp:cNvSpPr/>
      </dsp:nvSpPr>
      <dsp:spPr>
        <a:xfrm>
          <a:off x="6025163" y="2936605"/>
          <a:ext cx="2551780" cy="12758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Trang cá nhân (Profile)</a:t>
          </a:r>
        </a:p>
      </dsp:txBody>
      <dsp:txXfrm>
        <a:off x="6062533" y="2973975"/>
        <a:ext cx="2477040" cy="12011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EB020-0AC9-4710-BE65-051B5F68769E}">
      <dsp:nvSpPr>
        <dsp:cNvPr id="0" name=""/>
        <dsp:cNvSpPr/>
      </dsp:nvSpPr>
      <dsp:spPr>
        <a:xfrm>
          <a:off x="4830979" y="1504607"/>
          <a:ext cx="1367655" cy="13676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THÔNG TIN</a:t>
          </a:r>
        </a:p>
      </dsp:txBody>
      <dsp:txXfrm>
        <a:off x="5031267" y="1704894"/>
        <a:ext cx="967079" cy="967070"/>
      </dsp:txXfrm>
    </dsp:sp>
    <dsp:sp modelId="{0A083A69-FE37-46E3-8E3C-276023766D7D}">
      <dsp:nvSpPr>
        <dsp:cNvPr id="0" name=""/>
        <dsp:cNvSpPr/>
      </dsp:nvSpPr>
      <dsp:spPr>
        <a:xfrm rot="16200000">
          <a:off x="5310559" y="1291437"/>
          <a:ext cx="408496" cy="17841"/>
        </a:xfrm>
        <a:custGeom>
          <a:avLst/>
          <a:gdLst/>
          <a:ahLst/>
          <a:cxnLst/>
          <a:rect l="0" t="0" r="0" b="0"/>
          <a:pathLst>
            <a:path>
              <a:moveTo>
                <a:pt x="0" y="8920"/>
              </a:moveTo>
              <a:lnTo>
                <a:pt x="408496" y="892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5504595" y="1290146"/>
        <a:ext cx="20424" cy="20424"/>
      </dsp:txXfrm>
    </dsp:sp>
    <dsp:sp modelId="{14928A86-D2B1-4906-ADF6-2E7A370E17AD}">
      <dsp:nvSpPr>
        <dsp:cNvPr id="0" name=""/>
        <dsp:cNvSpPr/>
      </dsp:nvSpPr>
      <dsp:spPr>
        <a:xfrm>
          <a:off x="4968173" y="2842"/>
          <a:ext cx="1093267" cy="10932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URL bài viết</a:t>
          </a:r>
        </a:p>
      </dsp:txBody>
      <dsp:txXfrm>
        <a:off x="5128278" y="162947"/>
        <a:ext cx="773057" cy="773057"/>
      </dsp:txXfrm>
    </dsp:sp>
    <dsp:sp modelId="{93C0BE95-CA59-41BB-8A5F-C4890D4BFD56}">
      <dsp:nvSpPr>
        <dsp:cNvPr id="0" name=""/>
        <dsp:cNvSpPr/>
      </dsp:nvSpPr>
      <dsp:spPr>
        <a:xfrm rot="19285714">
          <a:off x="6004883" y="1625804"/>
          <a:ext cx="408493" cy="17841"/>
        </a:xfrm>
        <a:custGeom>
          <a:avLst/>
          <a:gdLst/>
          <a:ahLst/>
          <a:cxnLst/>
          <a:rect l="0" t="0" r="0" b="0"/>
          <a:pathLst>
            <a:path>
              <a:moveTo>
                <a:pt x="0" y="8920"/>
              </a:moveTo>
              <a:lnTo>
                <a:pt x="408493" y="892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6198918" y="1624513"/>
        <a:ext cx="20424" cy="20424"/>
      </dsp:txXfrm>
    </dsp:sp>
    <dsp:sp modelId="{6D4D0519-5143-44C6-94BD-9F39F12FB25E}">
      <dsp:nvSpPr>
        <dsp:cNvPr id="0" name=""/>
        <dsp:cNvSpPr/>
      </dsp:nvSpPr>
      <dsp:spPr>
        <a:xfrm>
          <a:off x="6249558" y="619925"/>
          <a:ext cx="1093267" cy="1093267"/>
        </a:xfrm>
        <a:prstGeom prst="ellipse">
          <a:avLst/>
        </a:prstGeom>
        <a:solidFill>
          <a:schemeClr val="accent2">
            <a:hueOff val="1548612"/>
            <a:satOff val="-7935"/>
            <a:lumOff val="-402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ID</a:t>
          </a:r>
        </a:p>
      </dsp:txBody>
      <dsp:txXfrm>
        <a:off x="6409663" y="780030"/>
        <a:ext cx="773057" cy="773057"/>
      </dsp:txXfrm>
    </dsp:sp>
    <dsp:sp modelId="{6620799B-2CE6-41A9-BD4F-EC3385743A09}">
      <dsp:nvSpPr>
        <dsp:cNvPr id="0" name=""/>
        <dsp:cNvSpPr/>
      </dsp:nvSpPr>
      <dsp:spPr>
        <a:xfrm rot="771429">
          <a:off x="6176369" y="2377123"/>
          <a:ext cx="408491" cy="17841"/>
        </a:xfrm>
        <a:custGeom>
          <a:avLst/>
          <a:gdLst/>
          <a:ahLst/>
          <a:cxnLst/>
          <a:rect l="0" t="0" r="0" b="0"/>
          <a:pathLst>
            <a:path>
              <a:moveTo>
                <a:pt x="0" y="8920"/>
              </a:moveTo>
              <a:lnTo>
                <a:pt x="408491" y="892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6370402" y="2375832"/>
        <a:ext cx="20424" cy="20424"/>
      </dsp:txXfrm>
    </dsp:sp>
    <dsp:sp modelId="{1ADD21AE-1498-48B3-9C92-A5269980C01E}">
      <dsp:nvSpPr>
        <dsp:cNvPr id="0" name=""/>
        <dsp:cNvSpPr/>
      </dsp:nvSpPr>
      <dsp:spPr>
        <a:xfrm>
          <a:off x="6566034" y="2006497"/>
          <a:ext cx="1093267" cy="1093267"/>
        </a:xfrm>
        <a:prstGeom prst="ellipse">
          <a:avLst/>
        </a:prstGeom>
        <a:solidFill>
          <a:schemeClr val="accent2">
            <a:hueOff val="3097225"/>
            <a:satOff val="-15871"/>
            <a:lumOff val="-803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URL người đăng</a:t>
          </a:r>
        </a:p>
      </dsp:txBody>
      <dsp:txXfrm>
        <a:off x="6726139" y="2166602"/>
        <a:ext cx="773057" cy="773057"/>
      </dsp:txXfrm>
    </dsp:sp>
    <dsp:sp modelId="{CCB79B35-DE2B-4208-A490-FAAB672BE9C2}">
      <dsp:nvSpPr>
        <dsp:cNvPr id="0" name=""/>
        <dsp:cNvSpPr/>
      </dsp:nvSpPr>
      <dsp:spPr>
        <a:xfrm rot="3857143">
          <a:off x="5695879" y="2979633"/>
          <a:ext cx="408495" cy="17841"/>
        </a:xfrm>
        <a:custGeom>
          <a:avLst/>
          <a:gdLst/>
          <a:ahLst/>
          <a:cxnLst/>
          <a:rect l="0" t="0" r="0" b="0"/>
          <a:pathLst>
            <a:path>
              <a:moveTo>
                <a:pt x="0" y="8920"/>
              </a:moveTo>
              <a:lnTo>
                <a:pt x="408495" y="892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5889914" y="2978341"/>
        <a:ext cx="20424" cy="20424"/>
      </dsp:txXfrm>
    </dsp:sp>
    <dsp:sp modelId="{1C4792C7-60A2-496C-81A4-497258F1E4AB}">
      <dsp:nvSpPr>
        <dsp:cNvPr id="0" name=""/>
        <dsp:cNvSpPr/>
      </dsp:nvSpPr>
      <dsp:spPr>
        <a:xfrm>
          <a:off x="5679288" y="3118441"/>
          <a:ext cx="1093267" cy="1093267"/>
        </a:xfrm>
        <a:prstGeom prst="ellipse">
          <a:avLst/>
        </a:prstGeom>
        <a:solidFill>
          <a:schemeClr val="accent2">
            <a:hueOff val="4645837"/>
            <a:satOff val="-23806"/>
            <a:lumOff val="-12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Thời gian</a:t>
          </a:r>
        </a:p>
      </dsp:txBody>
      <dsp:txXfrm>
        <a:off x="5839393" y="3278546"/>
        <a:ext cx="773057" cy="773057"/>
      </dsp:txXfrm>
    </dsp:sp>
    <dsp:sp modelId="{980E9F15-165F-4B0E-8897-B052C3E5931E}">
      <dsp:nvSpPr>
        <dsp:cNvPr id="0" name=""/>
        <dsp:cNvSpPr/>
      </dsp:nvSpPr>
      <dsp:spPr>
        <a:xfrm rot="6942857">
          <a:off x="4925239" y="2979633"/>
          <a:ext cx="408495" cy="17841"/>
        </a:xfrm>
        <a:custGeom>
          <a:avLst/>
          <a:gdLst/>
          <a:ahLst/>
          <a:cxnLst/>
          <a:rect l="0" t="0" r="0" b="0"/>
          <a:pathLst>
            <a:path>
              <a:moveTo>
                <a:pt x="0" y="8920"/>
              </a:moveTo>
              <a:lnTo>
                <a:pt x="408495" y="892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 rot="10800000">
        <a:off x="5119275" y="2978341"/>
        <a:ext cx="20424" cy="20424"/>
      </dsp:txXfrm>
    </dsp:sp>
    <dsp:sp modelId="{7F6EA4D8-C75E-4F8E-9D88-68E13C242949}">
      <dsp:nvSpPr>
        <dsp:cNvPr id="0" name=""/>
        <dsp:cNvSpPr/>
      </dsp:nvSpPr>
      <dsp:spPr>
        <a:xfrm>
          <a:off x="4257058" y="3118441"/>
          <a:ext cx="1093267" cy="1093267"/>
        </a:xfrm>
        <a:prstGeom prst="ellipse">
          <a:avLst/>
        </a:prstGeom>
        <a:solidFill>
          <a:schemeClr val="accent2">
            <a:hueOff val="6194450"/>
            <a:satOff val="-31741"/>
            <a:lumOff val="-1607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Nội dung</a:t>
          </a:r>
        </a:p>
      </dsp:txBody>
      <dsp:txXfrm>
        <a:off x="4417163" y="3278546"/>
        <a:ext cx="773057" cy="773057"/>
      </dsp:txXfrm>
    </dsp:sp>
    <dsp:sp modelId="{0FDC4936-6288-4E93-881D-9B558AEBCBF2}">
      <dsp:nvSpPr>
        <dsp:cNvPr id="0" name=""/>
        <dsp:cNvSpPr/>
      </dsp:nvSpPr>
      <dsp:spPr>
        <a:xfrm rot="10028571">
          <a:off x="4444754" y="2377123"/>
          <a:ext cx="408491" cy="17841"/>
        </a:xfrm>
        <a:custGeom>
          <a:avLst/>
          <a:gdLst/>
          <a:ahLst/>
          <a:cxnLst/>
          <a:rect l="0" t="0" r="0" b="0"/>
          <a:pathLst>
            <a:path>
              <a:moveTo>
                <a:pt x="0" y="8920"/>
              </a:moveTo>
              <a:lnTo>
                <a:pt x="408491" y="892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 rot="10800000">
        <a:off x="4638787" y="2375832"/>
        <a:ext cx="20424" cy="20424"/>
      </dsp:txXfrm>
    </dsp:sp>
    <dsp:sp modelId="{A139C83E-2BFD-4BCF-87ED-C510363395F9}">
      <dsp:nvSpPr>
        <dsp:cNvPr id="0" name=""/>
        <dsp:cNvSpPr/>
      </dsp:nvSpPr>
      <dsp:spPr>
        <a:xfrm>
          <a:off x="3370312" y="2006497"/>
          <a:ext cx="1093267" cy="1093267"/>
        </a:xfrm>
        <a:prstGeom prst="ellipse">
          <a:avLst/>
        </a:prstGeom>
        <a:solidFill>
          <a:schemeClr val="accent2">
            <a:hueOff val="7743062"/>
            <a:satOff val="-39677"/>
            <a:lumOff val="-2009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Hình ảnh</a:t>
          </a:r>
        </a:p>
      </dsp:txBody>
      <dsp:txXfrm>
        <a:off x="3530417" y="2166602"/>
        <a:ext cx="773057" cy="773057"/>
      </dsp:txXfrm>
    </dsp:sp>
    <dsp:sp modelId="{739304DE-C490-49FD-971F-BD03C7300668}">
      <dsp:nvSpPr>
        <dsp:cNvPr id="0" name=""/>
        <dsp:cNvSpPr/>
      </dsp:nvSpPr>
      <dsp:spPr>
        <a:xfrm rot="13114286">
          <a:off x="4616237" y="1625804"/>
          <a:ext cx="408493" cy="17841"/>
        </a:xfrm>
        <a:custGeom>
          <a:avLst/>
          <a:gdLst/>
          <a:ahLst/>
          <a:cxnLst/>
          <a:rect l="0" t="0" r="0" b="0"/>
          <a:pathLst>
            <a:path>
              <a:moveTo>
                <a:pt x="0" y="8920"/>
              </a:moveTo>
              <a:lnTo>
                <a:pt x="408493" y="892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 rot="10800000">
        <a:off x="4810272" y="1624513"/>
        <a:ext cx="20424" cy="20424"/>
      </dsp:txXfrm>
    </dsp:sp>
    <dsp:sp modelId="{97A816AF-3413-4FD0-BE6E-4CF6A0F30C56}">
      <dsp:nvSpPr>
        <dsp:cNvPr id="0" name=""/>
        <dsp:cNvSpPr/>
      </dsp:nvSpPr>
      <dsp:spPr>
        <a:xfrm>
          <a:off x="3686788" y="619925"/>
          <a:ext cx="1093267" cy="1093267"/>
        </a:xfrm>
        <a:prstGeom prst="ellipse">
          <a:avLst/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Tương tác</a:t>
          </a:r>
        </a:p>
      </dsp:txBody>
      <dsp:txXfrm>
        <a:off x="3846893" y="780030"/>
        <a:ext cx="773057" cy="7730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E9318-D56C-4B0C-B53C-17037E9A2C21}">
      <dsp:nvSpPr>
        <dsp:cNvPr id="0" name=""/>
        <dsp:cNvSpPr/>
      </dsp:nvSpPr>
      <dsp:spPr>
        <a:xfrm>
          <a:off x="4383104" y="850100"/>
          <a:ext cx="2263405" cy="21498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PHƯƠNG PHÁP</a:t>
          </a:r>
        </a:p>
      </dsp:txBody>
      <dsp:txXfrm>
        <a:off x="4488049" y="955045"/>
        <a:ext cx="2053515" cy="1939918"/>
      </dsp:txXfrm>
    </dsp:sp>
    <dsp:sp modelId="{33D50160-9A92-436D-BAD5-7FD8458A6DC1}">
      <dsp:nvSpPr>
        <dsp:cNvPr id="0" name=""/>
        <dsp:cNvSpPr/>
      </dsp:nvSpPr>
      <dsp:spPr>
        <a:xfrm rot="10800000">
          <a:off x="3783452" y="1925004"/>
          <a:ext cx="5996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651" y="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372BD-A825-4D52-B03E-C34EB787840F}">
      <dsp:nvSpPr>
        <dsp:cNvPr id="0" name=""/>
        <dsp:cNvSpPr/>
      </dsp:nvSpPr>
      <dsp:spPr>
        <a:xfrm>
          <a:off x="1355419" y="1420502"/>
          <a:ext cx="2428032" cy="1009004"/>
        </a:xfrm>
        <a:prstGeom prst="roundRect">
          <a:avLst/>
        </a:prstGeom>
        <a:solidFill>
          <a:schemeClr val="accent2">
            <a:hueOff val="4645837"/>
            <a:satOff val="-23806"/>
            <a:lumOff val="-12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 dirty="0"/>
            <a:t>Facebook scraper</a:t>
          </a:r>
        </a:p>
      </dsp:txBody>
      <dsp:txXfrm>
        <a:off x="1404675" y="1469758"/>
        <a:ext cx="2329520" cy="910492"/>
      </dsp:txXfrm>
    </dsp:sp>
    <dsp:sp modelId="{63979C53-B4E2-4DC8-8585-4C6065FEA027}">
      <dsp:nvSpPr>
        <dsp:cNvPr id="0" name=""/>
        <dsp:cNvSpPr/>
      </dsp:nvSpPr>
      <dsp:spPr>
        <a:xfrm>
          <a:off x="6646510" y="1925004"/>
          <a:ext cx="6702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0215" y="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7C3D8-8C18-450F-95E2-F43A5042C667}">
      <dsp:nvSpPr>
        <dsp:cNvPr id="0" name=""/>
        <dsp:cNvSpPr/>
      </dsp:nvSpPr>
      <dsp:spPr>
        <a:xfrm>
          <a:off x="7316725" y="1414907"/>
          <a:ext cx="2251640" cy="1020194"/>
        </a:xfrm>
        <a:prstGeom prst="roundRect">
          <a:avLst/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Selenium</a:t>
          </a:r>
        </a:p>
      </dsp:txBody>
      <dsp:txXfrm>
        <a:off x="7366527" y="1464709"/>
        <a:ext cx="2152036" cy="9205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F58DB-654A-4D0C-BB85-7A85B285D1B6}">
      <dsp:nvSpPr>
        <dsp:cNvPr id="0" name=""/>
        <dsp:cNvSpPr/>
      </dsp:nvSpPr>
      <dsp:spPr>
        <a:xfrm>
          <a:off x="0" y="2735869"/>
          <a:ext cx="11029615" cy="8979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Trích xuất thông tin</a:t>
          </a:r>
        </a:p>
      </dsp:txBody>
      <dsp:txXfrm>
        <a:off x="0" y="2735869"/>
        <a:ext cx="11029615" cy="897973"/>
      </dsp:txXfrm>
    </dsp:sp>
    <dsp:sp modelId="{787B84A0-C422-439E-8192-43E379840F5D}">
      <dsp:nvSpPr>
        <dsp:cNvPr id="0" name=""/>
        <dsp:cNvSpPr/>
      </dsp:nvSpPr>
      <dsp:spPr>
        <a:xfrm rot="10800000">
          <a:off x="0" y="1368256"/>
          <a:ext cx="11029615" cy="1381083"/>
        </a:xfrm>
        <a:prstGeom prst="upArrowCallout">
          <a:avLst/>
        </a:prstGeom>
        <a:solidFill>
          <a:schemeClr val="accent2">
            <a:hueOff val="4645837"/>
            <a:satOff val="-23806"/>
            <a:lumOff val="-12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Tìm các thẻ HTML, thuộc tính CSS đặc trưng</a:t>
          </a:r>
        </a:p>
      </dsp:txBody>
      <dsp:txXfrm rot="10800000">
        <a:off x="0" y="1368256"/>
        <a:ext cx="11029615" cy="897386"/>
      </dsp:txXfrm>
    </dsp:sp>
    <dsp:sp modelId="{CEE7ADED-261F-4436-9AEE-190766E68D8D}">
      <dsp:nvSpPr>
        <dsp:cNvPr id="0" name=""/>
        <dsp:cNvSpPr/>
      </dsp:nvSpPr>
      <dsp:spPr>
        <a:xfrm rot="10800000">
          <a:off x="0" y="642"/>
          <a:ext cx="11029615" cy="1381083"/>
        </a:xfrm>
        <a:prstGeom prst="upArrowCallout">
          <a:avLst/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Khởi động bộ thu thập, quét qua trang web</a:t>
          </a:r>
        </a:p>
      </dsp:txBody>
      <dsp:txXfrm rot="10800000">
        <a:off x="0" y="642"/>
        <a:ext cx="11029615" cy="897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4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9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9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5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6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4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7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2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2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3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620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11.xml"/><Relationship Id="rId10" Type="http://schemas.openxmlformats.org/officeDocument/2006/relationships/image" Target="../media/image17.sv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7.svg"/><Relationship Id="rId3" Type="http://schemas.openxmlformats.org/officeDocument/2006/relationships/diagramLayout" Target="../diagrams/layout17.xm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6.png"/><Relationship Id="rId2" Type="http://schemas.openxmlformats.org/officeDocument/2006/relationships/diagramData" Target="../diagrams/data17.xml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17.xml"/><Relationship Id="rId15" Type="http://schemas.openxmlformats.org/officeDocument/2006/relationships/image" Target="../media/image24.png"/><Relationship Id="rId10" Type="http://schemas.openxmlformats.org/officeDocument/2006/relationships/image" Target="../media/image17.svg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diagramLayout" Target="../diagrams/layout18.xml"/><Relationship Id="rId7" Type="http://schemas.openxmlformats.org/officeDocument/2006/relationships/image" Target="../media/image28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diagramLayout" Target="../diagrams/layout19.xml"/><Relationship Id="rId7" Type="http://schemas.openxmlformats.org/officeDocument/2006/relationships/image" Target="../media/image30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diagramLayout" Target="../diagrams/layout20.xml"/><Relationship Id="rId7" Type="http://schemas.openxmlformats.org/officeDocument/2006/relationships/image" Target="../media/image32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diagramLayout" Target="../diagrams/layout21.xml"/><Relationship Id="rId7" Type="http://schemas.openxmlformats.org/officeDocument/2006/relationships/image" Target="../media/image34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diagramLayout" Target="../diagrams/layout2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diagramLayout" Target="../diagrams/layout23.xml"/><Relationship Id="rId7" Type="http://schemas.openxmlformats.org/officeDocument/2006/relationships/image" Target="../media/image20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diagramLayout" Target="../diagrams/layout24.xml"/><Relationship Id="rId7" Type="http://schemas.openxmlformats.org/officeDocument/2006/relationships/image" Target="../media/image20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diagramLayout" Target="../diagrams/layout25.xml"/><Relationship Id="rId7" Type="http://schemas.openxmlformats.org/officeDocument/2006/relationships/image" Target="../media/image20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ollarsandsense.sg/5-insurance-sales-tactics-that-singaporeans-keep-falling-for/" TargetMode="Externa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1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20EB60-1DA7-4DC6-83B3-2D96B85D0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 t="9455" b="6276"/>
          <a:stretch/>
        </p:blipFill>
        <p:spPr>
          <a:xfrm>
            <a:off x="-4574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E5BA5-2BF6-4F0C-A371-05CA2727D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94" y="1337210"/>
            <a:ext cx="10905059" cy="24716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vi-VN" dirty="0">
                <a:solidFill>
                  <a:schemeClr val="bg1"/>
                </a:solidFill>
              </a:rPr>
              <a:t>Hệ thống thu thập, phân loại, đánh giá tin tức liên quan đến</a:t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an ninh quốc gia – trật tự an toàn xã hội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88C2F-B789-4304-B039-B58025C78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0578" y="4284982"/>
            <a:ext cx="5447960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vi-VN" sz="1700" b="1" dirty="0">
                <a:solidFill>
                  <a:schemeClr val="bg1"/>
                </a:solidFill>
              </a:rPr>
              <a:t>Sinh viên thực hiện</a:t>
            </a:r>
          </a:p>
          <a:p>
            <a:pPr algn="ctr">
              <a:lnSpc>
                <a:spcPct val="90000"/>
              </a:lnSpc>
            </a:pPr>
            <a:r>
              <a:rPr lang="vi-VN" sz="1700" dirty="0">
                <a:solidFill>
                  <a:schemeClr val="bg1"/>
                </a:solidFill>
              </a:rPr>
              <a:t>Bùi Nguyễn Quang Hải</a:t>
            </a:r>
          </a:p>
          <a:p>
            <a:pPr algn="ctr">
              <a:lnSpc>
                <a:spcPct val="90000"/>
              </a:lnSpc>
            </a:pPr>
            <a:r>
              <a:rPr lang="vi-VN" sz="1700" dirty="0">
                <a:solidFill>
                  <a:schemeClr val="bg1"/>
                </a:solidFill>
              </a:rPr>
              <a:t>Huỳnh thanh võ hoàng quân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9D7AB5C0-9B84-474C-A162-B3F934BD4F50}"/>
              </a:ext>
            </a:extLst>
          </p:cNvPr>
          <p:cNvSpPr txBox="1">
            <a:spLocks/>
          </p:cNvSpPr>
          <p:nvPr/>
        </p:nvSpPr>
        <p:spPr>
          <a:xfrm>
            <a:off x="643464" y="4284982"/>
            <a:ext cx="5447960" cy="1454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vi-VN" sz="1700" b="1" dirty="0">
                <a:solidFill>
                  <a:schemeClr val="bg1"/>
                </a:solidFill>
              </a:rPr>
              <a:t>Giảng viên hướng dẫn</a:t>
            </a:r>
          </a:p>
          <a:p>
            <a:pPr algn="ctr">
              <a:lnSpc>
                <a:spcPct val="90000"/>
              </a:lnSpc>
            </a:pPr>
            <a:r>
              <a:rPr lang="vi-VN" sz="1700" dirty="0">
                <a:solidFill>
                  <a:schemeClr val="bg1"/>
                </a:solidFill>
              </a:rPr>
              <a:t>Ths. Nguyễn văn tùng</a:t>
            </a:r>
          </a:p>
          <a:p>
            <a:pPr algn="ctr">
              <a:lnSpc>
                <a:spcPct val="90000"/>
              </a:lnSpc>
            </a:pPr>
            <a:r>
              <a:rPr lang="vi-VN" sz="1700" dirty="0">
                <a:solidFill>
                  <a:schemeClr val="bg1"/>
                </a:solidFill>
              </a:rPr>
              <a:t>Ths. Trần đỗ duy quang</a:t>
            </a:r>
          </a:p>
        </p:txBody>
      </p:sp>
    </p:spTree>
    <p:extLst>
      <p:ext uri="{BB962C8B-B14F-4D97-AF65-F5344CB8AC3E}">
        <p14:creationId xmlns:p14="http://schemas.microsoft.com/office/powerpoint/2010/main" val="388270429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3280-0D83-410F-8260-F2F29016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Phương pháp thu thập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07A198-3FB8-4CBB-9F1F-028EA1EB1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096892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02163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AF81-A238-4B4B-A4DB-1A5E6414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Bài toán phân loại, đánh giá tin tức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DDFD5AA-EAF3-4B40-94F2-38FFF6ECC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000335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043593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28FE-5140-40D5-B7AD-63A10E68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Xây dựng tập huấn luyện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2D4174-D1D0-4CBD-92AE-000468416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541834"/>
              </p:ext>
            </p:extLst>
          </p:nvPr>
        </p:nvGraphicFramePr>
        <p:xfrm>
          <a:off x="581192" y="1953491"/>
          <a:ext cx="11029615" cy="4021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Badge 1 with solid fill">
            <a:extLst>
              <a:ext uri="{FF2B5EF4-FFF2-40B4-BE49-F238E27FC236}">
                <a16:creationId xmlns:a16="http://schemas.microsoft.com/office/drawing/2014/main" id="{435D5D96-04FC-4433-8AF8-8EBF24DE96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9138" y="3507220"/>
            <a:ext cx="914400" cy="914400"/>
          </a:xfrm>
          <a:prstGeom prst="rect">
            <a:avLst/>
          </a:prstGeom>
        </p:spPr>
      </p:pic>
      <p:pic>
        <p:nvPicPr>
          <p:cNvPr id="8" name="Graphic 7" descr="Badge with solid fill">
            <a:extLst>
              <a:ext uri="{FF2B5EF4-FFF2-40B4-BE49-F238E27FC236}">
                <a16:creationId xmlns:a16="http://schemas.microsoft.com/office/drawing/2014/main" id="{B054708B-D15E-485D-B778-FE3F16FF69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25884" y="3507220"/>
            <a:ext cx="914400" cy="914400"/>
          </a:xfrm>
          <a:prstGeom prst="rect">
            <a:avLst/>
          </a:prstGeom>
        </p:spPr>
      </p:pic>
      <p:pic>
        <p:nvPicPr>
          <p:cNvPr id="10" name="Graphic 9" descr="Badge 3 with solid fill">
            <a:extLst>
              <a:ext uri="{FF2B5EF4-FFF2-40B4-BE49-F238E27FC236}">
                <a16:creationId xmlns:a16="http://schemas.microsoft.com/office/drawing/2014/main" id="{653C1BA6-22B6-4E4D-8B65-EA5EFDCB3F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23464" y="3489844"/>
            <a:ext cx="914400" cy="914400"/>
          </a:xfrm>
          <a:prstGeom prst="rect">
            <a:avLst/>
          </a:prstGeom>
        </p:spPr>
      </p:pic>
      <p:pic>
        <p:nvPicPr>
          <p:cNvPr id="12" name="Graphic 11" descr="Badge 4 with solid fill">
            <a:extLst>
              <a:ext uri="{FF2B5EF4-FFF2-40B4-BE49-F238E27FC236}">
                <a16:creationId xmlns:a16="http://schemas.microsoft.com/office/drawing/2014/main" id="{F8922358-C124-4E66-BD0C-F7F120E198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17956" y="35299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179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94CD-AC8D-4509-A7FA-205CA263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Tiền xử lý dữ liệu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7A9AF3-7E79-4DA1-8CC7-0B127BD8D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797745"/>
              </p:ext>
            </p:extLst>
          </p:nvPr>
        </p:nvGraphicFramePr>
        <p:xfrm>
          <a:off x="581192" y="2030730"/>
          <a:ext cx="11029615" cy="396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B3A361-BE40-45C4-BE31-DD76E5A3E62C}"/>
              </a:ext>
            </a:extLst>
          </p:cNvPr>
          <p:cNvSpPr txBox="1"/>
          <p:nvPr/>
        </p:nvSpPr>
        <p:spPr>
          <a:xfrm>
            <a:off x="1512916" y="2319251"/>
            <a:ext cx="906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/>
              <a:t>&lt;h1&gt;Học sinh học Sinh học... @!, Hoà, Thuý&lt;/h1&gt;</a:t>
            </a:r>
          </a:p>
        </p:txBody>
      </p:sp>
    </p:spTree>
    <p:extLst>
      <p:ext uri="{BB962C8B-B14F-4D97-AF65-F5344CB8AC3E}">
        <p14:creationId xmlns:p14="http://schemas.microsoft.com/office/powerpoint/2010/main" val="245089515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394C-2D09-4C57-B3C3-2302F438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Gắn nhãn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7ED088-0266-47F0-871B-7AF1738DB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40131"/>
              </p:ext>
            </p:extLst>
          </p:nvPr>
        </p:nvGraphicFramePr>
        <p:xfrm>
          <a:off x="581192" y="1890877"/>
          <a:ext cx="11029615" cy="26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B27787B-5A73-4D57-B348-A107E4AA367B}"/>
              </a:ext>
            </a:extLst>
          </p:cNvPr>
          <p:cNvSpPr txBox="1"/>
          <p:nvPr/>
        </p:nvSpPr>
        <p:spPr>
          <a:xfrm>
            <a:off x="914400" y="4738255"/>
            <a:ext cx="998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VD: </a:t>
            </a:r>
            <a:r>
              <a:rPr lang="vi-VN" dirty="0">
                <a:solidFill>
                  <a:srgbClr val="FF0000"/>
                </a:solidFill>
              </a:rPr>
              <a:t>__label__</a:t>
            </a:r>
            <a:r>
              <a:rPr lang="vi-VN" dirty="0">
                <a:solidFill>
                  <a:srgbClr val="FFC000"/>
                </a:solidFill>
              </a:rPr>
              <a:t>an_ninh_quốc_gia</a:t>
            </a:r>
            <a:r>
              <a:rPr lang="vi-VN" dirty="0">
                <a:solidFill>
                  <a:srgbClr val="00B050"/>
                </a:solidFill>
              </a:rPr>
              <a:t>_tích_cực </a:t>
            </a:r>
            <a:r>
              <a:rPr lang="en-US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đại_hội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xiii </a:t>
            </a:r>
            <a:r>
              <a:rPr lang="en-US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đảng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cộng_sản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việt_nam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con_đường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thành_tựu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vi-VN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69173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5AEC-DC16-4315-BBF0-7D826FEF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Xây dựng mô hình huấn luyện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12FCDB-86D4-423C-8184-F1E85DDCC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484485"/>
              </p:ext>
            </p:extLst>
          </p:nvPr>
        </p:nvGraphicFramePr>
        <p:xfrm>
          <a:off x="581192" y="1995054"/>
          <a:ext cx="11029615" cy="4430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175019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FDAB-E082-4402-8760-C51E6D26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Giai đoạn huấn luyện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A864C7-DDE6-44B0-B9A9-16B4E620B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488919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70211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0BDF-5F5D-4B35-AE0C-82BCA2C0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Giai đoạn đánh giá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5E713E-4DBA-43D9-B2CF-08FE2A03A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249724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466793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2E93-6EA3-40AD-9714-C980779B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Bài toán xây dựng hệ thống</a:t>
            </a:r>
          </a:p>
        </p:txBody>
      </p:sp>
      <p:pic>
        <p:nvPicPr>
          <p:cNvPr id="5" name="Content Placeholder 4" descr="Confused person outline">
            <a:extLst>
              <a:ext uri="{FF2B5EF4-FFF2-40B4-BE49-F238E27FC236}">
                <a16:creationId xmlns:a16="http://schemas.microsoft.com/office/drawing/2014/main" id="{DE55DED9-DB93-4B3C-B647-DBEF5FD0A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6523" y="4827631"/>
            <a:ext cx="1318953" cy="1318953"/>
          </a:xfr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8D035D74-CF6B-433E-AFD6-F53EFAFE1F05}"/>
              </a:ext>
            </a:extLst>
          </p:cNvPr>
          <p:cNvSpPr/>
          <p:nvPr/>
        </p:nvSpPr>
        <p:spPr>
          <a:xfrm>
            <a:off x="1363287" y="3653714"/>
            <a:ext cx="3142211" cy="1313411"/>
          </a:xfrm>
          <a:prstGeom prst="cloudCallout">
            <a:avLst>
              <a:gd name="adj1" fmla="val 95834"/>
              <a:gd name="adj2" fmla="val 42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Yêu cầu về hệ thống?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D2085E25-7179-4862-91E0-226B6AD26076}"/>
              </a:ext>
            </a:extLst>
          </p:cNvPr>
          <p:cNvSpPr/>
          <p:nvPr/>
        </p:nvSpPr>
        <p:spPr>
          <a:xfrm>
            <a:off x="5214851" y="1828800"/>
            <a:ext cx="3142211" cy="1313411"/>
          </a:xfrm>
          <a:prstGeom prst="cloudCallout">
            <a:avLst>
              <a:gd name="adj1" fmla="val -22155"/>
              <a:gd name="adj2" fmla="val 17642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Phương án triển khai?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71C80EDC-C5B8-41B5-9132-2D4105842012}"/>
              </a:ext>
            </a:extLst>
          </p:cNvPr>
          <p:cNvSpPr/>
          <p:nvPr/>
        </p:nvSpPr>
        <p:spPr>
          <a:xfrm>
            <a:off x="8226829" y="3514220"/>
            <a:ext cx="3142211" cy="1313411"/>
          </a:xfrm>
          <a:prstGeom prst="cloudCallout">
            <a:avLst>
              <a:gd name="adj1" fmla="val -113425"/>
              <a:gd name="adj2" fmla="val 5300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Công cụ, ngôn ngữ, thư viện sử dụng?</a:t>
            </a:r>
          </a:p>
        </p:txBody>
      </p:sp>
    </p:spTree>
    <p:extLst>
      <p:ext uri="{BB962C8B-B14F-4D97-AF65-F5344CB8AC3E}">
        <p14:creationId xmlns:p14="http://schemas.microsoft.com/office/powerpoint/2010/main" val="2738333690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5E60-399D-45F7-BA8A-116404A3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Yêu cầu hệ thống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00ADC63-DCD0-45BF-97B3-9B67AB3C1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501083"/>
              </p:ext>
            </p:extLst>
          </p:nvPr>
        </p:nvGraphicFramePr>
        <p:xfrm>
          <a:off x="581192" y="1890877"/>
          <a:ext cx="11029615" cy="4084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Badge 1 with solid fill">
            <a:extLst>
              <a:ext uri="{FF2B5EF4-FFF2-40B4-BE49-F238E27FC236}">
                <a16:creationId xmlns:a16="http://schemas.microsoft.com/office/drawing/2014/main" id="{FA04199A-2FD9-4F00-A91D-AC3CB1B5D1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5150" y="1996156"/>
            <a:ext cx="514170" cy="514170"/>
          </a:xfrm>
          <a:prstGeom prst="rect">
            <a:avLst/>
          </a:prstGeom>
        </p:spPr>
      </p:pic>
      <p:pic>
        <p:nvPicPr>
          <p:cNvPr id="8" name="Graphic 7" descr="Badge with solid fill">
            <a:extLst>
              <a:ext uri="{FF2B5EF4-FFF2-40B4-BE49-F238E27FC236}">
                <a16:creationId xmlns:a16="http://schemas.microsoft.com/office/drawing/2014/main" id="{84756538-3BD0-4479-970F-6BE7459D0E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65150" y="2678395"/>
            <a:ext cx="514170" cy="514170"/>
          </a:xfrm>
          <a:prstGeom prst="rect">
            <a:avLst/>
          </a:prstGeom>
        </p:spPr>
      </p:pic>
      <p:pic>
        <p:nvPicPr>
          <p:cNvPr id="9" name="Graphic 8" descr="Badge 3 with solid fill">
            <a:extLst>
              <a:ext uri="{FF2B5EF4-FFF2-40B4-BE49-F238E27FC236}">
                <a16:creationId xmlns:a16="http://schemas.microsoft.com/office/drawing/2014/main" id="{3F599BF5-6249-4AF8-98BD-73BEEC3C84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56605" y="3360634"/>
            <a:ext cx="514170" cy="514170"/>
          </a:xfrm>
          <a:prstGeom prst="rect">
            <a:avLst/>
          </a:prstGeom>
        </p:spPr>
      </p:pic>
      <p:pic>
        <p:nvPicPr>
          <p:cNvPr id="10" name="Graphic 9" descr="Badge 4 with solid fill">
            <a:extLst>
              <a:ext uri="{FF2B5EF4-FFF2-40B4-BE49-F238E27FC236}">
                <a16:creationId xmlns:a16="http://schemas.microsoft.com/office/drawing/2014/main" id="{317E1910-4CEB-4F64-8515-2C93819D7B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656605" y="4037177"/>
            <a:ext cx="514170" cy="514170"/>
          </a:xfrm>
          <a:prstGeom prst="rect">
            <a:avLst/>
          </a:prstGeom>
        </p:spPr>
      </p:pic>
      <p:pic>
        <p:nvPicPr>
          <p:cNvPr id="11" name="Graphic 10" descr="Badge 5 with solid fill">
            <a:extLst>
              <a:ext uri="{FF2B5EF4-FFF2-40B4-BE49-F238E27FC236}">
                <a16:creationId xmlns:a16="http://schemas.microsoft.com/office/drawing/2014/main" id="{BDECED29-6E6C-43C5-8706-93D3E17A6FD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656605" y="4697931"/>
            <a:ext cx="514170" cy="514170"/>
          </a:xfrm>
          <a:prstGeom prst="rect">
            <a:avLst/>
          </a:prstGeom>
        </p:spPr>
      </p:pic>
      <p:pic>
        <p:nvPicPr>
          <p:cNvPr id="12" name="Graphic 11" descr="Badge 6 with solid fill">
            <a:extLst>
              <a:ext uri="{FF2B5EF4-FFF2-40B4-BE49-F238E27FC236}">
                <a16:creationId xmlns:a16="http://schemas.microsoft.com/office/drawing/2014/main" id="{0DD28DAC-A054-4A98-AC0D-CBE6B234A8E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656605" y="5358685"/>
            <a:ext cx="514170" cy="51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3695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AF3B-9DCD-48D5-9BA8-D951AE64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Nội dung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349841-C266-4E48-9A1F-BBA0D91E2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537869"/>
              </p:ext>
            </p:extLst>
          </p:nvPr>
        </p:nvGraphicFramePr>
        <p:xfrm>
          <a:off x="581192" y="1890876"/>
          <a:ext cx="11029615" cy="4084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997646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3F75-005C-4084-9830-DC72B3AD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Phương án triển khai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F7DC6F-D189-4B15-9F3D-36C24AE40063}"/>
              </a:ext>
            </a:extLst>
          </p:cNvPr>
          <p:cNvGrpSpPr/>
          <p:nvPr/>
        </p:nvGrpSpPr>
        <p:grpSpPr>
          <a:xfrm>
            <a:off x="3636125" y="1867817"/>
            <a:ext cx="4919750" cy="4579137"/>
            <a:chOff x="0" y="-52525"/>
            <a:chExt cx="5250180" cy="5424625"/>
          </a:xfrm>
        </p:grpSpPr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903B4100-231D-468E-A4E6-0CFA3CBD8A71}"/>
                </a:ext>
              </a:extLst>
            </p:cNvPr>
            <p:cNvSpPr/>
            <p:nvPr/>
          </p:nvSpPr>
          <p:spPr>
            <a:xfrm>
              <a:off x="2062288" y="-52525"/>
              <a:ext cx="1049402" cy="1020264"/>
            </a:xfrm>
            <a:prstGeom prst="ca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Database</a:t>
              </a:r>
              <a:endParaRPr lang="vi-VN" sz="1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11B36600-19BB-4A38-A189-7D5BAED35F16}"/>
                </a:ext>
              </a:extLst>
            </p:cNvPr>
            <p:cNvSpPr/>
            <p:nvPr/>
          </p:nvSpPr>
          <p:spPr>
            <a:xfrm>
              <a:off x="1779270" y="1485900"/>
              <a:ext cx="1615440" cy="807720"/>
            </a:xfrm>
            <a:prstGeom prst="cloud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Web API</a:t>
              </a:r>
              <a:endParaRPr lang="vi-VN" sz="1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B368025-87E0-44D0-B75F-751C2D24E918}"/>
                </a:ext>
              </a:extLst>
            </p:cNvPr>
            <p:cNvSpPr/>
            <p:nvPr/>
          </p:nvSpPr>
          <p:spPr>
            <a:xfrm>
              <a:off x="7620" y="2712720"/>
              <a:ext cx="1935480" cy="9144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Công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cụ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thu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thập</a:t>
              </a:r>
              <a:r>
                <a:rPr lang="en-US" sz="13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phân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loại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tin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tức</a:t>
              </a:r>
              <a:endParaRPr lang="vi-VN" sz="1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FA6AE8-C21C-44E0-BF9E-A6E7B0B96D99}"/>
                </a:ext>
              </a:extLst>
            </p:cNvPr>
            <p:cNvSpPr/>
            <p:nvPr/>
          </p:nvSpPr>
          <p:spPr>
            <a:xfrm>
              <a:off x="3345180" y="2689860"/>
              <a:ext cx="1905000" cy="94606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Website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quản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lý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tin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tức</a:t>
              </a:r>
              <a:endParaRPr lang="vi-VN" sz="1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6531613-A511-47DD-933A-C8DE9C777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4137" y="967740"/>
              <a:ext cx="0" cy="5181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96B8B2-1A42-49F4-8B68-4E6DFBD807C8}"/>
                </a:ext>
              </a:extLst>
            </p:cNvPr>
            <p:cNvCxnSpPr>
              <a:cxnSpLocks/>
            </p:cNvCxnSpPr>
            <p:nvPr/>
          </p:nvCxnSpPr>
          <p:spPr>
            <a:xfrm>
              <a:off x="2625090" y="967740"/>
              <a:ext cx="0" cy="5181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6CC1783-B096-4727-8B81-F4013B3E9F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669" y="2026919"/>
              <a:ext cx="657650" cy="6553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E482A8-D96E-4910-B14A-26DFACB14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0159" y="2125980"/>
              <a:ext cx="617222" cy="5943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27F5474-F3FD-44E5-B33F-9106EE17CE44}"/>
                </a:ext>
              </a:extLst>
            </p:cNvPr>
            <p:cNvCxnSpPr/>
            <p:nvPr/>
          </p:nvCxnSpPr>
          <p:spPr>
            <a:xfrm>
              <a:off x="3169921" y="2141219"/>
              <a:ext cx="541020" cy="5410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3F43707-B579-4FA4-AE16-F6A237456272}"/>
                </a:ext>
              </a:extLst>
            </p:cNvPr>
            <p:cNvCxnSpPr/>
            <p:nvPr/>
          </p:nvCxnSpPr>
          <p:spPr>
            <a:xfrm flipH="1" flipV="1">
              <a:off x="3238500" y="2034540"/>
              <a:ext cx="655320" cy="6553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BCBA349-6BB2-4959-A7E6-6AAEDE5BBA4F}"/>
                </a:ext>
              </a:extLst>
            </p:cNvPr>
            <p:cNvSpPr/>
            <p:nvPr/>
          </p:nvSpPr>
          <p:spPr>
            <a:xfrm>
              <a:off x="0" y="4206240"/>
              <a:ext cx="1981200" cy="11658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Mô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hình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học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máy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phân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loại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tin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tức</a:t>
              </a:r>
              <a:endParaRPr lang="vi-VN" sz="1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52D770B-CF53-4566-9EB9-5117E8455032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975360" y="3627121"/>
              <a:ext cx="7620" cy="5715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6368976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F218-5149-4CD9-BF27-80693791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Công cụ, ngôn ngữ, mô hình và thư viện sử dụng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648626-329E-4E9B-A885-42DCEA779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235061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Tools with solid fill">
            <a:extLst>
              <a:ext uri="{FF2B5EF4-FFF2-40B4-BE49-F238E27FC236}">
                <a16:creationId xmlns:a16="http://schemas.microsoft.com/office/drawing/2014/main" id="{3C97CEA0-0B74-4899-9883-289B45809A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62597" y="3559591"/>
            <a:ext cx="1185948" cy="118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10394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5601-8FE1-4D34-BDCC-49C5BAD5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Công cụ, ngôn ngữ, mô hình và thư viện sử dụng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E8E83F-B322-4365-B916-76BDFD9CB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342684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Web design with solid fill">
            <a:extLst>
              <a:ext uri="{FF2B5EF4-FFF2-40B4-BE49-F238E27FC236}">
                <a16:creationId xmlns:a16="http://schemas.microsoft.com/office/drawing/2014/main" id="{DE7B96D2-0301-4F22-BAA0-825D6817F0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7658" y="3562004"/>
            <a:ext cx="1169324" cy="11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40795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CC4B-1DDD-45E3-B07B-ACCBDD03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Công cụ, ngôn ngữ, mô hình và thư viện sử dụng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6A5E3C-1A7A-4F2B-9BB2-574D6B718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387549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Basic Shapes with solid fill">
            <a:extLst>
              <a:ext uri="{FF2B5EF4-FFF2-40B4-BE49-F238E27FC236}">
                <a16:creationId xmlns:a16="http://schemas.microsoft.com/office/drawing/2014/main" id="{6642B86F-AD61-4954-A764-139CAF7AC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27577">
            <a:off x="2721032" y="3617778"/>
            <a:ext cx="1119447" cy="111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23929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F474-A419-424A-9594-C41471A4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Công cụ, ngôn ngữ, mô hình và thư viện sử dụng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17791C-748F-412D-A7F0-654E9B245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412263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Books on shelf with solid fill">
            <a:extLst>
              <a:ext uri="{FF2B5EF4-FFF2-40B4-BE49-F238E27FC236}">
                <a16:creationId xmlns:a16="http://schemas.microsoft.com/office/drawing/2014/main" id="{B8BDDCD8-A1D0-4B86-A9E4-1D32920410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45969" y="3595253"/>
            <a:ext cx="1202575" cy="12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97922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12F1-625E-4E09-AD2B-6024F67E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	 Demo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87C92-FB03-4073-8808-F6E4AE12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4" name="Graphic 3" descr="Badge 3 with solid fill">
            <a:extLst>
              <a:ext uri="{FF2B5EF4-FFF2-40B4-BE49-F238E27FC236}">
                <a16:creationId xmlns:a16="http://schemas.microsoft.com/office/drawing/2014/main" id="{6781527F-5885-4B8A-AC89-194B172A7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192" y="1001725"/>
            <a:ext cx="589582" cy="5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37119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BF36-A4AB-4B58-A094-5788B2A3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	 Kết luận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36430E2-8AC8-43AC-A953-186DADCE9F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699510"/>
              </p:ext>
            </p:extLst>
          </p:nvPr>
        </p:nvGraphicFramePr>
        <p:xfrm>
          <a:off x="581192" y="1572426"/>
          <a:ext cx="11029615" cy="4811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515879-A07D-40DF-92E0-6C37A59E9987}"/>
              </a:ext>
            </a:extLst>
          </p:cNvPr>
          <p:cNvSpPr/>
          <p:nvPr/>
        </p:nvSpPr>
        <p:spPr>
          <a:xfrm>
            <a:off x="3708873" y="1452785"/>
            <a:ext cx="4774252" cy="8033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Thu thập tin tức tự động từ Facebook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979E12-95D0-4B07-A40A-0E91F989FDD6}"/>
              </a:ext>
            </a:extLst>
          </p:cNvPr>
          <p:cNvSpPr/>
          <p:nvPr/>
        </p:nvSpPr>
        <p:spPr>
          <a:xfrm>
            <a:off x="8483125" y="2944027"/>
            <a:ext cx="2172058" cy="22219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Độ chính xác phân loại </a:t>
            </a:r>
          </a:p>
          <a:p>
            <a:pPr algn="ctr"/>
            <a:r>
              <a:rPr lang="vi-VN" dirty="0"/>
              <a:t>(lý tưởng): </a:t>
            </a:r>
            <a:r>
              <a:rPr lang="vi-VN" b="1" dirty="0">
                <a:solidFill>
                  <a:srgbClr val="FFC000"/>
                </a:solidFill>
              </a:rPr>
              <a:t>90%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648637-D18F-4ED2-86A0-4BD708887BA8}"/>
              </a:ext>
            </a:extLst>
          </p:cNvPr>
          <p:cNvSpPr/>
          <p:nvPr/>
        </p:nvSpPr>
        <p:spPr>
          <a:xfrm>
            <a:off x="1536817" y="2944027"/>
            <a:ext cx="2172058" cy="22219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Triển khai hệ thống trên server thử nghiệm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16BDEF-3CD2-4E1F-A607-36744406222D}"/>
              </a:ext>
            </a:extLst>
          </p:cNvPr>
          <p:cNvSpPr/>
          <p:nvPr/>
        </p:nvSpPr>
        <p:spPr>
          <a:xfrm>
            <a:off x="3708873" y="5700044"/>
            <a:ext cx="4774252" cy="8033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Ghép nối các module thành hệ thống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3F8CD11-3522-49CB-A526-F0C4451E6634}"/>
              </a:ext>
            </a:extLst>
          </p:cNvPr>
          <p:cNvSpPr/>
          <p:nvPr/>
        </p:nvSpPr>
        <p:spPr>
          <a:xfrm>
            <a:off x="7751034" y="3824242"/>
            <a:ext cx="264920" cy="307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8F8E746-B462-4D27-98EE-5633396466B8}"/>
              </a:ext>
            </a:extLst>
          </p:cNvPr>
          <p:cNvSpPr/>
          <p:nvPr/>
        </p:nvSpPr>
        <p:spPr>
          <a:xfrm rot="10800000">
            <a:off x="4143287" y="3824242"/>
            <a:ext cx="264920" cy="307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B2E2A27-3C1F-4580-9337-23CD54A6E012}"/>
              </a:ext>
            </a:extLst>
          </p:cNvPr>
          <p:cNvSpPr/>
          <p:nvPr/>
        </p:nvSpPr>
        <p:spPr>
          <a:xfrm rot="16200000">
            <a:off x="5963539" y="2313773"/>
            <a:ext cx="264920" cy="307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4B4809A-5BD0-4C47-B4AC-480710603AE0}"/>
              </a:ext>
            </a:extLst>
          </p:cNvPr>
          <p:cNvSpPr/>
          <p:nvPr/>
        </p:nvSpPr>
        <p:spPr>
          <a:xfrm rot="5400000">
            <a:off x="5963538" y="5334712"/>
            <a:ext cx="264920" cy="307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2" name="Graphic 11" descr="Badge 4 with solid fill">
            <a:extLst>
              <a:ext uri="{FF2B5EF4-FFF2-40B4-BE49-F238E27FC236}">
                <a16:creationId xmlns:a16="http://schemas.microsoft.com/office/drawing/2014/main" id="{040814EE-B73F-4495-A914-9FA39548E9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81192" y="1001725"/>
            <a:ext cx="589582" cy="5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17604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FACE-B791-47A6-BA88-69212A1D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	 Kết luận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712ADC-75B2-445D-9131-FC799233AE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881441"/>
              </p:ext>
            </p:extLst>
          </p:nvPr>
        </p:nvGraphicFramePr>
        <p:xfrm>
          <a:off x="581192" y="1555336"/>
          <a:ext cx="11029615" cy="4600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2879267E-6042-4A7E-9F08-494EADACC9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81192" y="1001725"/>
            <a:ext cx="589582" cy="5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77100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6C99-132D-4F6F-AE86-4F4123C9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	 Kết luận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322026-E812-4BEB-9E55-AF3A41C3C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725511"/>
              </p:ext>
            </p:extLst>
          </p:nvPr>
        </p:nvGraphicFramePr>
        <p:xfrm>
          <a:off x="581192" y="1546789"/>
          <a:ext cx="11029615" cy="4609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Badge 4 with solid fill">
            <a:extLst>
              <a:ext uri="{FF2B5EF4-FFF2-40B4-BE49-F238E27FC236}">
                <a16:creationId xmlns:a16="http://schemas.microsoft.com/office/drawing/2014/main" id="{214FF7D3-9BCE-4853-8837-D1B81CCB77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81192" y="1001725"/>
            <a:ext cx="589582" cy="5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91929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09DD-B4F4-40D9-94A7-C3A2EC0F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	 Kết luận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779106-1029-4BCE-A150-6A3EB78BE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053816"/>
              </p:ext>
            </p:extLst>
          </p:nvPr>
        </p:nvGraphicFramePr>
        <p:xfrm>
          <a:off x="581192" y="1890876"/>
          <a:ext cx="11029615" cy="4084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Badge 4 with solid fill">
            <a:extLst>
              <a:ext uri="{FF2B5EF4-FFF2-40B4-BE49-F238E27FC236}">
                <a16:creationId xmlns:a16="http://schemas.microsoft.com/office/drawing/2014/main" id="{8322990C-E5F3-4EC6-BAA0-6B31D8E5EC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81192" y="1001725"/>
            <a:ext cx="589582" cy="5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2953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98F2-0ABF-4181-99AE-8F6E5A86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ctr">
            <a:normAutofit/>
          </a:bodyPr>
          <a:lstStyle/>
          <a:p>
            <a:r>
              <a:rPr lang="vi-VN" dirty="0"/>
              <a:t>	 Tổng quan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EE7BF2-C485-47D9-A70F-D0FA0F995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023036"/>
              </p:ext>
            </p:extLst>
          </p:nvPr>
        </p:nvGraphicFramePr>
        <p:xfrm>
          <a:off x="581192" y="2352675"/>
          <a:ext cx="11029616" cy="3575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Badge 1 with solid fill">
            <a:extLst>
              <a:ext uri="{FF2B5EF4-FFF2-40B4-BE49-F238E27FC236}">
                <a16:creationId xmlns:a16="http://schemas.microsoft.com/office/drawing/2014/main" id="{F307470A-2C5C-484F-A2B3-F09572A24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1192" y="1001725"/>
            <a:ext cx="589582" cy="5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11595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03E1E-5087-40D4-976C-10596CC2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346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Thanks for watching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6BAA4-31BB-4D8E-B51C-2EA53F5CC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259530" y="2451943"/>
            <a:ext cx="2077328" cy="20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6170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945D-3494-40D4-A1D0-2FEBAEC8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ctr">
            <a:normAutofit/>
          </a:bodyPr>
          <a:lstStyle/>
          <a:p>
            <a:r>
              <a:rPr lang="vi-VN" dirty="0"/>
              <a:t>	 Tổng quan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7A80DF4-F73A-4A15-A0D3-EDD080F12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286983"/>
              </p:ext>
            </p:extLst>
          </p:nvPr>
        </p:nvGraphicFramePr>
        <p:xfrm>
          <a:off x="581192" y="1800225"/>
          <a:ext cx="11029615" cy="4543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Badge 1 with solid fill">
            <a:extLst>
              <a:ext uri="{FF2B5EF4-FFF2-40B4-BE49-F238E27FC236}">
                <a16:creationId xmlns:a16="http://schemas.microsoft.com/office/drawing/2014/main" id="{318AE953-6B6D-408E-8A1A-CDA401FF61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1192" y="1001725"/>
            <a:ext cx="589582" cy="5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3643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A662-C6B1-418D-A9BB-8D965286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ctr">
            <a:normAutofit/>
          </a:bodyPr>
          <a:lstStyle/>
          <a:p>
            <a:r>
              <a:rPr lang="vi-VN" dirty="0"/>
              <a:t>	 Tổng quan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99AB8D2-B955-41E9-9613-C7FC609543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998607"/>
              </p:ext>
            </p:extLst>
          </p:nvPr>
        </p:nvGraphicFramePr>
        <p:xfrm>
          <a:off x="581192" y="1890876"/>
          <a:ext cx="11029615" cy="4264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Badge 1 with solid fill">
            <a:extLst>
              <a:ext uri="{FF2B5EF4-FFF2-40B4-BE49-F238E27FC236}">
                <a16:creationId xmlns:a16="http://schemas.microsoft.com/office/drawing/2014/main" id="{1F681E88-07CC-4452-8514-91CEC0CE46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1192" y="1001725"/>
            <a:ext cx="589582" cy="5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6819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BC8B-F077-4EDA-B82E-4C93C691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ctr">
            <a:normAutofit/>
          </a:bodyPr>
          <a:lstStyle/>
          <a:p>
            <a:r>
              <a:rPr lang="vi-VN" dirty="0"/>
              <a:t>	 Phương pháp nghiên cứu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5FD5578-1CA1-45B4-BB20-B40C56EA3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878673"/>
              </p:ext>
            </p:extLst>
          </p:nvPr>
        </p:nvGraphicFramePr>
        <p:xfrm>
          <a:off x="581192" y="2068082"/>
          <a:ext cx="11029615" cy="390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Badge with solid fill">
            <a:extLst>
              <a:ext uri="{FF2B5EF4-FFF2-40B4-BE49-F238E27FC236}">
                <a16:creationId xmlns:a16="http://schemas.microsoft.com/office/drawing/2014/main" id="{936C820E-D716-437D-97D5-8FC14343DB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81192" y="1001725"/>
            <a:ext cx="589582" cy="5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112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767A-9C85-45DE-8AAA-E1BA2160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ctr">
            <a:normAutofit/>
          </a:bodyPr>
          <a:lstStyle/>
          <a:p>
            <a:r>
              <a:rPr lang="vi-VN" dirty="0"/>
              <a:t>Bài toán thu thập tin tức tự động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3F51183-9C81-40B7-91F3-5CDD3CB6B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770675"/>
              </p:ext>
            </p:extLst>
          </p:nvPr>
        </p:nvGraphicFramePr>
        <p:xfrm>
          <a:off x="581192" y="2103119"/>
          <a:ext cx="11029615" cy="4214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090382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7B68-6839-4189-B09A-BABBF9E7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Bài toán thu thập tin tức tự động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FC97BE-7D1A-4035-A3D5-210C878E7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40646"/>
              </p:ext>
            </p:extLst>
          </p:nvPr>
        </p:nvGraphicFramePr>
        <p:xfrm>
          <a:off x="581192" y="2053244"/>
          <a:ext cx="11029615" cy="4214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690000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0B4E-0219-4C99-843D-54B71C37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Bài toán thu thập tin tức tự động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049986D-706E-4DEF-96D5-9CAAA75036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211289"/>
              </p:ext>
            </p:extLst>
          </p:nvPr>
        </p:nvGraphicFramePr>
        <p:xfrm>
          <a:off x="581192" y="2119745"/>
          <a:ext cx="11029615" cy="3855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430741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883</Words>
  <Application>Microsoft Office PowerPoint</Application>
  <PresentationFormat>Widescreen</PresentationFormat>
  <Paragraphs>170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Gill Sans MT</vt:lpstr>
      <vt:lpstr>Tahoma</vt:lpstr>
      <vt:lpstr>Wingdings 2</vt:lpstr>
      <vt:lpstr>DividendVTI</vt:lpstr>
      <vt:lpstr>Hệ thống thu thập, phân loại, đánh giá tin tức liên quan đến an ninh quốc gia – trật tự an toàn xã hội</vt:lpstr>
      <vt:lpstr>Nội dung</vt:lpstr>
      <vt:lpstr>  Tổng quan</vt:lpstr>
      <vt:lpstr>  Tổng quan</vt:lpstr>
      <vt:lpstr>  Tổng quan</vt:lpstr>
      <vt:lpstr>  Phương pháp nghiên cứu</vt:lpstr>
      <vt:lpstr>Bài toán thu thập tin tức tự động</vt:lpstr>
      <vt:lpstr>Bài toán thu thập tin tức tự động</vt:lpstr>
      <vt:lpstr>Bài toán thu thập tin tức tự động</vt:lpstr>
      <vt:lpstr>Phương pháp thu thập</vt:lpstr>
      <vt:lpstr>Bài toán phân loại, đánh giá tin tức</vt:lpstr>
      <vt:lpstr>Xây dựng tập huấn luyện</vt:lpstr>
      <vt:lpstr>Tiền xử lý dữ liệu</vt:lpstr>
      <vt:lpstr>Gắn nhãn</vt:lpstr>
      <vt:lpstr>Xây dựng mô hình huấn luyện</vt:lpstr>
      <vt:lpstr>Giai đoạn huấn luyện</vt:lpstr>
      <vt:lpstr>Giai đoạn đánh giá</vt:lpstr>
      <vt:lpstr>Bài toán xây dựng hệ thống</vt:lpstr>
      <vt:lpstr>Yêu cầu hệ thống</vt:lpstr>
      <vt:lpstr>Phương án triển khai</vt:lpstr>
      <vt:lpstr>Công cụ, ngôn ngữ, mô hình và thư viện sử dụng</vt:lpstr>
      <vt:lpstr>Công cụ, ngôn ngữ, mô hình và thư viện sử dụng</vt:lpstr>
      <vt:lpstr>Công cụ, ngôn ngữ, mô hình và thư viện sử dụng</vt:lpstr>
      <vt:lpstr>Công cụ, ngôn ngữ, mô hình và thư viện sử dụng</vt:lpstr>
      <vt:lpstr>  Demo hệ thống</vt:lpstr>
      <vt:lpstr>  Kết luận</vt:lpstr>
      <vt:lpstr>  Kết luận</vt:lpstr>
      <vt:lpstr>  Kết luận</vt:lpstr>
      <vt:lpstr>  Kết luận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RecyclerView, Menu, Fragment</dc:title>
  <dc:creator>Hải Nguyễn</dc:creator>
  <cp:lastModifiedBy>BÙI NGUYỄN QUANG HẢI</cp:lastModifiedBy>
  <cp:revision>212</cp:revision>
  <dcterms:created xsi:type="dcterms:W3CDTF">2020-06-03T12:17:57Z</dcterms:created>
  <dcterms:modified xsi:type="dcterms:W3CDTF">2021-01-23T04:22:09Z</dcterms:modified>
</cp:coreProperties>
</file>