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70" r:id="rId4"/>
    <p:sldId id="272" r:id="rId5"/>
    <p:sldId id="265" r:id="rId6"/>
    <p:sldId id="266" r:id="rId7"/>
    <p:sldId id="267" r:id="rId8"/>
    <p:sldId id="268" r:id="rId9"/>
    <p:sldId id="269" r:id="rId10"/>
    <p:sldId id="257" r:id="rId11"/>
    <p:sldId id="258" r:id="rId12"/>
    <p:sldId id="260" r:id="rId13"/>
    <p:sldId id="259" r:id="rId14"/>
    <p:sldId id="261" r:id="rId15"/>
    <p:sldId id="262" r:id="rId16"/>
    <p:sldId id="263" r:id="rId17"/>
    <p:sldId id="26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5DCF2-B752-42F7-992D-29C155BCCC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8D454E-677E-4138-BDE7-6EBDF5E412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1E91B7-4160-4A11-BFEE-856A85487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1F546-4715-4A4F-AA27-C111232FE3EB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D779EB-81FC-4252-83C0-F734F6B10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3D7B5-8FA5-430A-B096-C12074094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30C31-0796-43C6-9B2B-95FDABF75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982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4F462-1EAB-48EF-82B0-C14229479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407D08-CFEF-4508-A556-DC063DD045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13F61-7C4C-4261-973D-B64A16F6B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1F546-4715-4A4F-AA27-C111232FE3EB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F3993E-203B-43D9-A344-5E2B7AEDA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B6AB54-F6BC-4720-8169-E77419990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30C31-0796-43C6-9B2B-95FDABF75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97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344F30-83BC-428E-99B4-52F1983C75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CDE762-5CAF-4531-B56C-AECA95AB0D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6210A1-A0B4-4E30-942E-0F18397E5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1F546-4715-4A4F-AA27-C111232FE3EB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6981F5-6C5A-4882-AC47-F69E23201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40C0AA-D566-45D6-97F1-8954F9B73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30C31-0796-43C6-9B2B-95FDABF75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156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4EEA3-7CF0-4CF1-9FE4-3A0C543E2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EFBE3-4BCD-4934-A46A-F7FADE27EB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FA1E5A-F2AF-4BF5-BD40-78B855DBB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1F546-4715-4A4F-AA27-C111232FE3EB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EE6542-7DEB-4A13-8FD0-780235C2A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B6F335-9782-4846-BE0E-35C99EF39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30C31-0796-43C6-9B2B-95FDABF75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875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100BB-CE32-4584-AF3C-A096F48EE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25C309-94CD-44C7-88E8-BDD7016F0B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A961B9-A1E4-4AC9-885F-94CE7B960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1F546-4715-4A4F-AA27-C111232FE3EB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FC66FB-9F6E-4EAE-89E4-5E19D2187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04F98-A04A-4DC3-A202-A4DD39159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30C31-0796-43C6-9B2B-95FDABF75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814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4B62D-1484-4611-8DEC-D3766B0F6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8CEAE-6C02-4F7E-A60A-3446FDC7FC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83664D-1444-44AB-8A87-3164DB750D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6ED5F0-994C-4D0E-95A7-ED0585619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1F546-4715-4A4F-AA27-C111232FE3EB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17B047-F66A-489C-BF02-741BEAE1E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4EF0B8-0028-426E-86C8-D71B6A8EA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30C31-0796-43C6-9B2B-95FDABF75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62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C98B5-6742-49A9-B385-4179C3AF4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28B271-8453-40A7-894F-988CE1B891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EC8764-F2DE-4830-AC3C-597821533A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5DFD98-8836-418E-92BD-70B2F00836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BF0BBC-7369-40D4-B041-E88103FC40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DB71D3-B393-4CEB-BB1A-21D11C30E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1F546-4715-4A4F-AA27-C111232FE3EB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106737-DF34-4DE2-9CC6-AB30AE832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F40F75-4B9A-4D2F-8201-66806F856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30C31-0796-43C6-9B2B-95FDABF75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664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0D44C-B8CD-4121-A995-4F78BBED7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DD68B3-8F95-4B07-9533-B4467108A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1F546-4715-4A4F-AA27-C111232FE3EB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9F2E5B-C523-475D-9FFB-FCAE9FB6E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8717F8-E490-459E-A635-7F76F2C6A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30C31-0796-43C6-9B2B-95FDABF75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467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751B3E-CDFD-4E1F-9622-A7342D56F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1F546-4715-4A4F-AA27-C111232FE3EB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A592D6-EC8C-4413-B160-22A4D0837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2F8BE7-44BE-41AA-85C9-B631BB59C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30C31-0796-43C6-9B2B-95FDABF75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539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F3116-F52E-4DEC-A071-AABDF3965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EF2367-95E8-4C02-9C2F-5CFC9FDC1C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2EA4B4-31A5-43C1-AD75-1D1D446AD4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741787-FDA6-40B2-97A8-5720C4F07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1F546-4715-4A4F-AA27-C111232FE3EB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173150-B32B-481B-AAF8-FC2D6C193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187203-2F72-4FD1-BC8B-0147DBDB2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30C31-0796-43C6-9B2B-95FDABF75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577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4977E-1E9E-4807-B8D0-A1780A895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05A954-FC0C-4A51-BC5B-C747645FF5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930667-7B18-45DA-A926-B2CE445757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D91C10-F175-4C33-ABA0-85711F894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1F546-4715-4A4F-AA27-C111232FE3EB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955103-222D-405B-9018-655511C67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E92D94-660E-4875-B99C-9CC9FA47B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30C31-0796-43C6-9B2B-95FDABF75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010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1288E1-EE5C-4B72-9FFC-217861E87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8ABC25-F69E-496B-9449-FF227CA0B8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1D28D4-12EC-47E2-AB80-C3E4499900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F1F546-4715-4A4F-AA27-C111232FE3EB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D917F3-BB83-4D4C-9289-7A46953E01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49595-4654-4A10-B05A-02D2EA1F1A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730C31-0796-43C6-9B2B-95FDABF75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144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fif"/><Relationship Id="rId2" Type="http://schemas.openxmlformats.org/officeDocument/2006/relationships/image" Target="../media/image4.jf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f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f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f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29F63-C9BA-4DF4-A67B-2E82257AA1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KV3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D7750B-BC80-4FED-A483-825E2C528A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FULL FLAX</a:t>
            </a:r>
          </a:p>
        </p:txBody>
      </p:sp>
    </p:spTree>
    <p:extLst>
      <p:ext uri="{BB962C8B-B14F-4D97-AF65-F5344CB8AC3E}">
        <p14:creationId xmlns:p14="http://schemas.microsoft.com/office/powerpoint/2010/main" val="28605569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E2DF3-CAA9-484A-8C90-5A07D08350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Don’t trust our model?</a:t>
            </a:r>
            <a:br>
              <a:rPr lang="en-US" dirty="0"/>
            </a:br>
            <a:r>
              <a:rPr lang="en-US" dirty="0"/>
              <a:t>Here comes the magical</a:t>
            </a:r>
            <a:br>
              <a:rPr lang="en-US" dirty="0"/>
            </a:br>
            <a:r>
              <a:rPr lang="en-US" dirty="0"/>
              <a:t>EXPLAINER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482A82-198B-4B28-9CAA-59D9DA3D12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082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A1347-BC42-4D23-BBCE-BAF38F25C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977" y="167559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Brief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BC15A-CE02-473F-A1FA-D2A55F48FE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9977" y="1582047"/>
            <a:ext cx="4383157" cy="483224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/>
              <a:t>After GNN prediction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513CA59-6CAF-4BB3-9B19-8969816C62FA}"/>
              </a:ext>
            </a:extLst>
          </p:cNvPr>
          <p:cNvSpPr txBox="1">
            <a:spLocks/>
          </p:cNvSpPr>
          <p:nvPr/>
        </p:nvSpPr>
        <p:spPr>
          <a:xfrm>
            <a:off x="6985554" y="1582047"/>
            <a:ext cx="4383157" cy="4903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dirty="0"/>
              <a:t>The GNN Explainer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DBB6FD4-1583-459E-9322-CED09B88A2CC}"/>
              </a:ext>
            </a:extLst>
          </p:cNvPr>
          <p:cNvSpPr/>
          <p:nvPr/>
        </p:nvSpPr>
        <p:spPr>
          <a:xfrm>
            <a:off x="1590260" y="3664226"/>
            <a:ext cx="331303" cy="33130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1842813-9BCE-4A6F-809F-E58598091198}"/>
              </a:ext>
            </a:extLst>
          </p:cNvPr>
          <p:cNvSpPr/>
          <p:nvPr/>
        </p:nvSpPr>
        <p:spPr>
          <a:xfrm>
            <a:off x="2342322" y="2141952"/>
            <a:ext cx="331303" cy="331304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8F86239-F37C-464E-BA3A-CDA194EFA8CF}"/>
              </a:ext>
            </a:extLst>
          </p:cNvPr>
          <p:cNvSpPr/>
          <p:nvPr/>
        </p:nvSpPr>
        <p:spPr>
          <a:xfrm>
            <a:off x="4189340" y="3934239"/>
            <a:ext cx="331303" cy="331304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2059CAB-F6F7-47B9-8EDE-FD41FCBEDF81}"/>
              </a:ext>
            </a:extLst>
          </p:cNvPr>
          <p:cNvSpPr/>
          <p:nvPr/>
        </p:nvSpPr>
        <p:spPr>
          <a:xfrm>
            <a:off x="3011556" y="2653748"/>
            <a:ext cx="331303" cy="331304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4C4DE80-58AB-423C-845E-D362B99979C9}"/>
              </a:ext>
            </a:extLst>
          </p:cNvPr>
          <p:cNvSpPr/>
          <p:nvPr/>
        </p:nvSpPr>
        <p:spPr>
          <a:xfrm>
            <a:off x="1621735" y="5284305"/>
            <a:ext cx="331303" cy="331304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64C30B5-3AD6-4AB4-B30B-98C824EB4E82}"/>
              </a:ext>
            </a:extLst>
          </p:cNvPr>
          <p:cNvSpPr/>
          <p:nvPr/>
        </p:nvSpPr>
        <p:spPr>
          <a:xfrm>
            <a:off x="2507973" y="4459357"/>
            <a:ext cx="331303" cy="331304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FA07CE5-AE9E-446B-98B0-F4A56F83B527}"/>
              </a:ext>
            </a:extLst>
          </p:cNvPr>
          <p:cNvSpPr/>
          <p:nvPr/>
        </p:nvSpPr>
        <p:spPr>
          <a:xfrm>
            <a:off x="4187685" y="2653748"/>
            <a:ext cx="331303" cy="331304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417E617-FD3F-41B4-B5BA-F811ABC6548A}"/>
              </a:ext>
            </a:extLst>
          </p:cNvPr>
          <p:cNvSpPr/>
          <p:nvPr/>
        </p:nvSpPr>
        <p:spPr>
          <a:xfrm>
            <a:off x="3014867" y="5353879"/>
            <a:ext cx="331303" cy="331304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03031CE-C64F-4A56-813D-E69C5D0FBD11}"/>
              </a:ext>
            </a:extLst>
          </p:cNvPr>
          <p:cNvCxnSpPr>
            <a:cxnSpLocks/>
            <a:stCxn id="7" idx="4"/>
            <a:endCxn id="11" idx="0"/>
          </p:cNvCxnSpPr>
          <p:nvPr/>
        </p:nvCxnSpPr>
        <p:spPr>
          <a:xfrm>
            <a:off x="2507974" y="2473256"/>
            <a:ext cx="165651" cy="19861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C961376-DC8F-47EA-BE34-5AD234C4B2AF}"/>
              </a:ext>
            </a:extLst>
          </p:cNvPr>
          <p:cNvCxnSpPr>
            <a:stCxn id="6" idx="5"/>
            <a:endCxn id="12" idx="3"/>
          </p:cNvCxnSpPr>
          <p:nvPr/>
        </p:nvCxnSpPr>
        <p:spPr>
          <a:xfrm flipV="1">
            <a:off x="1873045" y="2936534"/>
            <a:ext cx="2363158" cy="10104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71C09A9-9212-46C2-8DBE-F9F2F4A03F09}"/>
              </a:ext>
            </a:extLst>
          </p:cNvPr>
          <p:cNvCxnSpPr>
            <a:stCxn id="12" idx="5"/>
            <a:endCxn id="8" idx="0"/>
          </p:cNvCxnSpPr>
          <p:nvPr/>
        </p:nvCxnSpPr>
        <p:spPr>
          <a:xfrm flipH="1">
            <a:off x="4354992" y="2936534"/>
            <a:ext cx="115478" cy="9977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EDA8FA2-DC3D-4A23-A84E-A1E0A4C5DDA2}"/>
              </a:ext>
            </a:extLst>
          </p:cNvPr>
          <p:cNvCxnSpPr>
            <a:stCxn id="10" idx="7"/>
            <a:endCxn id="6" idx="4"/>
          </p:cNvCxnSpPr>
          <p:nvPr/>
        </p:nvCxnSpPr>
        <p:spPr>
          <a:xfrm flipH="1" flipV="1">
            <a:off x="1755912" y="3995530"/>
            <a:ext cx="148608" cy="13372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DF1C2A4-018D-456B-A2D4-221DA4D8AEAD}"/>
              </a:ext>
            </a:extLst>
          </p:cNvPr>
          <p:cNvCxnSpPr>
            <a:stCxn id="10" idx="5"/>
            <a:endCxn id="13" idx="2"/>
          </p:cNvCxnSpPr>
          <p:nvPr/>
        </p:nvCxnSpPr>
        <p:spPr>
          <a:xfrm flipV="1">
            <a:off x="1904520" y="5519531"/>
            <a:ext cx="1110347" cy="475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4D297EB-4F02-43B1-A1CD-E6387CEB9186}"/>
              </a:ext>
            </a:extLst>
          </p:cNvPr>
          <p:cNvCxnSpPr>
            <a:stCxn id="11" idx="6"/>
            <a:endCxn id="8" idx="2"/>
          </p:cNvCxnSpPr>
          <p:nvPr/>
        </p:nvCxnSpPr>
        <p:spPr>
          <a:xfrm flipV="1">
            <a:off x="2839276" y="4099891"/>
            <a:ext cx="1350064" cy="5251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EF2F1D1-3CFD-47CF-B9A6-0439C1974C78}"/>
              </a:ext>
            </a:extLst>
          </p:cNvPr>
          <p:cNvCxnSpPr>
            <a:stCxn id="9" idx="6"/>
            <a:endCxn id="12" idx="2"/>
          </p:cNvCxnSpPr>
          <p:nvPr/>
        </p:nvCxnSpPr>
        <p:spPr>
          <a:xfrm>
            <a:off x="3342859" y="2819400"/>
            <a:ext cx="8448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D61F08B-EBDF-4CF0-9BF4-344E419D4680}"/>
              </a:ext>
            </a:extLst>
          </p:cNvPr>
          <p:cNvCxnSpPr>
            <a:stCxn id="9" idx="1"/>
            <a:endCxn id="7" idx="5"/>
          </p:cNvCxnSpPr>
          <p:nvPr/>
        </p:nvCxnSpPr>
        <p:spPr>
          <a:xfrm flipH="1" flipV="1">
            <a:off x="2625107" y="2424738"/>
            <a:ext cx="434967" cy="2775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A5E46CB-C312-4A75-B4FF-3EAA3B493471}"/>
              </a:ext>
            </a:extLst>
          </p:cNvPr>
          <p:cNvCxnSpPr>
            <a:stCxn id="9" idx="3"/>
            <a:endCxn id="13" idx="0"/>
          </p:cNvCxnSpPr>
          <p:nvPr/>
        </p:nvCxnSpPr>
        <p:spPr>
          <a:xfrm>
            <a:off x="3060074" y="2936534"/>
            <a:ext cx="120445" cy="24173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E52C4928-BE77-4D5B-B68D-2B210793176E}"/>
              </a:ext>
            </a:extLst>
          </p:cNvPr>
          <p:cNvSpPr txBox="1"/>
          <p:nvPr/>
        </p:nvSpPr>
        <p:spPr>
          <a:xfrm>
            <a:off x="333726" y="5802317"/>
            <a:ext cx="56869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Graph with classified nodes</a:t>
            </a:r>
          </a:p>
          <a:p>
            <a:pPr algn="ctr"/>
            <a:r>
              <a:rPr lang="en-US" sz="2000" b="1" dirty="0"/>
              <a:t>COMPANY / ADDRESS / </a:t>
            </a:r>
            <a:r>
              <a:rPr lang="en-US" sz="2000" b="1" dirty="0">
                <a:solidFill>
                  <a:schemeClr val="accent2"/>
                </a:solidFill>
              </a:rPr>
              <a:t>DATE</a:t>
            </a:r>
            <a:r>
              <a:rPr lang="en-US" sz="2000" b="1" dirty="0"/>
              <a:t> / </a:t>
            </a:r>
            <a:r>
              <a:rPr lang="en-US" sz="2000" b="1" dirty="0">
                <a:solidFill>
                  <a:srgbClr val="FF0000"/>
                </a:solidFill>
              </a:rPr>
              <a:t>TOTAL</a:t>
            </a:r>
            <a:r>
              <a:rPr lang="en-US" sz="2000" b="1" dirty="0"/>
              <a:t> / UNKNOWN</a:t>
            </a:r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EFFAA6FC-573B-4A77-A0A4-75C9009D4E8C}"/>
              </a:ext>
            </a:extLst>
          </p:cNvPr>
          <p:cNvSpPr/>
          <p:nvPr/>
        </p:nvSpPr>
        <p:spPr>
          <a:xfrm>
            <a:off x="5605185" y="2402900"/>
            <a:ext cx="1295405" cy="821045"/>
          </a:xfrm>
          <a:prstGeom prst="rightArrow">
            <a:avLst/>
          </a:prstGeom>
          <a:solidFill>
            <a:schemeClr val="accent2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DB6DDB9B-4BDD-40F0-B2B4-CD33FCDB9965}"/>
              </a:ext>
            </a:extLst>
          </p:cNvPr>
          <p:cNvSpPr/>
          <p:nvPr/>
        </p:nvSpPr>
        <p:spPr>
          <a:xfrm>
            <a:off x="7790145" y="3712744"/>
            <a:ext cx="331303" cy="33130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4E789557-B314-4BF5-B0D5-499CBA7EDD08}"/>
              </a:ext>
            </a:extLst>
          </p:cNvPr>
          <p:cNvSpPr/>
          <p:nvPr/>
        </p:nvSpPr>
        <p:spPr>
          <a:xfrm>
            <a:off x="8542207" y="2190470"/>
            <a:ext cx="331303" cy="331304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340BD120-8412-4A21-9DE3-4F0FAB62C153}"/>
              </a:ext>
            </a:extLst>
          </p:cNvPr>
          <p:cNvSpPr/>
          <p:nvPr/>
        </p:nvSpPr>
        <p:spPr>
          <a:xfrm>
            <a:off x="10389225" y="3982757"/>
            <a:ext cx="331303" cy="33130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0D76A4D-BCF0-4D92-A164-A0F687C4C1C5}"/>
              </a:ext>
            </a:extLst>
          </p:cNvPr>
          <p:cNvSpPr/>
          <p:nvPr/>
        </p:nvSpPr>
        <p:spPr>
          <a:xfrm>
            <a:off x="9211441" y="2702266"/>
            <a:ext cx="331303" cy="331304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59E7654A-7EF8-492B-AF61-35885A306BCC}"/>
              </a:ext>
            </a:extLst>
          </p:cNvPr>
          <p:cNvSpPr/>
          <p:nvPr/>
        </p:nvSpPr>
        <p:spPr>
          <a:xfrm>
            <a:off x="7821620" y="5332823"/>
            <a:ext cx="331303" cy="33130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EA6E17E5-C369-4324-84E9-955CEC9EF4EA}"/>
              </a:ext>
            </a:extLst>
          </p:cNvPr>
          <p:cNvSpPr/>
          <p:nvPr/>
        </p:nvSpPr>
        <p:spPr>
          <a:xfrm>
            <a:off x="8707858" y="4507875"/>
            <a:ext cx="331303" cy="331304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E81C696A-64FF-4069-A87E-0C8E4B5D9C99}"/>
              </a:ext>
            </a:extLst>
          </p:cNvPr>
          <p:cNvSpPr/>
          <p:nvPr/>
        </p:nvSpPr>
        <p:spPr>
          <a:xfrm>
            <a:off x="10387570" y="2702266"/>
            <a:ext cx="331303" cy="33130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B288410A-A718-4F13-8AC7-B61C86F62429}"/>
              </a:ext>
            </a:extLst>
          </p:cNvPr>
          <p:cNvSpPr/>
          <p:nvPr/>
        </p:nvSpPr>
        <p:spPr>
          <a:xfrm>
            <a:off x="9214752" y="5402397"/>
            <a:ext cx="331303" cy="331304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F03028A2-E9A1-451F-A157-8A3B23B8F3ED}"/>
              </a:ext>
            </a:extLst>
          </p:cNvPr>
          <p:cNvCxnSpPr>
            <a:cxnSpLocks/>
            <a:stCxn id="38" idx="4"/>
            <a:endCxn id="42" idx="0"/>
          </p:cNvCxnSpPr>
          <p:nvPr/>
        </p:nvCxnSpPr>
        <p:spPr>
          <a:xfrm>
            <a:off x="8707859" y="2521774"/>
            <a:ext cx="165651" cy="19861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7117343-52A8-4857-A9DD-19B5E1D7489C}"/>
              </a:ext>
            </a:extLst>
          </p:cNvPr>
          <p:cNvCxnSpPr>
            <a:stCxn id="37" idx="5"/>
            <a:endCxn id="43" idx="3"/>
          </p:cNvCxnSpPr>
          <p:nvPr/>
        </p:nvCxnSpPr>
        <p:spPr>
          <a:xfrm flipV="1">
            <a:off x="8072930" y="2985052"/>
            <a:ext cx="2363158" cy="101047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2B2405E-7225-4231-B976-BEE922EAA465}"/>
              </a:ext>
            </a:extLst>
          </p:cNvPr>
          <p:cNvCxnSpPr>
            <a:stCxn id="43" idx="5"/>
            <a:endCxn id="39" idx="0"/>
          </p:cNvCxnSpPr>
          <p:nvPr/>
        </p:nvCxnSpPr>
        <p:spPr>
          <a:xfrm flipH="1">
            <a:off x="10554877" y="2985052"/>
            <a:ext cx="115478" cy="99770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4A8AA03F-3EA8-4567-9B68-18E3E4F1A771}"/>
              </a:ext>
            </a:extLst>
          </p:cNvPr>
          <p:cNvCxnSpPr>
            <a:stCxn id="41" idx="7"/>
            <a:endCxn id="37" idx="4"/>
          </p:cNvCxnSpPr>
          <p:nvPr/>
        </p:nvCxnSpPr>
        <p:spPr>
          <a:xfrm flipH="1" flipV="1">
            <a:off x="7955797" y="4044048"/>
            <a:ext cx="148608" cy="133729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BAD2263-A8AC-4BFC-A713-2FF6CDFF589C}"/>
              </a:ext>
            </a:extLst>
          </p:cNvPr>
          <p:cNvCxnSpPr>
            <a:stCxn id="41" idx="5"/>
            <a:endCxn id="44" idx="2"/>
          </p:cNvCxnSpPr>
          <p:nvPr/>
        </p:nvCxnSpPr>
        <p:spPr>
          <a:xfrm flipV="1">
            <a:off x="8104405" y="5568049"/>
            <a:ext cx="1110347" cy="475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53A62A3-4E85-4571-AA29-60D1BCE90DF5}"/>
              </a:ext>
            </a:extLst>
          </p:cNvPr>
          <p:cNvCxnSpPr>
            <a:stCxn id="42" idx="6"/>
            <a:endCxn id="39" idx="2"/>
          </p:cNvCxnSpPr>
          <p:nvPr/>
        </p:nvCxnSpPr>
        <p:spPr>
          <a:xfrm flipV="1">
            <a:off x="9039161" y="4148409"/>
            <a:ext cx="1350064" cy="5251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5F7041B-E2AE-4402-BE14-4DA8C13D238A}"/>
              </a:ext>
            </a:extLst>
          </p:cNvPr>
          <p:cNvCxnSpPr>
            <a:stCxn id="40" idx="6"/>
            <a:endCxn id="43" idx="2"/>
          </p:cNvCxnSpPr>
          <p:nvPr/>
        </p:nvCxnSpPr>
        <p:spPr>
          <a:xfrm>
            <a:off x="9542744" y="2867918"/>
            <a:ext cx="8448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B54AFF1-7BB2-4992-857E-A75DEF5A65E6}"/>
              </a:ext>
            </a:extLst>
          </p:cNvPr>
          <p:cNvCxnSpPr>
            <a:stCxn id="40" idx="1"/>
            <a:endCxn id="38" idx="5"/>
          </p:cNvCxnSpPr>
          <p:nvPr/>
        </p:nvCxnSpPr>
        <p:spPr>
          <a:xfrm flipH="1" flipV="1">
            <a:off x="8824992" y="2473256"/>
            <a:ext cx="434967" cy="2775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D8DDB66-26D1-4A19-839D-52DA71831590}"/>
              </a:ext>
            </a:extLst>
          </p:cNvPr>
          <p:cNvCxnSpPr>
            <a:stCxn id="40" idx="3"/>
            <a:endCxn id="44" idx="0"/>
          </p:cNvCxnSpPr>
          <p:nvPr/>
        </p:nvCxnSpPr>
        <p:spPr>
          <a:xfrm>
            <a:off x="9259959" y="2985052"/>
            <a:ext cx="120445" cy="24173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E0A9ECCB-8391-4C19-A9D0-34D967AA0156}"/>
              </a:ext>
            </a:extLst>
          </p:cNvPr>
          <p:cNvSpPr/>
          <p:nvPr/>
        </p:nvSpPr>
        <p:spPr>
          <a:xfrm>
            <a:off x="1330884" y="3299791"/>
            <a:ext cx="839159" cy="331304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TOTAL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7163CF0-04F5-40C4-8849-34C4FE3D2E10}"/>
              </a:ext>
            </a:extLst>
          </p:cNvPr>
          <p:cNvSpPr/>
          <p:nvPr/>
        </p:nvSpPr>
        <p:spPr>
          <a:xfrm>
            <a:off x="3943220" y="2322444"/>
            <a:ext cx="839159" cy="33130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2"/>
                </a:solidFill>
              </a:rPr>
              <a:t>DATE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9DE976F8-5B3D-4174-A94E-DCBDF9DD8DC5}"/>
              </a:ext>
            </a:extLst>
          </p:cNvPr>
          <p:cNvSpPr/>
          <p:nvPr/>
        </p:nvSpPr>
        <p:spPr>
          <a:xfrm>
            <a:off x="7511958" y="3364984"/>
            <a:ext cx="839159" cy="331304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TOTAL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7D4A561-11B6-4C21-A811-14D3E3F891AC}"/>
              </a:ext>
            </a:extLst>
          </p:cNvPr>
          <p:cNvSpPr txBox="1"/>
          <p:nvPr/>
        </p:nvSpPr>
        <p:spPr>
          <a:xfrm>
            <a:off x="7408077" y="5965775"/>
            <a:ext cx="4269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Explanation for each node</a:t>
            </a: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BA699E77-165B-4BB6-BD68-A77F1B4644A5}"/>
              </a:ext>
            </a:extLst>
          </p:cNvPr>
          <p:cNvSpPr/>
          <p:nvPr/>
        </p:nvSpPr>
        <p:spPr>
          <a:xfrm rot="2244109">
            <a:off x="6928751" y="3618207"/>
            <a:ext cx="366184" cy="102920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72D1B982-9720-4C59-A722-5CC4D397C960}"/>
              </a:ext>
            </a:extLst>
          </p:cNvPr>
          <p:cNvSpPr/>
          <p:nvPr/>
        </p:nvSpPr>
        <p:spPr>
          <a:xfrm>
            <a:off x="5830957" y="4625009"/>
            <a:ext cx="986225" cy="6051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WHY ?</a:t>
            </a:r>
          </a:p>
        </p:txBody>
      </p:sp>
    </p:spTree>
    <p:extLst>
      <p:ext uri="{BB962C8B-B14F-4D97-AF65-F5344CB8AC3E}">
        <p14:creationId xmlns:p14="http://schemas.microsoft.com/office/powerpoint/2010/main" val="3103662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35" grpId="0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54" grpId="0" animBg="1"/>
      <p:bldP spid="55" grpId="0" animBg="1"/>
      <p:bldP spid="56" grpId="0" animBg="1"/>
      <p:bldP spid="57" grpId="0"/>
      <p:bldP spid="4" grpId="0" animBg="1"/>
      <p:bldP spid="1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A1347-BC42-4D23-BBCE-BAF38F25C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977" y="167559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Brief introduction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52C4928-BE77-4D5B-B68D-2B210793176E}"/>
              </a:ext>
            </a:extLst>
          </p:cNvPr>
          <p:cNvSpPr txBox="1"/>
          <p:nvPr/>
        </p:nvSpPr>
        <p:spPr>
          <a:xfrm>
            <a:off x="333726" y="5802317"/>
            <a:ext cx="5686962" cy="8309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Graph with classified nodes</a:t>
            </a:r>
          </a:p>
          <a:p>
            <a:pPr algn="ctr"/>
            <a:r>
              <a:rPr lang="en-US" sz="2000" b="1" dirty="0">
                <a:solidFill>
                  <a:srgbClr val="FF0000"/>
                </a:solidFill>
              </a:rPr>
              <a:t>COMPANY</a:t>
            </a:r>
            <a:r>
              <a:rPr lang="en-US" sz="2000" b="1" dirty="0"/>
              <a:t> / ADDRESS / </a:t>
            </a:r>
            <a:r>
              <a:rPr lang="en-US" sz="2000" b="1" dirty="0">
                <a:solidFill>
                  <a:schemeClr val="accent2"/>
                </a:solidFill>
              </a:rPr>
              <a:t>DATE</a:t>
            </a:r>
            <a:r>
              <a:rPr lang="en-US" sz="2000" b="1" dirty="0"/>
              <a:t> / </a:t>
            </a:r>
            <a:r>
              <a:rPr lang="en-US" sz="2000" b="1" dirty="0">
                <a:solidFill>
                  <a:srgbClr val="FF0000"/>
                </a:solidFill>
              </a:rPr>
              <a:t>TOTAL</a:t>
            </a:r>
            <a:r>
              <a:rPr lang="en-US" sz="2000" b="1" dirty="0"/>
              <a:t> / UNKNOWN</a:t>
            </a:r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EFFAA6FC-573B-4A77-A0A4-75C9009D4E8C}"/>
              </a:ext>
            </a:extLst>
          </p:cNvPr>
          <p:cNvSpPr/>
          <p:nvPr/>
        </p:nvSpPr>
        <p:spPr>
          <a:xfrm>
            <a:off x="5485919" y="2875243"/>
            <a:ext cx="1499635" cy="1058996"/>
          </a:xfrm>
          <a:prstGeom prst="rightArrow">
            <a:avLst/>
          </a:prstGeom>
          <a:solidFill>
            <a:schemeClr val="accent2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7D4A561-11B6-4C21-A811-14D3E3F891AC}"/>
              </a:ext>
            </a:extLst>
          </p:cNvPr>
          <p:cNvSpPr txBox="1"/>
          <p:nvPr/>
        </p:nvSpPr>
        <p:spPr>
          <a:xfrm>
            <a:off x="7408077" y="5965775"/>
            <a:ext cx="4269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Explanation for each node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D39A60A-D7D4-454E-9A4B-15EC996EF8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980" y="1206500"/>
            <a:ext cx="2533646" cy="426299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DAC1EC6-6E1A-4DDB-90D3-A8663D6F7B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3293" y="1158343"/>
            <a:ext cx="3038899" cy="4807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973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  <p:bldP spid="5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23E79-3DE0-4518-B948-44073B3EE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219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How it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CC1BA9-1D85-4421-A5A7-705388B600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07800"/>
            <a:ext cx="10333384" cy="99395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b="1" dirty="0"/>
              <a:t>KEY IDEA</a:t>
            </a:r>
            <a:r>
              <a:rPr lang="en-US" sz="3200" dirty="0"/>
              <a:t>: What part of the graph contributes the most in the classification of “X”?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7FC85799-F2D4-4E98-AC8D-01F4CEE5E577}"/>
              </a:ext>
            </a:extLst>
          </p:cNvPr>
          <p:cNvSpPr/>
          <p:nvPr/>
        </p:nvSpPr>
        <p:spPr>
          <a:xfrm>
            <a:off x="1529045" y="4108174"/>
            <a:ext cx="331303" cy="33130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265E3741-2C2D-43CD-855C-2E77B1218106}"/>
              </a:ext>
            </a:extLst>
          </p:cNvPr>
          <p:cNvSpPr/>
          <p:nvPr/>
        </p:nvSpPr>
        <p:spPr>
          <a:xfrm>
            <a:off x="2281107" y="2585900"/>
            <a:ext cx="331303" cy="331304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8DF344B-41CF-42BA-9DC4-C0B203F531EC}"/>
              </a:ext>
            </a:extLst>
          </p:cNvPr>
          <p:cNvSpPr/>
          <p:nvPr/>
        </p:nvSpPr>
        <p:spPr>
          <a:xfrm>
            <a:off x="4128125" y="4378187"/>
            <a:ext cx="331303" cy="331304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E7238375-6950-403F-B9A1-A95235343048}"/>
              </a:ext>
            </a:extLst>
          </p:cNvPr>
          <p:cNvSpPr/>
          <p:nvPr/>
        </p:nvSpPr>
        <p:spPr>
          <a:xfrm>
            <a:off x="2950341" y="3097696"/>
            <a:ext cx="331303" cy="331304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1B43844A-ABD8-4573-AB1D-F3818A45D0AF}"/>
              </a:ext>
            </a:extLst>
          </p:cNvPr>
          <p:cNvSpPr/>
          <p:nvPr/>
        </p:nvSpPr>
        <p:spPr>
          <a:xfrm>
            <a:off x="1560520" y="5728253"/>
            <a:ext cx="331303" cy="331304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60A66DC3-FFC4-4745-A745-360659136B4A}"/>
              </a:ext>
            </a:extLst>
          </p:cNvPr>
          <p:cNvSpPr/>
          <p:nvPr/>
        </p:nvSpPr>
        <p:spPr>
          <a:xfrm>
            <a:off x="2446758" y="4903305"/>
            <a:ext cx="331303" cy="331304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81E13CEE-D880-41C7-A6E5-9E21E69F35B9}"/>
              </a:ext>
            </a:extLst>
          </p:cNvPr>
          <p:cNvSpPr/>
          <p:nvPr/>
        </p:nvSpPr>
        <p:spPr>
          <a:xfrm>
            <a:off x="4126470" y="3097696"/>
            <a:ext cx="331303" cy="331304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679855F2-5B54-40E0-A93C-F13990552AB0}"/>
              </a:ext>
            </a:extLst>
          </p:cNvPr>
          <p:cNvSpPr/>
          <p:nvPr/>
        </p:nvSpPr>
        <p:spPr>
          <a:xfrm>
            <a:off x="2953652" y="5797827"/>
            <a:ext cx="331303" cy="331304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851637F-E14E-494A-98ED-AE0542BB5DD4}"/>
              </a:ext>
            </a:extLst>
          </p:cNvPr>
          <p:cNvCxnSpPr>
            <a:cxnSpLocks/>
            <a:stCxn id="41" idx="4"/>
            <a:endCxn id="45" idx="0"/>
          </p:cNvCxnSpPr>
          <p:nvPr/>
        </p:nvCxnSpPr>
        <p:spPr>
          <a:xfrm>
            <a:off x="2446759" y="2917204"/>
            <a:ext cx="165651" cy="19861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89ECC3C-8950-40EA-BA95-71542A563E01}"/>
              </a:ext>
            </a:extLst>
          </p:cNvPr>
          <p:cNvCxnSpPr>
            <a:stCxn id="40" idx="5"/>
            <a:endCxn id="46" idx="3"/>
          </p:cNvCxnSpPr>
          <p:nvPr/>
        </p:nvCxnSpPr>
        <p:spPr>
          <a:xfrm flipV="1">
            <a:off x="1811830" y="3380482"/>
            <a:ext cx="2363158" cy="1010478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D55DF69-BA94-4D91-9B47-95CD6B422957}"/>
              </a:ext>
            </a:extLst>
          </p:cNvPr>
          <p:cNvCxnSpPr>
            <a:stCxn id="46" idx="5"/>
            <a:endCxn id="42" idx="0"/>
          </p:cNvCxnSpPr>
          <p:nvPr/>
        </p:nvCxnSpPr>
        <p:spPr>
          <a:xfrm flipH="1">
            <a:off x="4293777" y="3380482"/>
            <a:ext cx="115478" cy="99770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5CE3B4A-830A-4F2A-B14B-724C6831CECC}"/>
              </a:ext>
            </a:extLst>
          </p:cNvPr>
          <p:cNvCxnSpPr>
            <a:stCxn id="44" idx="7"/>
            <a:endCxn id="40" idx="4"/>
          </p:cNvCxnSpPr>
          <p:nvPr/>
        </p:nvCxnSpPr>
        <p:spPr>
          <a:xfrm flipH="1" flipV="1">
            <a:off x="1694697" y="4439478"/>
            <a:ext cx="148608" cy="1337293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F7D55775-8900-495E-821B-BB255D23E24D}"/>
              </a:ext>
            </a:extLst>
          </p:cNvPr>
          <p:cNvCxnSpPr>
            <a:stCxn id="44" idx="5"/>
            <a:endCxn id="47" idx="2"/>
          </p:cNvCxnSpPr>
          <p:nvPr/>
        </p:nvCxnSpPr>
        <p:spPr>
          <a:xfrm flipV="1">
            <a:off x="1843305" y="5963479"/>
            <a:ext cx="1110347" cy="475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61653369-7901-4220-A638-76FFEEB485CE}"/>
              </a:ext>
            </a:extLst>
          </p:cNvPr>
          <p:cNvCxnSpPr>
            <a:stCxn id="45" idx="6"/>
            <a:endCxn id="42" idx="2"/>
          </p:cNvCxnSpPr>
          <p:nvPr/>
        </p:nvCxnSpPr>
        <p:spPr>
          <a:xfrm flipV="1">
            <a:off x="2778061" y="4543839"/>
            <a:ext cx="1350064" cy="5251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9B36219B-6397-4829-8CFB-DEA55988E500}"/>
              </a:ext>
            </a:extLst>
          </p:cNvPr>
          <p:cNvCxnSpPr>
            <a:stCxn id="43" idx="6"/>
            <a:endCxn id="46" idx="2"/>
          </p:cNvCxnSpPr>
          <p:nvPr/>
        </p:nvCxnSpPr>
        <p:spPr>
          <a:xfrm>
            <a:off x="3281644" y="3263348"/>
            <a:ext cx="8448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FD25570-FDE2-41F3-8025-8547140F5827}"/>
              </a:ext>
            </a:extLst>
          </p:cNvPr>
          <p:cNvCxnSpPr>
            <a:stCxn id="43" idx="1"/>
            <a:endCxn id="41" idx="5"/>
          </p:cNvCxnSpPr>
          <p:nvPr/>
        </p:nvCxnSpPr>
        <p:spPr>
          <a:xfrm flipH="1" flipV="1">
            <a:off x="2563892" y="2868686"/>
            <a:ext cx="434967" cy="2775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FD11CBDD-023F-4A0A-8C22-A8E8CE5BABAA}"/>
              </a:ext>
            </a:extLst>
          </p:cNvPr>
          <p:cNvCxnSpPr>
            <a:stCxn id="43" idx="3"/>
            <a:endCxn id="47" idx="0"/>
          </p:cNvCxnSpPr>
          <p:nvPr/>
        </p:nvCxnSpPr>
        <p:spPr>
          <a:xfrm>
            <a:off x="2998859" y="3380482"/>
            <a:ext cx="120445" cy="24173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Arrow: Right 60">
            <a:extLst>
              <a:ext uri="{FF2B5EF4-FFF2-40B4-BE49-F238E27FC236}">
                <a16:creationId xmlns:a16="http://schemas.microsoft.com/office/drawing/2014/main" id="{C9334EC0-E1D1-455B-BD88-FE7D27866AC6}"/>
              </a:ext>
            </a:extLst>
          </p:cNvPr>
          <p:cNvSpPr/>
          <p:nvPr/>
        </p:nvSpPr>
        <p:spPr>
          <a:xfrm>
            <a:off x="4914900" y="4065765"/>
            <a:ext cx="3619500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30C93D92-6C07-465C-8C56-450C608E0247}"/>
              </a:ext>
            </a:extLst>
          </p:cNvPr>
          <p:cNvSpPr/>
          <p:nvPr/>
        </p:nvSpPr>
        <p:spPr>
          <a:xfrm>
            <a:off x="5600700" y="3429000"/>
            <a:ext cx="2182047" cy="636765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accent2"/>
                </a:solidFill>
              </a:rPr>
              <a:t>Trained Graph KV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B81E74A-02AE-4AF3-844B-DC44F37324AA}"/>
              </a:ext>
            </a:extLst>
          </p:cNvPr>
          <p:cNvSpPr txBox="1"/>
          <p:nvPr/>
        </p:nvSpPr>
        <p:spPr>
          <a:xfrm>
            <a:off x="5472608" y="4522788"/>
            <a:ext cx="25858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(Classifying node </a:t>
            </a:r>
            <a:r>
              <a:rPr lang="en-US" sz="2400" dirty="0">
                <a:solidFill>
                  <a:srgbClr val="FF0000"/>
                </a:solidFill>
              </a:rPr>
              <a:t>x</a:t>
            </a:r>
            <a:r>
              <a:rPr lang="en-US" sz="2400" dirty="0"/>
              <a:t>)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31A496D1-5044-4E19-AC57-AC4BB9D1FA1D}"/>
              </a:ext>
            </a:extLst>
          </p:cNvPr>
          <p:cNvSpPr/>
          <p:nvPr/>
        </p:nvSpPr>
        <p:spPr>
          <a:xfrm>
            <a:off x="8993515" y="4108174"/>
            <a:ext cx="839159" cy="331304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TOTAL</a:t>
            </a:r>
          </a:p>
        </p:txBody>
      </p:sp>
    </p:spTree>
    <p:extLst>
      <p:ext uri="{BB962C8B-B14F-4D97-AF65-F5344CB8AC3E}">
        <p14:creationId xmlns:p14="http://schemas.microsoft.com/office/powerpoint/2010/main" val="1030791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1" grpId="0" animBg="1"/>
      <p:bldP spid="43" grpId="0" animBg="1"/>
      <p:bldP spid="45" grpId="0" animBg="1"/>
      <p:bldP spid="47" grpId="0" animBg="1"/>
      <p:bldP spid="61" grpId="0" animBg="1"/>
      <p:bldP spid="62" grpId="0" animBg="1"/>
      <p:bldP spid="63" grpId="0"/>
      <p:bldP spid="6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DC33F-7070-4714-B4C1-51EE43EB0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25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How it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268ED-60D6-492A-A236-6A6C72DF51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0481" y="1998934"/>
            <a:ext cx="1344213" cy="48108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INPUT = 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27C90B9-D99F-4793-B15D-A4FFC7D19A85}"/>
              </a:ext>
            </a:extLst>
          </p:cNvPr>
          <p:cNvSpPr/>
          <p:nvPr/>
        </p:nvSpPr>
        <p:spPr>
          <a:xfrm>
            <a:off x="2379634" y="2192413"/>
            <a:ext cx="191530" cy="2159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A53026F-322F-4497-8033-38768A6A05AA}"/>
              </a:ext>
            </a:extLst>
          </p:cNvPr>
          <p:cNvSpPr/>
          <p:nvPr/>
        </p:nvSpPr>
        <p:spPr>
          <a:xfrm>
            <a:off x="2340264" y="1834673"/>
            <a:ext cx="191530" cy="215900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4D461C1-C5DB-4473-B245-0842F31548FB}"/>
              </a:ext>
            </a:extLst>
          </p:cNvPr>
          <p:cNvSpPr/>
          <p:nvPr/>
        </p:nvSpPr>
        <p:spPr>
          <a:xfrm>
            <a:off x="3275990" y="1929233"/>
            <a:ext cx="191530" cy="215900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8D4730F-59B3-47DD-955F-924C752D4901}"/>
              </a:ext>
            </a:extLst>
          </p:cNvPr>
          <p:cNvSpPr/>
          <p:nvPr/>
        </p:nvSpPr>
        <p:spPr>
          <a:xfrm>
            <a:off x="2571164" y="1506406"/>
            <a:ext cx="191530" cy="215900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8F35F33-04ED-4478-BBC8-13A9ECA17C4E}"/>
              </a:ext>
            </a:extLst>
          </p:cNvPr>
          <p:cNvSpPr/>
          <p:nvPr/>
        </p:nvSpPr>
        <p:spPr>
          <a:xfrm>
            <a:off x="2594148" y="2495626"/>
            <a:ext cx="191530" cy="215900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DC38B35-0C06-4A74-BDA4-76B8593F86EB}"/>
              </a:ext>
            </a:extLst>
          </p:cNvPr>
          <p:cNvSpPr/>
          <p:nvPr/>
        </p:nvSpPr>
        <p:spPr>
          <a:xfrm>
            <a:off x="2887118" y="2239693"/>
            <a:ext cx="191530" cy="215900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F4BA9B1-B7AE-4A89-874C-66320E83B2FE}"/>
              </a:ext>
            </a:extLst>
          </p:cNvPr>
          <p:cNvSpPr/>
          <p:nvPr/>
        </p:nvSpPr>
        <p:spPr>
          <a:xfrm>
            <a:off x="2948891" y="1675026"/>
            <a:ext cx="191530" cy="215900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9518209-A022-4AE4-B25C-EB9F3FE82D21}"/>
              </a:ext>
            </a:extLst>
          </p:cNvPr>
          <p:cNvSpPr/>
          <p:nvPr/>
        </p:nvSpPr>
        <p:spPr>
          <a:xfrm>
            <a:off x="3315657" y="2576514"/>
            <a:ext cx="191530" cy="215900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8C38B91-F6D5-44D5-8317-054EA47F83E8}"/>
              </a:ext>
            </a:extLst>
          </p:cNvPr>
          <p:cNvCxnSpPr>
            <a:cxnSpLocks/>
            <a:stCxn id="5" idx="4"/>
            <a:endCxn id="9" idx="0"/>
          </p:cNvCxnSpPr>
          <p:nvPr/>
        </p:nvCxnSpPr>
        <p:spPr>
          <a:xfrm>
            <a:off x="2436029" y="2050573"/>
            <a:ext cx="546854" cy="189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948ABE2-7C58-4566-BA16-0142226BF097}"/>
              </a:ext>
            </a:extLst>
          </p:cNvPr>
          <p:cNvCxnSpPr>
            <a:stCxn id="4" idx="5"/>
            <a:endCxn id="10" idx="3"/>
          </p:cNvCxnSpPr>
          <p:nvPr/>
        </p:nvCxnSpPr>
        <p:spPr>
          <a:xfrm flipV="1">
            <a:off x="2543115" y="1859308"/>
            <a:ext cx="433825" cy="517387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B8D2282-DE60-4C5C-86BC-7BE549AF223A}"/>
              </a:ext>
            </a:extLst>
          </p:cNvPr>
          <p:cNvCxnSpPr>
            <a:cxnSpLocks/>
            <a:stCxn id="10" idx="5"/>
            <a:endCxn id="6" idx="0"/>
          </p:cNvCxnSpPr>
          <p:nvPr/>
        </p:nvCxnSpPr>
        <p:spPr>
          <a:xfrm>
            <a:off x="3112372" y="1859308"/>
            <a:ext cx="259383" cy="6992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BF2F4FD-324C-4CD0-8EA7-9FD54D76C553}"/>
              </a:ext>
            </a:extLst>
          </p:cNvPr>
          <p:cNvCxnSpPr>
            <a:cxnSpLocks/>
            <a:stCxn id="8" idx="7"/>
            <a:endCxn id="4" idx="4"/>
          </p:cNvCxnSpPr>
          <p:nvPr/>
        </p:nvCxnSpPr>
        <p:spPr>
          <a:xfrm flipH="1" flipV="1">
            <a:off x="2475399" y="2408313"/>
            <a:ext cx="282230" cy="118931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61CFD21-44D0-4790-8CD6-A006BF0CC556}"/>
              </a:ext>
            </a:extLst>
          </p:cNvPr>
          <p:cNvCxnSpPr>
            <a:stCxn id="8" idx="5"/>
            <a:endCxn id="11" idx="2"/>
          </p:cNvCxnSpPr>
          <p:nvPr/>
        </p:nvCxnSpPr>
        <p:spPr>
          <a:xfrm>
            <a:off x="2757629" y="2679908"/>
            <a:ext cx="558028" cy="45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AB53311-66F2-42EA-B7BC-C82AD4D703BA}"/>
              </a:ext>
            </a:extLst>
          </p:cNvPr>
          <p:cNvCxnSpPr>
            <a:stCxn id="9" idx="6"/>
            <a:endCxn id="6" idx="2"/>
          </p:cNvCxnSpPr>
          <p:nvPr/>
        </p:nvCxnSpPr>
        <p:spPr>
          <a:xfrm flipV="1">
            <a:off x="3078648" y="2037183"/>
            <a:ext cx="197342" cy="3104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A0F7C43-EC3A-415D-8B37-BA3043BF7495}"/>
              </a:ext>
            </a:extLst>
          </p:cNvPr>
          <p:cNvCxnSpPr>
            <a:stCxn id="7" idx="6"/>
            <a:endCxn id="10" idx="2"/>
          </p:cNvCxnSpPr>
          <p:nvPr/>
        </p:nvCxnSpPr>
        <p:spPr>
          <a:xfrm>
            <a:off x="2762694" y="1614356"/>
            <a:ext cx="186197" cy="168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35F4672-6C64-4126-BE6A-F45AD895DC4E}"/>
              </a:ext>
            </a:extLst>
          </p:cNvPr>
          <p:cNvCxnSpPr>
            <a:cxnSpLocks/>
            <a:stCxn id="7" idx="1"/>
            <a:endCxn id="5" idx="5"/>
          </p:cNvCxnSpPr>
          <p:nvPr/>
        </p:nvCxnSpPr>
        <p:spPr>
          <a:xfrm flipH="1">
            <a:off x="2503745" y="1538024"/>
            <a:ext cx="95468" cy="4809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AE668AB-4828-454B-BF9B-709C5A1B7DEE}"/>
              </a:ext>
            </a:extLst>
          </p:cNvPr>
          <p:cNvCxnSpPr>
            <a:stCxn id="7" idx="3"/>
            <a:endCxn id="11" idx="0"/>
          </p:cNvCxnSpPr>
          <p:nvPr/>
        </p:nvCxnSpPr>
        <p:spPr>
          <a:xfrm>
            <a:off x="2599213" y="1690688"/>
            <a:ext cx="812209" cy="8858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61275D49-A0FD-4F95-A500-C890FD83B93E}"/>
              </a:ext>
            </a:extLst>
          </p:cNvPr>
          <p:cNvSpPr/>
          <p:nvPr/>
        </p:nvSpPr>
        <p:spPr>
          <a:xfrm>
            <a:off x="5200563" y="1815218"/>
            <a:ext cx="2182047" cy="636765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accent2"/>
                </a:solidFill>
              </a:rPr>
              <a:t>Trained Graph KV</a:t>
            </a:r>
          </a:p>
        </p:txBody>
      </p:sp>
      <p:sp>
        <p:nvSpPr>
          <p:cNvPr id="43" name="Cross 42">
            <a:extLst>
              <a:ext uri="{FF2B5EF4-FFF2-40B4-BE49-F238E27FC236}">
                <a16:creationId xmlns:a16="http://schemas.microsoft.com/office/drawing/2014/main" id="{0AA2FCA3-D032-4D22-944F-EDA50845313E}"/>
              </a:ext>
            </a:extLst>
          </p:cNvPr>
          <p:cNvSpPr/>
          <p:nvPr/>
        </p:nvSpPr>
        <p:spPr>
          <a:xfrm>
            <a:off x="3963557" y="1881808"/>
            <a:ext cx="621657" cy="598206"/>
          </a:xfrm>
          <a:prstGeom prst="plu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78D6EB31-B46E-41EF-8BC7-4B96E14AC50F}"/>
              </a:ext>
            </a:extLst>
          </p:cNvPr>
          <p:cNvCxnSpPr>
            <a:cxnSpLocks/>
          </p:cNvCxnSpPr>
          <p:nvPr/>
        </p:nvCxnSpPr>
        <p:spPr>
          <a:xfrm>
            <a:off x="8216900" y="983083"/>
            <a:ext cx="0" cy="2052217"/>
          </a:xfrm>
          <a:prstGeom prst="line">
            <a:avLst/>
          </a:prstGeom>
          <a:ln w="38100"/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ontent Placeholder 2">
            <a:extLst>
              <a:ext uri="{FF2B5EF4-FFF2-40B4-BE49-F238E27FC236}">
                <a16:creationId xmlns:a16="http://schemas.microsoft.com/office/drawing/2014/main" id="{B316F493-AD2D-49D9-99C9-BAE3E6196BA9}"/>
              </a:ext>
            </a:extLst>
          </p:cNvPr>
          <p:cNvSpPr txBox="1">
            <a:spLocks/>
          </p:cNvSpPr>
          <p:nvPr/>
        </p:nvSpPr>
        <p:spPr>
          <a:xfrm>
            <a:off x="8572560" y="1976584"/>
            <a:ext cx="1783079" cy="50892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OUTPUT = ?</a:t>
            </a:r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405BFABE-03BA-4D21-BC3A-8C52266972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803" y="4405313"/>
            <a:ext cx="1289558" cy="858143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EDB9CEAF-84B3-438A-8FFA-6B63392CA2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2719" y="3191854"/>
            <a:ext cx="1289559" cy="741971"/>
          </a:xfrm>
          <a:prstGeom prst="rect">
            <a:avLst/>
          </a:prstGeom>
        </p:spPr>
      </p:pic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07B8DE1-9FDE-4CDD-8603-D0C4CFEDEB5B}"/>
              </a:ext>
            </a:extLst>
          </p:cNvPr>
          <p:cNvCxnSpPr/>
          <p:nvPr/>
        </p:nvCxnSpPr>
        <p:spPr>
          <a:xfrm>
            <a:off x="889000" y="3048000"/>
            <a:ext cx="10076173" cy="0"/>
          </a:xfrm>
          <a:prstGeom prst="line">
            <a:avLst/>
          </a:prstGeom>
          <a:ln w="28575"/>
          <a:scene3d>
            <a:camera prst="perspectiveBelow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Cross 87">
            <a:extLst>
              <a:ext uri="{FF2B5EF4-FFF2-40B4-BE49-F238E27FC236}">
                <a16:creationId xmlns:a16="http://schemas.microsoft.com/office/drawing/2014/main" id="{C2553C32-F601-4A24-90ED-2609B899D2A3}"/>
              </a:ext>
            </a:extLst>
          </p:cNvPr>
          <p:cNvSpPr/>
          <p:nvPr/>
        </p:nvSpPr>
        <p:spPr>
          <a:xfrm>
            <a:off x="2770629" y="3996714"/>
            <a:ext cx="341743" cy="345709"/>
          </a:xfrm>
          <a:prstGeom prst="plu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Arrow: Down 88">
            <a:extLst>
              <a:ext uri="{FF2B5EF4-FFF2-40B4-BE49-F238E27FC236}">
                <a16:creationId xmlns:a16="http://schemas.microsoft.com/office/drawing/2014/main" id="{2A3AFCF3-0CF8-4352-ADB8-8B302816275C}"/>
              </a:ext>
            </a:extLst>
          </p:cNvPr>
          <p:cNvSpPr/>
          <p:nvPr/>
        </p:nvSpPr>
        <p:spPr>
          <a:xfrm>
            <a:off x="2819402" y="5291137"/>
            <a:ext cx="292970" cy="350144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1" name="Picture 90">
            <a:extLst>
              <a:ext uri="{FF2B5EF4-FFF2-40B4-BE49-F238E27FC236}">
                <a16:creationId xmlns:a16="http://schemas.microsoft.com/office/drawing/2014/main" id="{31DF1D5F-ADFC-411D-845A-CF33DBE7A1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6029" y="5734944"/>
            <a:ext cx="980286" cy="980286"/>
          </a:xfrm>
          <a:prstGeom prst="rect">
            <a:avLst/>
          </a:prstGeom>
        </p:spPr>
      </p:pic>
      <p:sp>
        <p:nvSpPr>
          <p:cNvPr id="92" name="Oval 91">
            <a:extLst>
              <a:ext uri="{FF2B5EF4-FFF2-40B4-BE49-F238E27FC236}">
                <a16:creationId xmlns:a16="http://schemas.microsoft.com/office/drawing/2014/main" id="{9DFF3835-E4BF-4766-BD0A-30A837664201}"/>
              </a:ext>
            </a:extLst>
          </p:cNvPr>
          <p:cNvSpPr/>
          <p:nvPr/>
        </p:nvSpPr>
        <p:spPr>
          <a:xfrm>
            <a:off x="5453347" y="3710156"/>
            <a:ext cx="191530" cy="2159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F5456947-E5D1-4ED9-B173-394BA88DABC4}"/>
              </a:ext>
            </a:extLst>
          </p:cNvPr>
          <p:cNvSpPr/>
          <p:nvPr/>
        </p:nvSpPr>
        <p:spPr>
          <a:xfrm>
            <a:off x="5693064" y="3448300"/>
            <a:ext cx="191530" cy="215900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1A5D529A-934C-4345-9984-23D36CF197A1}"/>
              </a:ext>
            </a:extLst>
          </p:cNvPr>
          <p:cNvSpPr/>
          <p:nvPr/>
        </p:nvSpPr>
        <p:spPr>
          <a:xfrm>
            <a:off x="6628790" y="3542860"/>
            <a:ext cx="191530" cy="215900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BF072044-12E0-4731-BE3A-9F0AA478B710}"/>
              </a:ext>
            </a:extLst>
          </p:cNvPr>
          <p:cNvSpPr/>
          <p:nvPr/>
        </p:nvSpPr>
        <p:spPr>
          <a:xfrm>
            <a:off x="5923964" y="3120033"/>
            <a:ext cx="191530" cy="215900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1082BA48-4085-4A17-9AA1-161C3EBA8AB8}"/>
              </a:ext>
            </a:extLst>
          </p:cNvPr>
          <p:cNvSpPr/>
          <p:nvPr/>
        </p:nvSpPr>
        <p:spPr>
          <a:xfrm>
            <a:off x="5822658" y="3856822"/>
            <a:ext cx="191530" cy="215900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9666C190-32E3-4DE8-9A4D-4129B2423B89}"/>
              </a:ext>
            </a:extLst>
          </p:cNvPr>
          <p:cNvSpPr/>
          <p:nvPr/>
        </p:nvSpPr>
        <p:spPr>
          <a:xfrm>
            <a:off x="6383500" y="3853320"/>
            <a:ext cx="191530" cy="215900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C134D4FE-F01D-4CB3-BCF4-622F6EFAD4A9}"/>
              </a:ext>
            </a:extLst>
          </p:cNvPr>
          <p:cNvSpPr/>
          <p:nvPr/>
        </p:nvSpPr>
        <p:spPr>
          <a:xfrm>
            <a:off x="6301691" y="3288653"/>
            <a:ext cx="191530" cy="215900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36ADB2E3-A5F7-4B31-B320-B7CE257311AA}"/>
              </a:ext>
            </a:extLst>
          </p:cNvPr>
          <p:cNvSpPr/>
          <p:nvPr/>
        </p:nvSpPr>
        <p:spPr>
          <a:xfrm>
            <a:off x="6842899" y="3086960"/>
            <a:ext cx="191530" cy="215900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FF25C353-74E5-414C-8C08-407A2509D92C}"/>
              </a:ext>
            </a:extLst>
          </p:cNvPr>
          <p:cNvCxnSpPr>
            <a:cxnSpLocks/>
            <a:stCxn id="93" idx="4"/>
            <a:endCxn id="97" idx="0"/>
          </p:cNvCxnSpPr>
          <p:nvPr/>
        </p:nvCxnSpPr>
        <p:spPr>
          <a:xfrm>
            <a:off x="5788829" y="3664200"/>
            <a:ext cx="690436" cy="189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AA70A3E2-B013-414F-99CF-1F0728699738}"/>
              </a:ext>
            </a:extLst>
          </p:cNvPr>
          <p:cNvCxnSpPr>
            <a:cxnSpLocks/>
            <a:stCxn id="92" idx="5"/>
            <a:endCxn id="98" idx="3"/>
          </p:cNvCxnSpPr>
          <p:nvPr/>
        </p:nvCxnSpPr>
        <p:spPr>
          <a:xfrm flipV="1">
            <a:off x="5616828" y="3472935"/>
            <a:ext cx="712912" cy="421503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A455E5CF-0A0B-49D5-B703-1DB89774FAE3}"/>
              </a:ext>
            </a:extLst>
          </p:cNvPr>
          <p:cNvCxnSpPr>
            <a:cxnSpLocks/>
            <a:stCxn id="98" idx="5"/>
            <a:endCxn id="94" idx="0"/>
          </p:cNvCxnSpPr>
          <p:nvPr/>
        </p:nvCxnSpPr>
        <p:spPr>
          <a:xfrm>
            <a:off x="6465172" y="3472935"/>
            <a:ext cx="259383" cy="6992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17F18DDA-EE55-40FB-A938-93B9C6F8E5E6}"/>
              </a:ext>
            </a:extLst>
          </p:cNvPr>
          <p:cNvCxnSpPr>
            <a:cxnSpLocks/>
            <a:stCxn id="96" idx="7"/>
            <a:endCxn id="92" idx="4"/>
          </p:cNvCxnSpPr>
          <p:nvPr/>
        </p:nvCxnSpPr>
        <p:spPr>
          <a:xfrm flipH="1">
            <a:off x="5549112" y="3888440"/>
            <a:ext cx="437027" cy="37616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313A61D1-5A9C-4D15-8E25-B2A5A97EC5F6}"/>
              </a:ext>
            </a:extLst>
          </p:cNvPr>
          <p:cNvCxnSpPr>
            <a:stCxn id="96" idx="5"/>
            <a:endCxn id="99" idx="2"/>
          </p:cNvCxnSpPr>
          <p:nvPr/>
        </p:nvCxnSpPr>
        <p:spPr>
          <a:xfrm flipV="1">
            <a:off x="5986139" y="3194910"/>
            <a:ext cx="856760" cy="8461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0AEBE743-E861-427B-82D6-BFA3FEE5FA61}"/>
              </a:ext>
            </a:extLst>
          </p:cNvPr>
          <p:cNvCxnSpPr>
            <a:stCxn id="97" idx="6"/>
            <a:endCxn id="94" idx="2"/>
          </p:cNvCxnSpPr>
          <p:nvPr/>
        </p:nvCxnSpPr>
        <p:spPr>
          <a:xfrm flipV="1">
            <a:off x="6575030" y="3650810"/>
            <a:ext cx="53760" cy="3104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E945562D-58E8-44DE-8645-CA3467DA549F}"/>
              </a:ext>
            </a:extLst>
          </p:cNvPr>
          <p:cNvCxnSpPr>
            <a:stCxn id="95" idx="6"/>
            <a:endCxn id="98" idx="2"/>
          </p:cNvCxnSpPr>
          <p:nvPr/>
        </p:nvCxnSpPr>
        <p:spPr>
          <a:xfrm>
            <a:off x="6115494" y="3227983"/>
            <a:ext cx="186197" cy="168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79B196FA-FD22-48F8-AC51-1FB239E4BC1B}"/>
              </a:ext>
            </a:extLst>
          </p:cNvPr>
          <p:cNvCxnSpPr>
            <a:cxnSpLocks/>
            <a:stCxn id="95" idx="1"/>
            <a:endCxn id="93" idx="5"/>
          </p:cNvCxnSpPr>
          <p:nvPr/>
        </p:nvCxnSpPr>
        <p:spPr>
          <a:xfrm flipH="1">
            <a:off x="5856545" y="3151651"/>
            <a:ext cx="95468" cy="4809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5C4D150B-224B-41AA-9E22-694BFFF1A6D4}"/>
              </a:ext>
            </a:extLst>
          </p:cNvPr>
          <p:cNvCxnSpPr>
            <a:stCxn id="95" idx="3"/>
            <a:endCxn id="99" idx="0"/>
          </p:cNvCxnSpPr>
          <p:nvPr/>
        </p:nvCxnSpPr>
        <p:spPr>
          <a:xfrm flipV="1">
            <a:off x="5952013" y="3086960"/>
            <a:ext cx="986651" cy="2173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9" name="Picture 108">
            <a:extLst>
              <a:ext uri="{FF2B5EF4-FFF2-40B4-BE49-F238E27FC236}">
                <a16:creationId xmlns:a16="http://schemas.microsoft.com/office/drawing/2014/main" id="{3FE6420F-C5B4-4197-9093-E0C2FF75F8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3064" y="4509435"/>
            <a:ext cx="1289558" cy="858143"/>
          </a:xfrm>
          <a:prstGeom prst="rect">
            <a:avLst/>
          </a:prstGeom>
        </p:spPr>
      </p:pic>
      <p:sp>
        <p:nvSpPr>
          <p:cNvPr id="120" name="Cross 119">
            <a:extLst>
              <a:ext uri="{FF2B5EF4-FFF2-40B4-BE49-F238E27FC236}">
                <a16:creationId xmlns:a16="http://schemas.microsoft.com/office/drawing/2014/main" id="{8268B6C7-8895-44F8-BA88-977AB325EF2C}"/>
              </a:ext>
            </a:extLst>
          </p:cNvPr>
          <p:cNvSpPr/>
          <p:nvPr/>
        </p:nvSpPr>
        <p:spPr>
          <a:xfrm>
            <a:off x="6151478" y="4126239"/>
            <a:ext cx="341743" cy="345709"/>
          </a:xfrm>
          <a:prstGeom prst="plu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Arrow: Down 120">
            <a:extLst>
              <a:ext uri="{FF2B5EF4-FFF2-40B4-BE49-F238E27FC236}">
                <a16:creationId xmlns:a16="http://schemas.microsoft.com/office/drawing/2014/main" id="{4CA78688-B215-4B5E-8F78-360DB0A09A21}"/>
              </a:ext>
            </a:extLst>
          </p:cNvPr>
          <p:cNvSpPr/>
          <p:nvPr/>
        </p:nvSpPr>
        <p:spPr>
          <a:xfrm>
            <a:off x="6237015" y="5443928"/>
            <a:ext cx="292970" cy="350144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62379C55-9494-40A7-B26A-CFA5498D5CA4}"/>
              </a:ext>
            </a:extLst>
          </p:cNvPr>
          <p:cNvSpPr/>
          <p:nvPr/>
        </p:nvSpPr>
        <p:spPr>
          <a:xfrm>
            <a:off x="5678803" y="6332150"/>
            <a:ext cx="191530" cy="2159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DD1BE382-ED29-4C1D-A9EE-E170B213EBC2}"/>
              </a:ext>
            </a:extLst>
          </p:cNvPr>
          <p:cNvSpPr/>
          <p:nvPr/>
        </p:nvSpPr>
        <p:spPr>
          <a:xfrm>
            <a:off x="6854246" y="6164854"/>
            <a:ext cx="191530" cy="215900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097141BF-50F6-48C3-8061-8D993C390465}"/>
              </a:ext>
            </a:extLst>
          </p:cNvPr>
          <p:cNvSpPr/>
          <p:nvPr/>
        </p:nvSpPr>
        <p:spPr>
          <a:xfrm>
            <a:off x="6329939" y="6498314"/>
            <a:ext cx="191530" cy="215900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04AF1FB0-FC73-43EE-938F-F70D66B6FC18}"/>
              </a:ext>
            </a:extLst>
          </p:cNvPr>
          <p:cNvSpPr/>
          <p:nvPr/>
        </p:nvSpPr>
        <p:spPr>
          <a:xfrm>
            <a:off x="6527147" y="5910647"/>
            <a:ext cx="191530" cy="215900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73544B35-8A01-4B1F-94F6-DA629D568E7D}"/>
              </a:ext>
            </a:extLst>
          </p:cNvPr>
          <p:cNvCxnSpPr>
            <a:cxnSpLocks/>
            <a:stCxn id="122" idx="5"/>
            <a:endCxn id="128" idx="3"/>
          </p:cNvCxnSpPr>
          <p:nvPr/>
        </p:nvCxnSpPr>
        <p:spPr>
          <a:xfrm flipV="1">
            <a:off x="5842284" y="6094929"/>
            <a:ext cx="712912" cy="421503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D85676BF-6646-40E6-8C47-72C5E3D0E5C1}"/>
              </a:ext>
            </a:extLst>
          </p:cNvPr>
          <p:cNvCxnSpPr>
            <a:cxnSpLocks/>
            <a:stCxn id="128" idx="5"/>
            <a:endCxn id="124" idx="0"/>
          </p:cNvCxnSpPr>
          <p:nvPr/>
        </p:nvCxnSpPr>
        <p:spPr>
          <a:xfrm>
            <a:off x="6690628" y="6094929"/>
            <a:ext cx="259383" cy="6992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A66BCE0D-9763-4FF0-9609-C787B2F2019B}"/>
              </a:ext>
            </a:extLst>
          </p:cNvPr>
          <p:cNvCxnSpPr>
            <a:cxnSpLocks/>
            <a:stCxn id="126" idx="7"/>
            <a:endCxn id="122" idx="4"/>
          </p:cNvCxnSpPr>
          <p:nvPr/>
        </p:nvCxnSpPr>
        <p:spPr>
          <a:xfrm flipH="1">
            <a:off x="5774568" y="6529932"/>
            <a:ext cx="718852" cy="18118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6185A18F-BA57-4770-91D6-0238EF103213}"/>
              </a:ext>
            </a:extLst>
          </p:cNvPr>
          <p:cNvGrpSpPr/>
          <p:nvPr/>
        </p:nvGrpSpPr>
        <p:grpSpPr>
          <a:xfrm>
            <a:off x="8470900" y="3593881"/>
            <a:ext cx="2984498" cy="447223"/>
            <a:chOff x="8470900" y="3593881"/>
            <a:chExt cx="2984498" cy="447223"/>
          </a:xfrm>
        </p:grpSpPr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4AD5AA4A-3A22-4F00-A956-18463D03E99D}"/>
                </a:ext>
              </a:extLst>
            </p:cNvPr>
            <p:cNvSpPr/>
            <p:nvPr/>
          </p:nvSpPr>
          <p:spPr>
            <a:xfrm>
              <a:off x="8470900" y="3593881"/>
              <a:ext cx="2984498" cy="424317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E0326D9B-2410-453B-9FCF-C8292EC27F09}"/>
                </a:ext>
              </a:extLst>
            </p:cNvPr>
            <p:cNvCxnSpPr/>
            <p:nvPr/>
          </p:nvCxnSpPr>
          <p:spPr>
            <a:xfrm>
              <a:off x="9004300" y="3618007"/>
              <a:ext cx="0" cy="4230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05E64118-A597-4716-B4E0-64A041C18046}"/>
                </a:ext>
              </a:extLst>
            </p:cNvPr>
            <p:cNvCxnSpPr/>
            <p:nvPr/>
          </p:nvCxnSpPr>
          <p:spPr>
            <a:xfrm>
              <a:off x="9464099" y="3618007"/>
              <a:ext cx="0" cy="37870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F38611E4-C149-41B2-B884-34B4278A54A0}"/>
                </a:ext>
              </a:extLst>
            </p:cNvPr>
            <p:cNvCxnSpPr>
              <a:cxnSpLocks/>
              <a:stCxn id="138" idx="0"/>
              <a:endCxn id="138" idx="2"/>
            </p:cNvCxnSpPr>
            <p:nvPr/>
          </p:nvCxnSpPr>
          <p:spPr>
            <a:xfrm>
              <a:off x="9963149" y="3593881"/>
              <a:ext cx="0" cy="4243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AE4F5E40-3631-45DB-BCC6-7F75F5D372FE}"/>
                </a:ext>
              </a:extLst>
            </p:cNvPr>
            <p:cNvCxnSpPr/>
            <p:nvPr/>
          </p:nvCxnSpPr>
          <p:spPr>
            <a:xfrm>
              <a:off x="10515600" y="3632582"/>
              <a:ext cx="0" cy="3286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5D578D04-B905-4C23-8FED-1BB055882821}"/>
                </a:ext>
              </a:extLst>
            </p:cNvPr>
            <p:cNvCxnSpPr/>
            <p:nvPr/>
          </p:nvCxnSpPr>
          <p:spPr>
            <a:xfrm>
              <a:off x="10965173" y="3618007"/>
              <a:ext cx="0" cy="4001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1" name="Cross 150">
            <a:extLst>
              <a:ext uri="{FF2B5EF4-FFF2-40B4-BE49-F238E27FC236}">
                <a16:creationId xmlns:a16="http://schemas.microsoft.com/office/drawing/2014/main" id="{96A5EC0E-4099-4370-AD0D-0E56ED9D53E9}"/>
              </a:ext>
            </a:extLst>
          </p:cNvPr>
          <p:cNvSpPr/>
          <p:nvPr/>
        </p:nvSpPr>
        <p:spPr>
          <a:xfrm>
            <a:off x="9792277" y="4124978"/>
            <a:ext cx="341743" cy="345709"/>
          </a:xfrm>
          <a:prstGeom prst="plu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2" name="Picture 151">
            <a:extLst>
              <a:ext uri="{FF2B5EF4-FFF2-40B4-BE49-F238E27FC236}">
                <a16:creationId xmlns:a16="http://schemas.microsoft.com/office/drawing/2014/main" id="{EEF1184C-4B4E-4E9B-8DD3-D652E4CAF0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8369" y="4564078"/>
            <a:ext cx="1289558" cy="858143"/>
          </a:xfrm>
          <a:prstGeom prst="rect">
            <a:avLst/>
          </a:prstGeom>
        </p:spPr>
      </p:pic>
      <p:sp>
        <p:nvSpPr>
          <p:cNvPr id="160" name="Arrow: Down 159">
            <a:extLst>
              <a:ext uri="{FF2B5EF4-FFF2-40B4-BE49-F238E27FC236}">
                <a16:creationId xmlns:a16="http://schemas.microsoft.com/office/drawing/2014/main" id="{4301A2CB-B619-4C00-AA49-578F47CFCEE8}"/>
              </a:ext>
            </a:extLst>
          </p:cNvPr>
          <p:cNvSpPr/>
          <p:nvPr/>
        </p:nvSpPr>
        <p:spPr>
          <a:xfrm>
            <a:off x="9841508" y="5515612"/>
            <a:ext cx="292970" cy="350144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CE2D5947-0699-411A-A282-5D2C8565164D}"/>
              </a:ext>
            </a:extLst>
          </p:cNvPr>
          <p:cNvGrpSpPr/>
          <p:nvPr/>
        </p:nvGrpSpPr>
        <p:grpSpPr>
          <a:xfrm>
            <a:off x="8470900" y="6005654"/>
            <a:ext cx="2984498" cy="537783"/>
            <a:chOff x="8470900" y="6005654"/>
            <a:chExt cx="2984498" cy="537783"/>
          </a:xfrm>
        </p:grpSpPr>
        <p:grpSp>
          <p:nvGrpSpPr>
            <p:cNvPr id="153" name="Group 152">
              <a:extLst>
                <a:ext uri="{FF2B5EF4-FFF2-40B4-BE49-F238E27FC236}">
                  <a16:creationId xmlns:a16="http://schemas.microsoft.com/office/drawing/2014/main" id="{F7E202C3-BB1E-4D00-BC34-76934A315732}"/>
                </a:ext>
              </a:extLst>
            </p:cNvPr>
            <p:cNvGrpSpPr/>
            <p:nvPr/>
          </p:nvGrpSpPr>
          <p:grpSpPr>
            <a:xfrm>
              <a:off x="8470900" y="6056228"/>
              <a:ext cx="2984498" cy="447223"/>
              <a:chOff x="8470900" y="3593881"/>
              <a:chExt cx="2984498" cy="447223"/>
            </a:xfrm>
          </p:grpSpPr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4BC4CF66-678F-48F6-9A89-1BF9B3AE2F4B}"/>
                  </a:ext>
                </a:extLst>
              </p:cNvPr>
              <p:cNvSpPr/>
              <p:nvPr/>
            </p:nvSpPr>
            <p:spPr>
              <a:xfrm>
                <a:off x="8470900" y="3593881"/>
                <a:ext cx="2984498" cy="424317"/>
              </a:xfrm>
              <a:prstGeom prst="rect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D760EAED-81A2-4C96-A6AC-70F4888971C5}"/>
                  </a:ext>
                </a:extLst>
              </p:cNvPr>
              <p:cNvCxnSpPr/>
              <p:nvPr/>
            </p:nvCxnSpPr>
            <p:spPr>
              <a:xfrm>
                <a:off x="9004300" y="3618007"/>
                <a:ext cx="0" cy="42309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57CAC4D7-1656-4822-8B7B-FC88C44D3555}"/>
                  </a:ext>
                </a:extLst>
              </p:cNvPr>
              <p:cNvCxnSpPr/>
              <p:nvPr/>
            </p:nvCxnSpPr>
            <p:spPr>
              <a:xfrm>
                <a:off x="9464099" y="3618007"/>
                <a:ext cx="0" cy="37870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>
                <a:extLst>
                  <a:ext uri="{FF2B5EF4-FFF2-40B4-BE49-F238E27FC236}">
                    <a16:creationId xmlns:a16="http://schemas.microsoft.com/office/drawing/2014/main" id="{213F404D-188F-4DF6-B3A0-BD6C9E0C4EC4}"/>
                  </a:ext>
                </a:extLst>
              </p:cNvPr>
              <p:cNvCxnSpPr>
                <a:cxnSpLocks/>
                <a:stCxn id="154" idx="0"/>
                <a:endCxn id="154" idx="2"/>
              </p:cNvCxnSpPr>
              <p:nvPr/>
            </p:nvCxnSpPr>
            <p:spPr>
              <a:xfrm>
                <a:off x="9963149" y="3593881"/>
                <a:ext cx="0" cy="42431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>
                <a:extLst>
                  <a:ext uri="{FF2B5EF4-FFF2-40B4-BE49-F238E27FC236}">
                    <a16:creationId xmlns:a16="http://schemas.microsoft.com/office/drawing/2014/main" id="{9866E925-BDB1-4F71-9A50-557F3D7FA2E3}"/>
                  </a:ext>
                </a:extLst>
              </p:cNvPr>
              <p:cNvCxnSpPr/>
              <p:nvPr/>
            </p:nvCxnSpPr>
            <p:spPr>
              <a:xfrm>
                <a:off x="10515600" y="3632582"/>
                <a:ext cx="0" cy="3286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>
                <a:extLst>
                  <a:ext uri="{FF2B5EF4-FFF2-40B4-BE49-F238E27FC236}">
                    <a16:creationId xmlns:a16="http://schemas.microsoft.com/office/drawing/2014/main" id="{E85EDCBF-F8CE-44F7-8637-C196873594E8}"/>
                  </a:ext>
                </a:extLst>
              </p:cNvPr>
              <p:cNvCxnSpPr/>
              <p:nvPr/>
            </p:nvCxnSpPr>
            <p:spPr>
              <a:xfrm>
                <a:off x="10965173" y="3618007"/>
                <a:ext cx="0" cy="40019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1" name="Multiplication Sign 160">
              <a:extLst>
                <a:ext uri="{FF2B5EF4-FFF2-40B4-BE49-F238E27FC236}">
                  <a16:creationId xmlns:a16="http://schemas.microsoft.com/office/drawing/2014/main" id="{33F314C8-762B-44E8-B25A-349CB7C6731C}"/>
                </a:ext>
              </a:extLst>
            </p:cNvPr>
            <p:cNvSpPr/>
            <p:nvPr/>
          </p:nvSpPr>
          <p:spPr>
            <a:xfrm>
              <a:off x="9027735" y="6005654"/>
              <a:ext cx="457260" cy="525463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Multiplication Sign 161">
              <a:extLst>
                <a:ext uri="{FF2B5EF4-FFF2-40B4-BE49-F238E27FC236}">
                  <a16:creationId xmlns:a16="http://schemas.microsoft.com/office/drawing/2014/main" id="{D7330C1A-3FF6-475A-B12F-D2385F401DE6}"/>
                </a:ext>
              </a:extLst>
            </p:cNvPr>
            <p:cNvSpPr/>
            <p:nvPr/>
          </p:nvSpPr>
          <p:spPr>
            <a:xfrm>
              <a:off x="10996174" y="6017974"/>
              <a:ext cx="457260" cy="525463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Multiplication Sign 162">
              <a:extLst>
                <a:ext uri="{FF2B5EF4-FFF2-40B4-BE49-F238E27FC236}">
                  <a16:creationId xmlns:a16="http://schemas.microsoft.com/office/drawing/2014/main" id="{D90EB5E8-563C-4ED4-AE2A-2465C842BD7C}"/>
                </a:ext>
              </a:extLst>
            </p:cNvPr>
            <p:cNvSpPr/>
            <p:nvPr/>
          </p:nvSpPr>
          <p:spPr>
            <a:xfrm>
              <a:off x="10523414" y="6017974"/>
              <a:ext cx="457260" cy="525463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6" name="Arrow: Right 165">
            <a:extLst>
              <a:ext uri="{FF2B5EF4-FFF2-40B4-BE49-F238E27FC236}">
                <a16:creationId xmlns:a16="http://schemas.microsoft.com/office/drawing/2014/main" id="{2D6B0375-B3A8-4857-8984-6273693DB866}"/>
              </a:ext>
            </a:extLst>
          </p:cNvPr>
          <p:cNvSpPr/>
          <p:nvPr/>
        </p:nvSpPr>
        <p:spPr>
          <a:xfrm rot="18837668">
            <a:off x="6581539" y="3327216"/>
            <a:ext cx="2741364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Arrow: Right 166">
            <a:extLst>
              <a:ext uri="{FF2B5EF4-FFF2-40B4-BE49-F238E27FC236}">
                <a16:creationId xmlns:a16="http://schemas.microsoft.com/office/drawing/2014/main" id="{F14A9B43-351F-4AAF-8586-7B39A53A2DC8}"/>
              </a:ext>
            </a:extLst>
          </p:cNvPr>
          <p:cNvSpPr/>
          <p:nvPr/>
        </p:nvSpPr>
        <p:spPr>
          <a:xfrm rot="15977716">
            <a:off x="8347200" y="3282734"/>
            <a:ext cx="207377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Cube 80">
            <a:extLst>
              <a:ext uri="{FF2B5EF4-FFF2-40B4-BE49-F238E27FC236}">
                <a16:creationId xmlns:a16="http://schemas.microsoft.com/office/drawing/2014/main" id="{D3780C52-1D03-435E-B6DA-01ECCD5D29F3}"/>
              </a:ext>
            </a:extLst>
          </p:cNvPr>
          <p:cNvSpPr/>
          <p:nvPr/>
        </p:nvSpPr>
        <p:spPr>
          <a:xfrm>
            <a:off x="3112372" y="745012"/>
            <a:ext cx="1147198" cy="661470"/>
          </a:xfrm>
          <a:prstGeom prst="cub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rgbClr val="0070C0"/>
                  </a:solidFill>
                </a:ln>
                <a:solidFill>
                  <a:schemeClr val="tx1"/>
                </a:solidFill>
              </a:rPr>
              <a:t>L x N x N</a:t>
            </a: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08FED51F-82A2-444B-9195-D8439F33CDC7}"/>
              </a:ext>
            </a:extLst>
          </p:cNvPr>
          <p:cNvSpPr/>
          <p:nvPr/>
        </p:nvSpPr>
        <p:spPr>
          <a:xfrm>
            <a:off x="1761791" y="829119"/>
            <a:ext cx="1002216" cy="575861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rgbClr val="0070C0"/>
                  </a:solidFill>
                </a:ln>
                <a:solidFill>
                  <a:schemeClr val="tx1"/>
                </a:solidFill>
              </a:rPr>
              <a:t>N x F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D09321D3-F33D-427A-947B-BEE92AC0D63A}"/>
              </a:ext>
            </a:extLst>
          </p:cNvPr>
          <p:cNvSpPr/>
          <p:nvPr/>
        </p:nvSpPr>
        <p:spPr>
          <a:xfrm rot="10800000">
            <a:off x="1245795" y="4721740"/>
            <a:ext cx="1017104" cy="2252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9F2C1A64-BD04-45BD-9FBF-3CF1C2FF018B}"/>
              </a:ext>
            </a:extLst>
          </p:cNvPr>
          <p:cNvSpPr/>
          <p:nvPr/>
        </p:nvSpPr>
        <p:spPr>
          <a:xfrm>
            <a:off x="231258" y="4546452"/>
            <a:ext cx="1002216" cy="575861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rgbClr val="0070C0"/>
                  </a:solidFill>
                </a:ln>
                <a:solidFill>
                  <a:schemeClr val="tx1"/>
                </a:solidFill>
              </a:rPr>
              <a:t>MASK</a:t>
            </a:r>
          </a:p>
        </p:txBody>
      </p:sp>
    </p:spTree>
    <p:extLst>
      <p:ext uri="{BB962C8B-B14F-4D97-AF65-F5344CB8AC3E}">
        <p14:creationId xmlns:p14="http://schemas.microsoft.com/office/powerpoint/2010/main" val="1832397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4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9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4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9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4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1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6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3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8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3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8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9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3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4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7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8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2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3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4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7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8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4"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5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6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1"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2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3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6"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7" dur="1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8" dur="1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3"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4" dur="1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5" dur="1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8"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9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0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5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6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9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0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42" grpId="0" animBg="1"/>
      <p:bldP spid="43" grpId="0" animBg="1"/>
      <p:bldP spid="46" grpId="0"/>
      <p:bldP spid="88" grpId="0" animBg="1"/>
      <p:bldP spid="89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20" grpId="0" animBg="1"/>
      <p:bldP spid="121" grpId="0" animBg="1"/>
      <p:bldP spid="122" grpId="0" animBg="1"/>
      <p:bldP spid="124" grpId="0" animBg="1"/>
      <p:bldP spid="126" grpId="0" animBg="1"/>
      <p:bldP spid="128" grpId="0" animBg="1"/>
      <p:bldP spid="151" grpId="0" animBg="1"/>
      <p:bldP spid="160" grpId="0" animBg="1"/>
      <p:bldP spid="166" grpId="0" animBg="1"/>
      <p:bldP spid="167" grpId="0" animBg="1"/>
      <p:bldP spid="81" grpId="0" animBg="1"/>
      <p:bldP spid="82" grpId="0" animBg="1"/>
      <p:bldP spid="21" grpId="0" animBg="1"/>
      <p:bldP spid="8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15991B7-A309-4976-8C5B-3AA7C9D6D954}"/>
              </a:ext>
            </a:extLst>
          </p:cNvPr>
          <p:cNvSpPr/>
          <p:nvPr/>
        </p:nvSpPr>
        <p:spPr>
          <a:xfrm>
            <a:off x="863895" y="2086037"/>
            <a:ext cx="1524000" cy="7493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TEST INPUT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24115C-42D4-4467-B847-7880466F2C97}"/>
              </a:ext>
            </a:extLst>
          </p:cNvPr>
          <p:cNvSpPr/>
          <p:nvPr/>
        </p:nvSpPr>
        <p:spPr>
          <a:xfrm>
            <a:off x="9347495" y="2086037"/>
            <a:ext cx="1524000" cy="7493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TEST OUPUT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F822D327-A582-44A0-8FA8-196B120134D5}"/>
              </a:ext>
            </a:extLst>
          </p:cNvPr>
          <p:cNvSpPr/>
          <p:nvPr/>
        </p:nvSpPr>
        <p:spPr>
          <a:xfrm>
            <a:off x="2838745" y="2273362"/>
            <a:ext cx="6057900" cy="3746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AD309C3-6193-46F7-8973-CBAA45C9F717}"/>
              </a:ext>
            </a:extLst>
          </p:cNvPr>
          <p:cNvSpPr/>
          <p:nvPr/>
        </p:nvSpPr>
        <p:spPr>
          <a:xfrm>
            <a:off x="4724695" y="1401825"/>
            <a:ext cx="2286000" cy="7493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TRAINED MODEL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(before testing)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EEE371-C90C-43F5-A8FD-E5AD4B134E95}"/>
              </a:ext>
            </a:extLst>
          </p:cNvPr>
          <p:cNvSpPr txBox="1"/>
          <p:nvPr/>
        </p:nvSpPr>
        <p:spPr>
          <a:xfrm>
            <a:off x="4859662" y="2585583"/>
            <a:ext cx="2049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(make 1 prediction)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5C699C0-E71D-4614-A472-A4478C66AD6A}"/>
              </a:ext>
            </a:extLst>
          </p:cNvPr>
          <p:cNvSpPr/>
          <p:nvPr/>
        </p:nvSpPr>
        <p:spPr>
          <a:xfrm>
            <a:off x="863895" y="4894200"/>
            <a:ext cx="1524000" cy="7493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TEST INPUT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6A95708-DEAA-444C-9FC4-65780F9C0B43}"/>
              </a:ext>
            </a:extLst>
          </p:cNvPr>
          <p:cNvSpPr/>
          <p:nvPr/>
        </p:nvSpPr>
        <p:spPr>
          <a:xfrm>
            <a:off x="9347495" y="4894200"/>
            <a:ext cx="1524000" cy="7493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TEST OUPUT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3B28252D-A80B-4273-B1CA-43F0E5DFBED4}"/>
              </a:ext>
            </a:extLst>
          </p:cNvPr>
          <p:cNvSpPr/>
          <p:nvPr/>
        </p:nvSpPr>
        <p:spPr>
          <a:xfrm>
            <a:off x="2838745" y="5081525"/>
            <a:ext cx="6057900" cy="3746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58051BD-9772-407B-99AF-F521A6C507CD}"/>
              </a:ext>
            </a:extLst>
          </p:cNvPr>
          <p:cNvSpPr/>
          <p:nvPr/>
        </p:nvSpPr>
        <p:spPr>
          <a:xfrm>
            <a:off x="4724695" y="4209987"/>
            <a:ext cx="2286000" cy="871525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TRAINING … 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(OPTIMIZING)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(during testing)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EBB1570-FE11-4322-BB5B-B3C895D443E7}"/>
              </a:ext>
            </a:extLst>
          </p:cNvPr>
          <p:cNvSpPr txBox="1"/>
          <p:nvPr/>
        </p:nvSpPr>
        <p:spPr>
          <a:xfrm>
            <a:off x="4614948" y="5388428"/>
            <a:ext cx="2553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(make many predictions)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6066EF3-BAA8-4BAD-A196-832DA70FDC95}"/>
              </a:ext>
            </a:extLst>
          </p:cNvPr>
          <p:cNvCxnSpPr/>
          <p:nvPr/>
        </p:nvCxnSpPr>
        <p:spPr>
          <a:xfrm>
            <a:off x="450574" y="3429000"/>
            <a:ext cx="112405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84DBD95-C8F4-4A75-A2B9-562F33232330}"/>
              </a:ext>
            </a:extLst>
          </p:cNvPr>
          <p:cNvSpPr txBox="1"/>
          <p:nvPr/>
        </p:nvSpPr>
        <p:spPr>
          <a:xfrm>
            <a:off x="768625" y="662609"/>
            <a:ext cx="31407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SUPERVISED LEARNING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27FB302-9566-4BDE-8E46-9CA194FE6A6E}"/>
              </a:ext>
            </a:extLst>
          </p:cNvPr>
          <p:cNvSpPr txBox="1"/>
          <p:nvPr/>
        </p:nvSpPr>
        <p:spPr>
          <a:xfrm>
            <a:off x="768625" y="3797100"/>
            <a:ext cx="39560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SELF-SUPERVISED LEARNING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8C58E40F-F795-41AF-8061-09012AEA87BB}"/>
              </a:ext>
            </a:extLst>
          </p:cNvPr>
          <p:cNvSpPr/>
          <p:nvPr/>
        </p:nvSpPr>
        <p:spPr>
          <a:xfrm>
            <a:off x="863895" y="6278935"/>
            <a:ext cx="832383" cy="4616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5DA775D-CB12-44D4-9D27-69A7004084F5}"/>
              </a:ext>
            </a:extLst>
          </p:cNvPr>
          <p:cNvSpPr/>
          <p:nvPr/>
        </p:nvSpPr>
        <p:spPr>
          <a:xfrm>
            <a:off x="2599270" y="6385827"/>
            <a:ext cx="248777" cy="24788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4" name="Plus Sign 23">
            <a:extLst>
              <a:ext uri="{FF2B5EF4-FFF2-40B4-BE49-F238E27FC236}">
                <a16:creationId xmlns:a16="http://schemas.microsoft.com/office/drawing/2014/main" id="{BA0F55FB-08DC-4264-AF40-78C1AE6EEC96}"/>
              </a:ext>
            </a:extLst>
          </p:cNvPr>
          <p:cNvSpPr/>
          <p:nvPr/>
        </p:nvSpPr>
        <p:spPr>
          <a:xfrm>
            <a:off x="2009562" y="6304700"/>
            <a:ext cx="292627" cy="380539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CBDC1D1D-AFE4-4523-A18B-69195307181B}"/>
              </a:ext>
            </a:extLst>
          </p:cNvPr>
          <p:cNvSpPr/>
          <p:nvPr/>
        </p:nvSpPr>
        <p:spPr>
          <a:xfrm>
            <a:off x="3932563" y="6315907"/>
            <a:ext cx="3515159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D7BD5FE-C756-464C-8B88-6D468CA5D588}"/>
              </a:ext>
            </a:extLst>
          </p:cNvPr>
          <p:cNvGrpSpPr/>
          <p:nvPr/>
        </p:nvGrpSpPr>
        <p:grpSpPr>
          <a:xfrm>
            <a:off x="8064262" y="6213357"/>
            <a:ext cx="832383" cy="527243"/>
            <a:chOff x="8702716" y="5765737"/>
            <a:chExt cx="1289558" cy="858143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80BD747F-0F85-422E-8206-A49B3A4BFF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02716" y="5765737"/>
              <a:ext cx="1289558" cy="858143"/>
            </a:xfrm>
            <a:prstGeom prst="rect">
              <a:avLst/>
            </a:prstGeom>
          </p:spPr>
        </p:pic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EA7925D8-BF1E-44D6-B423-743C62FA2788}"/>
                </a:ext>
              </a:extLst>
            </p:cNvPr>
            <p:cNvSpPr/>
            <p:nvPr/>
          </p:nvSpPr>
          <p:spPr>
            <a:xfrm>
              <a:off x="9317163" y="6093981"/>
              <a:ext cx="248777" cy="24788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5AB8995-0211-46CF-AC78-A9102FB77875}"/>
              </a:ext>
            </a:extLst>
          </p:cNvPr>
          <p:cNvGrpSpPr/>
          <p:nvPr/>
        </p:nvGrpSpPr>
        <p:grpSpPr>
          <a:xfrm>
            <a:off x="9277112" y="6217345"/>
            <a:ext cx="832383" cy="519266"/>
            <a:chOff x="10401595" y="5757760"/>
            <a:chExt cx="1289558" cy="858143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0FA19066-0A49-4455-A117-D4945DBB1B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01595" y="5757760"/>
              <a:ext cx="1289558" cy="858143"/>
            </a:xfrm>
            <a:prstGeom prst="rect">
              <a:avLst/>
            </a:prstGeom>
          </p:spPr>
        </p:pic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0587B45-411E-4086-9794-E2514578ADD6}"/>
                </a:ext>
              </a:extLst>
            </p:cNvPr>
            <p:cNvSpPr/>
            <p:nvPr/>
          </p:nvSpPr>
          <p:spPr>
            <a:xfrm>
              <a:off x="11047157" y="6096637"/>
              <a:ext cx="248777" cy="24788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66608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/>
      <p:bldP spid="9" grpId="0" animBg="1"/>
      <p:bldP spid="10" grpId="0" animBg="1"/>
      <p:bldP spid="11" grpId="0" animBg="1"/>
      <p:bldP spid="12" grpId="0" animBg="1"/>
      <p:bldP spid="13" grpId="0"/>
      <p:bldP spid="22" grpId="0" animBg="1"/>
      <p:bldP spid="23" grpId="0" animBg="1"/>
      <p:bldP spid="24" grpId="0" animBg="1"/>
      <p:bldP spid="2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7C616-F6E6-4590-B270-0D991D703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74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Some details in implementation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E28203A-52CE-4CCA-BC6A-F562038C5B70}"/>
              </a:ext>
            </a:extLst>
          </p:cNvPr>
          <p:cNvSpPr/>
          <p:nvPr/>
        </p:nvSpPr>
        <p:spPr>
          <a:xfrm>
            <a:off x="2713518" y="1452883"/>
            <a:ext cx="1362959" cy="65822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K-hop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4CE2FB0-947F-45CA-9947-946675B6168F}"/>
              </a:ext>
            </a:extLst>
          </p:cNvPr>
          <p:cNvSpPr/>
          <p:nvPr/>
        </p:nvSpPr>
        <p:spPr>
          <a:xfrm>
            <a:off x="8138462" y="1193113"/>
            <a:ext cx="2264661" cy="872599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Presenting graph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EBB269F-A676-4794-BDDA-4EFEF85496E9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6096000" y="1346637"/>
            <a:ext cx="0" cy="48601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7C96E3CB-B98F-4B6C-BDD1-3D9B7FC65D5D}"/>
              </a:ext>
            </a:extLst>
          </p:cNvPr>
          <p:cNvSpPr/>
          <p:nvPr/>
        </p:nvSpPr>
        <p:spPr>
          <a:xfrm>
            <a:off x="2501832" y="2623321"/>
            <a:ext cx="248777" cy="24788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5756BF4-8F3D-4A7C-91E9-B4AA0356B016}"/>
              </a:ext>
            </a:extLst>
          </p:cNvPr>
          <p:cNvSpPr/>
          <p:nvPr/>
        </p:nvSpPr>
        <p:spPr>
          <a:xfrm>
            <a:off x="3061379" y="2833180"/>
            <a:ext cx="248777" cy="247880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C9CD638-7E1D-4E67-97B6-1D9AA681E1C2}"/>
              </a:ext>
            </a:extLst>
          </p:cNvPr>
          <p:cNvSpPr/>
          <p:nvPr/>
        </p:nvSpPr>
        <p:spPr>
          <a:xfrm>
            <a:off x="4057732" y="3439615"/>
            <a:ext cx="248777" cy="24788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8AA99A2-9496-4BBC-BC5C-A0F673BF3493}"/>
              </a:ext>
            </a:extLst>
          </p:cNvPr>
          <p:cNvSpPr/>
          <p:nvPr/>
        </p:nvSpPr>
        <p:spPr>
          <a:xfrm>
            <a:off x="3558934" y="3013317"/>
            <a:ext cx="248777" cy="24788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CAF6010-F839-4134-92DA-1C5691B5C6E9}"/>
              </a:ext>
            </a:extLst>
          </p:cNvPr>
          <p:cNvSpPr/>
          <p:nvPr/>
        </p:nvSpPr>
        <p:spPr>
          <a:xfrm>
            <a:off x="1982409" y="2942436"/>
            <a:ext cx="248777" cy="24788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876F8D3-0991-4305-AE63-D40F13DF59E0}"/>
              </a:ext>
            </a:extLst>
          </p:cNvPr>
          <p:cNvSpPr/>
          <p:nvPr/>
        </p:nvSpPr>
        <p:spPr>
          <a:xfrm>
            <a:off x="3124593" y="3549612"/>
            <a:ext cx="248777" cy="247880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5D88C81-F6BA-4EB3-BAE7-A0062830BA0D}"/>
              </a:ext>
            </a:extLst>
          </p:cNvPr>
          <p:cNvSpPr/>
          <p:nvPr/>
        </p:nvSpPr>
        <p:spPr>
          <a:xfrm>
            <a:off x="3701203" y="2283511"/>
            <a:ext cx="248777" cy="24788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18B2134-E47E-4B61-BC98-69109AA23AA9}"/>
              </a:ext>
            </a:extLst>
          </p:cNvPr>
          <p:cNvSpPr/>
          <p:nvPr/>
        </p:nvSpPr>
        <p:spPr>
          <a:xfrm>
            <a:off x="2440233" y="3319857"/>
            <a:ext cx="248777" cy="24788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37C1A6B-118E-4D60-B95B-CDB7B16A53B2}"/>
              </a:ext>
            </a:extLst>
          </p:cNvPr>
          <p:cNvCxnSpPr>
            <a:cxnSpLocks/>
            <a:stCxn id="9" idx="4"/>
            <a:endCxn id="13" idx="0"/>
          </p:cNvCxnSpPr>
          <p:nvPr/>
        </p:nvCxnSpPr>
        <p:spPr>
          <a:xfrm>
            <a:off x="3185768" y="3081060"/>
            <a:ext cx="63214" cy="4685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EB43209-99D4-455B-9D8E-5FDCF54B2DB8}"/>
              </a:ext>
            </a:extLst>
          </p:cNvPr>
          <p:cNvCxnSpPr>
            <a:stCxn id="8" idx="5"/>
            <a:endCxn id="14" idx="3"/>
          </p:cNvCxnSpPr>
          <p:nvPr/>
        </p:nvCxnSpPr>
        <p:spPr>
          <a:xfrm flipV="1">
            <a:off x="2714177" y="2495090"/>
            <a:ext cx="1023458" cy="33981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F95654A-0066-4CC9-93D2-3147B153B520}"/>
              </a:ext>
            </a:extLst>
          </p:cNvPr>
          <p:cNvCxnSpPr>
            <a:stCxn id="14" idx="5"/>
            <a:endCxn id="10" idx="0"/>
          </p:cNvCxnSpPr>
          <p:nvPr/>
        </p:nvCxnSpPr>
        <p:spPr>
          <a:xfrm>
            <a:off x="3913548" y="2495090"/>
            <a:ext cx="268573" cy="94452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1D5E5CE-3E02-4895-8F8C-85C4B77DEED0}"/>
              </a:ext>
            </a:extLst>
          </p:cNvPr>
          <p:cNvCxnSpPr>
            <a:stCxn id="12" idx="7"/>
            <a:endCxn id="8" idx="4"/>
          </p:cNvCxnSpPr>
          <p:nvPr/>
        </p:nvCxnSpPr>
        <p:spPr>
          <a:xfrm flipV="1">
            <a:off x="2194754" y="2871201"/>
            <a:ext cx="431468" cy="10753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E504B03-3B7D-4EEF-BFDC-EBF95E3E0A8D}"/>
              </a:ext>
            </a:extLst>
          </p:cNvPr>
          <p:cNvCxnSpPr>
            <a:cxnSpLocks/>
            <a:stCxn id="12" idx="5"/>
            <a:endCxn id="15" idx="2"/>
          </p:cNvCxnSpPr>
          <p:nvPr/>
        </p:nvCxnSpPr>
        <p:spPr>
          <a:xfrm>
            <a:off x="2194754" y="3154015"/>
            <a:ext cx="245479" cy="28978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F565A21-1DF1-4CD6-B6A6-37294521602D}"/>
              </a:ext>
            </a:extLst>
          </p:cNvPr>
          <p:cNvCxnSpPr>
            <a:stCxn id="13" idx="6"/>
            <a:endCxn id="10" idx="2"/>
          </p:cNvCxnSpPr>
          <p:nvPr/>
        </p:nvCxnSpPr>
        <p:spPr>
          <a:xfrm flipV="1">
            <a:off x="3373371" y="3563555"/>
            <a:ext cx="684361" cy="1099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978D44E-37F2-45A8-8975-2D704F674DA7}"/>
              </a:ext>
            </a:extLst>
          </p:cNvPr>
          <p:cNvCxnSpPr>
            <a:stCxn id="11" idx="6"/>
            <a:endCxn id="14" idx="2"/>
          </p:cNvCxnSpPr>
          <p:nvPr/>
        </p:nvCxnSpPr>
        <p:spPr>
          <a:xfrm flipH="1" flipV="1">
            <a:off x="3701203" y="2407451"/>
            <a:ext cx="106509" cy="72980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BA7FDB7-884F-4CAC-8F6A-2E02EA2D9C8C}"/>
              </a:ext>
            </a:extLst>
          </p:cNvPr>
          <p:cNvCxnSpPr>
            <a:stCxn id="11" idx="1"/>
            <a:endCxn id="9" idx="5"/>
          </p:cNvCxnSpPr>
          <p:nvPr/>
        </p:nvCxnSpPr>
        <p:spPr>
          <a:xfrm flipH="1" flipV="1">
            <a:off x="3273724" y="3044759"/>
            <a:ext cx="321642" cy="48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C81A2D6-ED41-40EA-B0EC-A7ED601EF1D0}"/>
              </a:ext>
            </a:extLst>
          </p:cNvPr>
          <p:cNvCxnSpPr>
            <a:stCxn id="11" idx="3"/>
            <a:endCxn id="15" idx="0"/>
          </p:cNvCxnSpPr>
          <p:nvPr/>
        </p:nvCxnSpPr>
        <p:spPr>
          <a:xfrm flipH="1">
            <a:off x="2564622" y="3224897"/>
            <a:ext cx="1030744" cy="949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Group 67">
            <a:extLst>
              <a:ext uri="{FF2B5EF4-FFF2-40B4-BE49-F238E27FC236}">
                <a16:creationId xmlns:a16="http://schemas.microsoft.com/office/drawing/2014/main" id="{C4753B08-E328-493A-B138-8DC6A16D4FAC}"/>
              </a:ext>
            </a:extLst>
          </p:cNvPr>
          <p:cNvGrpSpPr/>
          <p:nvPr/>
        </p:nvGrpSpPr>
        <p:grpSpPr>
          <a:xfrm>
            <a:off x="6362439" y="2495090"/>
            <a:ext cx="5367527" cy="944524"/>
            <a:chOff x="6198847" y="2457850"/>
            <a:chExt cx="5879741" cy="1125965"/>
          </a:xfrm>
        </p:grpSpPr>
        <p:sp>
          <p:nvSpPr>
            <p:cNvPr id="50" name="Arrow: Right 49">
              <a:extLst>
                <a:ext uri="{FF2B5EF4-FFF2-40B4-BE49-F238E27FC236}">
                  <a16:creationId xmlns:a16="http://schemas.microsoft.com/office/drawing/2014/main" id="{4C2AD60C-62C1-4528-A1C2-3AF143E30AEC}"/>
                </a:ext>
              </a:extLst>
            </p:cNvPr>
            <p:cNvSpPr/>
            <p:nvPr/>
          </p:nvSpPr>
          <p:spPr>
            <a:xfrm>
              <a:off x="8240267" y="2892887"/>
              <a:ext cx="854962" cy="30825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Cube 50">
              <a:extLst>
                <a:ext uri="{FF2B5EF4-FFF2-40B4-BE49-F238E27FC236}">
                  <a16:creationId xmlns:a16="http://schemas.microsoft.com/office/drawing/2014/main" id="{9DF02E5D-A340-4E1B-AC2F-BBDB92F985B1}"/>
                </a:ext>
              </a:extLst>
            </p:cNvPr>
            <p:cNvSpPr/>
            <p:nvPr/>
          </p:nvSpPr>
          <p:spPr>
            <a:xfrm>
              <a:off x="6198847" y="2457850"/>
              <a:ext cx="1706665" cy="1125965"/>
            </a:xfrm>
            <a:prstGeom prst="cube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err="1">
                  <a:solidFill>
                    <a:schemeClr val="tx1"/>
                  </a:solidFill>
                </a:rPr>
                <a:t>Adj</a:t>
              </a:r>
              <a:r>
                <a:rPr lang="en-US" sz="2000" b="1" dirty="0">
                  <a:solidFill>
                    <a:schemeClr val="tx1"/>
                  </a:solidFill>
                </a:rPr>
                <a:t> matrix</a:t>
              </a:r>
            </a:p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(L x N x N)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F5FB5A90-9246-4FD9-A155-344A77F06E55}"/>
                </a:ext>
              </a:extLst>
            </p:cNvPr>
            <p:cNvSpPr/>
            <p:nvPr/>
          </p:nvSpPr>
          <p:spPr>
            <a:xfrm>
              <a:off x="9333045" y="2712740"/>
              <a:ext cx="2745543" cy="58313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2 x number of edges</a:t>
              </a:r>
            </a:p>
          </p:txBody>
        </p:sp>
      </p:grp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A2F5760C-F060-4D8D-B056-CDDABD329953}"/>
              </a:ext>
            </a:extLst>
          </p:cNvPr>
          <p:cNvCxnSpPr/>
          <p:nvPr/>
        </p:nvCxnSpPr>
        <p:spPr>
          <a:xfrm>
            <a:off x="462500" y="3987800"/>
            <a:ext cx="11214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4BA6864-1CB4-4D7C-AB96-33E94A6F0CCF}"/>
              </a:ext>
            </a:extLst>
          </p:cNvPr>
          <p:cNvGrpSpPr/>
          <p:nvPr/>
        </p:nvGrpSpPr>
        <p:grpSpPr>
          <a:xfrm>
            <a:off x="6387903" y="5028765"/>
            <a:ext cx="2010675" cy="636122"/>
            <a:chOff x="3198578" y="5089864"/>
            <a:chExt cx="2010675" cy="636122"/>
          </a:xfrm>
        </p:grpSpPr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0A1C150E-36EF-48E0-B568-F063B00E89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69320" y="5100503"/>
              <a:ext cx="939933" cy="625483"/>
            </a:xfrm>
            <a:prstGeom prst="rect">
              <a:avLst/>
            </a:prstGeom>
          </p:spPr>
        </p:pic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1E5A14CB-E5FF-42A5-89BB-588D9732420A}"/>
                </a:ext>
              </a:extLst>
            </p:cNvPr>
            <p:cNvSpPr/>
            <p:nvPr/>
          </p:nvSpPr>
          <p:spPr>
            <a:xfrm>
              <a:off x="3198578" y="5089864"/>
              <a:ext cx="1070742" cy="62117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Edge</a:t>
              </a: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0CAB5404-538F-4B5F-AAA9-FEE4BEDD6A56}"/>
              </a:ext>
            </a:extLst>
          </p:cNvPr>
          <p:cNvGrpSpPr/>
          <p:nvPr/>
        </p:nvGrpSpPr>
        <p:grpSpPr>
          <a:xfrm>
            <a:off x="6360034" y="5927503"/>
            <a:ext cx="2038543" cy="625483"/>
            <a:chOff x="3170709" y="5988602"/>
            <a:chExt cx="2038543" cy="625483"/>
          </a:xfrm>
        </p:grpSpPr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CF99988A-D3D9-44C0-BE87-5F6604D307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69319" y="5988602"/>
              <a:ext cx="939933" cy="625483"/>
            </a:xfrm>
            <a:prstGeom prst="rect">
              <a:avLst/>
            </a:prstGeom>
          </p:spPr>
        </p:pic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08FF3428-85B9-4CC4-A14A-51C954485DD8}"/>
                </a:ext>
              </a:extLst>
            </p:cNvPr>
            <p:cNvSpPr/>
            <p:nvPr/>
          </p:nvSpPr>
          <p:spPr>
            <a:xfrm>
              <a:off x="3170709" y="5990755"/>
              <a:ext cx="1070742" cy="62117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Feature</a:t>
              </a:r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E1E53486-BB78-4CC7-ADAD-337749CC29FB}"/>
              </a:ext>
            </a:extLst>
          </p:cNvPr>
          <p:cNvSpPr txBox="1"/>
          <p:nvPr/>
        </p:nvSpPr>
        <p:spPr>
          <a:xfrm>
            <a:off x="8489637" y="5121312"/>
            <a:ext cx="31869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= (1 x number of edges)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FE52164-5B69-4991-B908-09C46AD235F5}"/>
              </a:ext>
            </a:extLst>
          </p:cNvPr>
          <p:cNvSpPr txBox="1"/>
          <p:nvPr/>
        </p:nvSpPr>
        <p:spPr>
          <a:xfrm>
            <a:off x="8489637" y="6000008"/>
            <a:ext cx="3499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= (1 x number of features)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FE95677C-B0CF-42FA-B63D-E1E3C4D42AC6}"/>
              </a:ext>
            </a:extLst>
          </p:cNvPr>
          <p:cNvSpPr/>
          <p:nvPr/>
        </p:nvSpPr>
        <p:spPr>
          <a:xfrm>
            <a:off x="8363888" y="4130326"/>
            <a:ext cx="1813808" cy="65822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Mask shape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F7B82D75-17CA-4BB2-9558-4117E51DB4FC}"/>
              </a:ext>
            </a:extLst>
          </p:cNvPr>
          <p:cNvSpPr/>
          <p:nvPr/>
        </p:nvSpPr>
        <p:spPr>
          <a:xfrm>
            <a:off x="2684875" y="4194587"/>
            <a:ext cx="1362959" cy="65822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Loss</a:t>
            </a:r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EA6643B2-748D-4E8B-9519-0123ADA22E36}"/>
              </a:ext>
            </a:extLst>
          </p:cNvPr>
          <p:cNvSpPr/>
          <p:nvPr/>
        </p:nvSpPr>
        <p:spPr>
          <a:xfrm>
            <a:off x="838200" y="5394898"/>
            <a:ext cx="1311461" cy="621175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Predicted loss</a:t>
            </a:r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C8523C3C-F2F2-453D-8ECC-A2903FB20C24}"/>
              </a:ext>
            </a:extLst>
          </p:cNvPr>
          <p:cNvSpPr/>
          <p:nvPr/>
        </p:nvSpPr>
        <p:spPr>
          <a:xfrm>
            <a:off x="2830983" y="5377025"/>
            <a:ext cx="1070742" cy="621175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Size (sum)</a:t>
            </a:r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E4C4666A-7FA0-44DA-9A63-8831410FBF10}"/>
              </a:ext>
            </a:extLst>
          </p:cNvPr>
          <p:cNvSpPr/>
          <p:nvPr/>
        </p:nvSpPr>
        <p:spPr>
          <a:xfrm>
            <a:off x="4535418" y="5389973"/>
            <a:ext cx="1070742" cy="621175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Entropy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0433C7F-3AB7-48A4-9E1F-0D2DF30F7A59}"/>
              </a:ext>
            </a:extLst>
          </p:cNvPr>
          <p:cNvCxnSpPr>
            <a:cxnSpLocks/>
            <a:stCxn id="73" idx="0"/>
            <a:endCxn id="71" idx="1"/>
          </p:cNvCxnSpPr>
          <p:nvPr/>
        </p:nvCxnSpPr>
        <p:spPr>
          <a:xfrm flipV="1">
            <a:off x="1493931" y="4523698"/>
            <a:ext cx="1190944" cy="871200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108B5DC6-2088-4C24-A770-442DD6176F1C}"/>
              </a:ext>
            </a:extLst>
          </p:cNvPr>
          <p:cNvCxnSpPr>
            <a:stCxn id="75" idx="0"/>
            <a:endCxn id="71" idx="3"/>
          </p:cNvCxnSpPr>
          <p:nvPr/>
        </p:nvCxnSpPr>
        <p:spPr>
          <a:xfrm flipH="1" flipV="1">
            <a:off x="4047834" y="4523698"/>
            <a:ext cx="1022955" cy="866275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377F4456-7F08-435B-9FAC-5AA496549578}"/>
              </a:ext>
            </a:extLst>
          </p:cNvPr>
          <p:cNvCxnSpPr>
            <a:stCxn id="74" idx="0"/>
            <a:endCxn id="71" idx="2"/>
          </p:cNvCxnSpPr>
          <p:nvPr/>
        </p:nvCxnSpPr>
        <p:spPr>
          <a:xfrm flipV="1">
            <a:off x="3366354" y="4852809"/>
            <a:ext cx="1" cy="524216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AD06CD4D-F4E9-44F3-849A-3F003C56B52F}"/>
              </a:ext>
            </a:extLst>
          </p:cNvPr>
          <p:cNvSpPr txBox="1"/>
          <p:nvPr/>
        </p:nvSpPr>
        <p:spPr>
          <a:xfrm>
            <a:off x="9361017" y="5649940"/>
            <a:ext cx="1582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(value = [0…1])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148F6C17-E814-4E0F-8C50-81C3F93A34E5}"/>
              </a:ext>
            </a:extLst>
          </p:cNvPr>
          <p:cNvSpPr/>
          <p:nvPr/>
        </p:nvSpPr>
        <p:spPr>
          <a:xfrm>
            <a:off x="700196" y="2184502"/>
            <a:ext cx="1070742" cy="621175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BFS</a:t>
            </a:r>
          </a:p>
        </p:txBody>
      </p:sp>
    </p:spTree>
    <p:extLst>
      <p:ext uri="{BB962C8B-B14F-4D97-AF65-F5344CB8AC3E}">
        <p14:creationId xmlns:p14="http://schemas.microsoft.com/office/powerpoint/2010/main" val="4274392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4" grpId="0"/>
      <p:bldP spid="65" grpId="0"/>
      <p:bldP spid="70" grpId="0" animBg="1"/>
      <p:bldP spid="71" grpId="0" animBg="1"/>
      <p:bldP spid="73" grpId="0" animBg="1"/>
      <p:bldP spid="74" grpId="0" animBg="1"/>
      <p:bldP spid="75" grpId="0" animBg="1"/>
      <p:bldP spid="85" grpId="0"/>
      <p:bldP spid="4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AC256-442A-46FD-BB0E-3CF4769B9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Result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C35B342-6559-4CAD-B52B-11CAF5E3598D}"/>
              </a:ext>
            </a:extLst>
          </p:cNvPr>
          <p:cNvCxnSpPr>
            <a:stCxn id="2" idx="2"/>
          </p:cNvCxnSpPr>
          <p:nvPr/>
        </p:nvCxnSpPr>
        <p:spPr>
          <a:xfrm>
            <a:off x="6096000" y="1690688"/>
            <a:ext cx="0" cy="42656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0D7472F1-EEEE-4216-AD88-ACCC79E395F5}"/>
              </a:ext>
            </a:extLst>
          </p:cNvPr>
          <p:cNvGrpSpPr/>
          <p:nvPr/>
        </p:nvGrpSpPr>
        <p:grpSpPr>
          <a:xfrm>
            <a:off x="1892103" y="1690688"/>
            <a:ext cx="2010675" cy="636122"/>
            <a:chOff x="3198578" y="5089864"/>
            <a:chExt cx="2010675" cy="63612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1E49D90-2827-4B7E-AC32-51BBF05141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69320" y="5100503"/>
              <a:ext cx="939933" cy="625483"/>
            </a:xfrm>
            <a:prstGeom prst="rect">
              <a:avLst/>
            </a:prstGeom>
          </p:spPr>
        </p:pic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822EAA64-85BA-4A8F-AC6B-69FDDBEBEABA}"/>
                </a:ext>
              </a:extLst>
            </p:cNvPr>
            <p:cNvSpPr/>
            <p:nvPr/>
          </p:nvSpPr>
          <p:spPr>
            <a:xfrm>
              <a:off x="3198578" y="5089864"/>
              <a:ext cx="1070742" cy="62117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Edge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4538A58C-1ACD-4AAE-9A37-0FCB87877707}"/>
              </a:ext>
            </a:extLst>
          </p:cNvPr>
          <p:cNvGrpSpPr/>
          <p:nvPr/>
        </p:nvGrpSpPr>
        <p:grpSpPr>
          <a:xfrm>
            <a:off x="8261354" y="1701327"/>
            <a:ext cx="2038543" cy="625483"/>
            <a:chOff x="3170709" y="5988602"/>
            <a:chExt cx="2038543" cy="625483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ECA4B10-6625-44F9-9ED8-3982B8518D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69319" y="5988602"/>
              <a:ext cx="939933" cy="625483"/>
            </a:xfrm>
            <a:prstGeom prst="rect">
              <a:avLst/>
            </a:prstGeom>
          </p:spPr>
        </p:pic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3D47E352-197F-4139-8EBA-883238C327C9}"/>
                </a:ext>
              </a:extLst>
            </p:cNvPr>
            <p:cNvSpPr/>
            <p:nvPr/>
          </p:nvSpPr>
          <p:spPr>
            <a:xfrm>
              <a:off x="3170709" y="5990755"/>
              <a:ext cx="1070742" cy="62117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Feature</a:t>
              </a:r>
            </a:p>
          </p:txBody>
        </p:sp>
      </p:grpSp>
      <p:sp>
        <p:nvSpPr>
          <p:cNvPr id="15" name="Arrow: Curved Right 14">
            <a:extLst>
              <a:ext uri="{FF2B5EF4-FFF2-40B4-BE49-F238E27FC236}">
                <a16:creationId xmlns:a16="http://schemas.microsoft.com/office/drawing/2014/main" id="{2461B2B9-888A-45BF-BD69-C0BF0016E3EB}"/>
              </a:ext>
            </a:extLst>
          </p:cNvPr>
          <p:cNvSpPr/>
          <p:nvPr/>
        </p:nvSpPr>
        <p:spPr>
          <a:xfrm>
            <a:off x="6461036" y="2828836"/>
            <a:ext cx="731520" cy="1857464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300CA61-ED56-45E6-95F1-91C9EF823163}"/>
              </a:ext>
            </a:extLst>
          </p:cNvPr>
          <p:cNvSpPr/>
          <p:nvPr/>
        </p:nvSpPr>
        <p:spPr>
          <a:xfrm>
            <a:off x="7264918" y="2557311"/>
            <a:ext cx="4226645" cy="621175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Values </a:t>
            </a:r>
            <a:r>
              <a:rPr lang="en-US" sz="2000" dirty="0">
                <a:solidFill>
                  <a:schemeClr val="tx1"/>
                </a:solidFill>
                <a:sym typeface="Wingdings" panose="05000000000000000000" pitchFamily="2" charset="2"/>
              </a:rPr>
              <a:t>   0 (stated in the paper)</a:t>
            </a:r>
            <a:endParaRPr lang="en-US" sz="2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F66125E4-CDD3-47FB-ABD3-C1D0FB3B23F2}"/>
                  </a:ext>
                </a:extLst>
              </p:cNvPr>
              <p:cNvSpPr/>
              <p:nvPr/>
            </p:nvSpPr>
            <p:spPr>
              <a:xfrm>
                <a:off x="838200" y="2557311"/>
                <a:ext cx="4226645" cy="621175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Some values &gt; 0.9, while other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0.1</a:t>
                </a:r>
              </a:p>
            </p:txBody>
          </p:sp>
        </mc:Choice>
        <mc:Fallback xmlns=""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F66125E4-CDD3-47FB-ABD3-C1D0FB3B23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557311"/>
                <a:ext cx="4226645" cy="621175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0F98D4AD-1301-4F1D-9920-388D14B72B1E}"/>
              </a:ext>
            </a:extLst>
          </p:cNvPr>
          <p:cNvSpPr/>
          <p:nvPr/>
        </p:nvSpPr>
        <p:spPr>
          <a:xfrm>
            <a:off x="7264919" y="3832233"/>
            <a:ext cx="2806182" cy="621175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Reparameterization trick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7F86185B-8DC7-4BD5-9388-0334DF0EC999}"/>
              </a:ext>
            </a:extLst>
          </p:cNvPr>
          <p:cNvSpPr/>
          <p:nvPr/>
        </p:nvSpPr>
        <p:spPr>
          <a:xfrm>
            <a:off x="7264919" y="4504207"/>
            <a:ext cx="3339582" cy="621175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Fix coefficients in loss </a:t>
            </a:r>
            <a:r>
              <a:rPr lang="en-US" sz="2000" dirty="0" err="1">
                <a:solidFill>
                  <a:schemeClr val="tx1"/>
                </a:solidFill>
              </a:rPr>
              <a:t>funtion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499AD072-F1A8-417D-B62F-61BA64F12AEB}"/>
              </a:ext>
            </a:extLst>
          </p:cNvPr>
          <p:cNvSpPr/>
          <p:nvPr/>
        </p:nvSpPr>
        <p:spPr>
          <a:xfrm>
            <a:off x="8839200" y="5232400"/>
            <a:ext cx="292097" cy="5467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CBC79F96-FFB9-4AB9-8D7E-167B91605470}"/>
              </a:ext>
            </a:extLst>
          </p:cNvPr>
          <p:cNvSpPr/>
          <p:nvPr/>
        </p:nvSpPr>
        <p:spPr>
          <a:xfrm>
            <a:off x="7791579" y="5871700"/>
            <a:ext cx="2387337" cy="621175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Didn’t work so well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7D381559-A154-4633-B74D-48FD827A5C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794" y="3339968"/>
            <a:ext cx="1884486" cy="3396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209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  <p:bldP spid="19" grpId="0" animBg="1"/>
      <p:bldP spid="20" grpId="0" animBg="1"/>
      <p:bldP spid="21" grpId="0" animBg="1"/>
      <p:bldP spid="22" grpId="0" animBg="1"/>
      <p:bldP spid="2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28BD0-99EF-45C0-AB8E-906B7B7C7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284E71-E785-429E-8856-31D6D04FA1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1. Introduction</a:t>
            </a:r>
          </a:p>
          <a:p>
            <a:r>
              <a:rPr lang="en-US" sz="3200" dirty="0"/>
              <a:t>2. Layout – OCR</a:t>
            </a:r>
          </a:p>
          <a:p>
            <a:r>
              <a:rPr lang="en-US" sz="3200" dirty="0"/>
              <a:t>3. Graph Key-Value</a:t>
            </a:r>
          </a:p>
          <a:p>
            <a:r>
              <a:rPr lang="en-US" sz="3200" dirty="0"/>
              <a:t>4. GNN Explainer</a:t>
            </a:r>
          </a:p>
          <a:p>
            <a:r>
              <a:rPr lang="en-US" sz="3200" dirty="0"/>
              <a:t>5. Demo</a:t>
            </a:r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15027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19F72-4F71-49CE-BA4E-49009D414C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18A579-0FA0-4E73-AB44-F0B4D6758F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082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42D85-0A36-4C5A-9948-8160ABABA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Introduction</a:t>
            </a:r>
          </a:p>
        </p:txBody>
      </p:sp>
      <p:sp>
        <p:nvSpPr>
          <p:cNvPr id="4" name="Cube 3">
            <a:extLst>
              <a:ext uri="{FF2B5EF4-FFF2-40B4-BE49-F238E27FC236}">
                <a16:creationId xmlns:a16="http://schemas.microsoft.com/office/drawing/2014/main" id="{254BEC1D-0459-4DEE-B62D-152CC9F47EB9}"/>
              </a:ext>
            </a:extLst>
          </p:cNvPr>
          <p:cNvSpPr/>
          <p:nvPr/>
        </p:nvSpPr>
        <p:spPr>
          <a:xfrm>
            <a:off x="255104" y="3428999"/>
            <a:ext cx="1457739" cy="1216152"/>
          </a:xfrm>
          <a:prstGeom prst="cube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FULLFLAX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5FA28C4-217C-4A4E-B8C5-42A168B311D1}"/>
              </a:ext>
            </a:extLst>
          </p:cNvPr>
          <p:cNvSpPr/>
          <p:nvPr/>
        </p:nvSpPr>
        <p:spPr>
          <a:xfrm>
            <a:off x="3101009" y="1815548"/>
            <a:ext cx="1484243" cy="689113"/>
          </a:xfrm>
          <a:prstGeom prst="roundRect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LAYOUT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831E814-909A-4CAF-95EC-13F92354B8E2}"/>
              </a:ext>
            </a:extLst>
          </p:cNvPr>
          <p:cNvSpPr/>
          <p:nvPr/>
        </p:nvSpPr>
        <p:spPr>
          <a:xfrm>
            <a:off x="3101009" y="3084443"/>
            <a:ext cx="1484243" cy="689113"/>
          </a:xfrm>
          <a:prstGeom prst="roundRect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OCR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F669C95-7981-461E-82E0-DA33CC4C734A}"/>
              </a:ext>
            </a:extLst>
          </p:cNvPr>
          <p:cNvSpPr/>
          <p:nvPr/>
        </p:nvSpPr>
        <p:spPr>
          <a:xfrm>
            <a:off x="3101009" y="4353338"/>
            <a:ext cx="1484243" cy="689113"/>
          </a:xfrm>
          <a:prstGeom prst="roundRect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GRAPH KV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612B098-1280-4C6F-98FA-E6EA7CEE4DDE}"/>
              </a:ext>
            </a:extLst>
          </p:cNvPr>
          <p:cNvSpPr/>
          <p:nvPr/>
        </p:nvSpPr>
        <p:spPr>
          <a:xfrm>
            <a:off x="3101008" y="5622233"/>
            <a:ext cx="1484243" cy="689113"/>
          </a:xfrm>
          <a:prstGeom prst="roundRect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GNN Explainer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D27FC5F-FC71-4D59-B3EA-79B57DAFCB63}"/>
              </a:ext>
            </a:extLst>
          </p:cNvPr>
          <p:cNvSpPr/>
          <p:nvPr/>
        </p:nvSpPr>
        <p:spPr>
          <a:xfrm>
            <a:off x="2181639" y="3773556"/>
            <a:ext cx="450574" cy="122583"/>
          </a:xfrm>
          <a:prstGeom prst="rect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32FE2F3-E802-40B0-94BE-6D7D29B5B4D1}"/>
              </a:ext>
            </a:extLst>
          </p:cNvPr>
          <p:cNvSpPr/>
          <p:nvPr/>
        </p:nvSpPr>
        <p:spPr>
          <a:xfrm>
            <a:off x="2181639" y="4037075"/>
            <a:ext cx="450574" cy="122583"/>
          </a:xfrm>
          <a:prstGeom prst="rect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4058FF6-D8E9-4BDE-8BA1-533FB987E21A}"/>
              </a:ext>
            </a:extLst>
          </p:cNvPr>
          <p:cNvGrpSpPr/>
          <p:nvPr/>
        </p:nvGrpSpPr>
        <p:grpSpPr>
          <a:xfrm>
            <a:off x="6096000" y="2446482"/>
            <a:ext cx="503583" cy="798178"/>
            <a:chOff x="6096000" y="2146852"/>
            <a:chExt cx="1510750" cy="3296477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DC03DEC-10C4-4A69-AC5D-B8D0A9B7DD91}"/>
                </a:ext>
              </a:extLst>
            </p:cNvPr>
            <p:cNvSpPr/>
            <p:nvPr/>
          </p:nvSpPr>
          <p:spPr>
            <a:xfrm>
              <a:off x="6559826" y="2146852"/>
              <a:ext cx="556591" cy="5698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746A77E-2D77-451A-8456-C75EB43F55FE}"/>
                </a:ext>
              </a:extLst>
            </p:cNvPr>
            <p:cNvCxnSpPr>
              <a:stCxn id="11" idx="4"/>
            </p:cNvCxnSpPr>
            <p:nvPr/>
          </p:nvCxnSpPr>
          <p:spPr>
            <a:xfrm>
              <a:off x="6838122" y="2716696"/>
              <a:ext cx="13252" cy="71230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49004CE-C934-4C1C-AFC1-76BAB134E698}"/>
                </a:ext>
              </a:extLst>
            </p:cNvPr>
            <p:cNvCxnSpPr/>
            <p:nvPr/>
          </p:nvCxnSpPr>
          <p:spPr>
            <a:xfrm flipV="1">
              <a:off x="6851374" y="2739886"/>
              <a:ext cx="755376" cy="68911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850245E-9D57-4EF0-8880-E0487081AECA}"/>
                </a:ext>
              </a:extLst>
            </p:cNvPr>
            <p:cNvCxnSpPr/>
            <p:nvPr/>
          </p:nvCxnSpPr>
          <p:spPr>
            <a:xfrm flipH="1" flipV="1">
              <a:off x="6096000" y="2859155"/>
              <a:ext cx="742122" cy="59303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6E923F-3CD6-4F1B-9ED6-983B25EE5B2B}"/>
                </a:ext>
              </a:extLst>
            </p:cNvPr>
            <p:cNvCxnSpPr/>
            <p:nvPr/>
          </p:nvCxnSpPr>
          <p:spPr>
            <a:xfrm>
              <a:off x="6824870" y="3452189"/>
              <a:ext cx="13252" cy="1145277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2461CBE-FA40-41A0-BF9D-0991E42C40C0}"/>
                </a:ext>
              </a:extLst>
            </p:cNvPr>
            <p:cNvCxnSpPr/>
            <p:nvPr/>
          </p:nvCxnSpPr>
          <p:spPr>
            <a:xfrm flipH="1">
              <a:off x="6096000" y="4620656"/>
              <a:ext cx="742122" cy="79948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68637FB-A0DE-46C9-BEFE-77CF69093DB1}"/>
                </a:ext>
              </a:extLst>
            </p:cNvPr>
            <p:cNvCxnSpPr/>
            <p:nvPr/>
          </p:nvCxnSpPr>
          <p:spPr>
            <a:xfrm>
              <a:off x="6851374" y="4645151"/>
              <a:ext cx="728869" cy="79817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DFAC7AC-EDC2-43EB-8ECF-4F852B67D21D}"/>
              </a:ext>
            </a:extLst>
          </p:cNvPr>
          <p:cNvGrpSpPr/>
          <p:nvPr/>
        </p:nvGrpSpPr>
        <p:grpSpPr>
          <a:xfrm>
            <a:off x="6093790" y="5575042"/>
            <a:ext cx="503583" cy="798178"/>
            <a:chOff x="6096000" y="2146852"/>
            <a:chExt cx="1510750" cy="3296477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71B823C3-78A1-469B-974E-83F3159DF3E5}"/>
                </a:ext>
              </a:extLst>
            </p:cNvPr>
            <p:cNvSpPr/>
            <p:nvPr/>
          </p:nvSpPr>
          <p:spPr>
            <a:xfrm>
              <a:off x="6559826" y="2146852"/>
              <a:ext cx="556591" cy="5698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A9906E9E-F322-4F54-8349-C65AA616F3AB}"/>
                </a:ext>
              </a:extLst>
            </p:cNvPr>
            <p:cNvCxnSpPr>
              <a:stCxn id="31" idx="4"/>
            </p:cNvCxnSpPr>
            <p:nvPr/>
          </p:nvCxnSpPr>
          <p:spPr>
            <a:xfrm>
              <a:off x="6838122" y="2716696"/>
              <a:ext cx="13252" cy="71230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6350CEDB-E11B-41F8-A279-F5604ADB9712}"/>
                </a:ext>
              </a:extLst>
            </p:cNvPr>
            <p:cNvCxnSpPr/>
            <p:nvPr/>
          </p:nvCxnSpPr>
          <p:spPr>
            <a:xfrm flipV="1">
              <a:off x="6851374" y="2739886"/>
              <a:ext cx="755376" cy="68911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E96A902-EFA6-4060-B7E1-1E38123C8CE2}"/>
                </a:ext>
              </a:extLst>
            </p:cNvPr>
            <p:cNvCxnSpPr/>
            <p:nvPr/>
          </p:nvCxnSpPr>
          <p:spPr>
            <a:xfrm flipH="1" flipV="1">
              <a:off x="6096000" y="2859155"/>
              <a:ext cx="742122" cy="59303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438F866-CAA0-431D-B801-BB7D89C90010}"/>
                </a:ext>
              </a:extLst>
            </p:cNvPr>
            <p:cNvCxnSpPr/>
            <p:nvPr/>
          </p:nvCxnSpPr>
          <p:spPr>
            <a:xfrm>
              <a:off x="6824870" y="3452189"/>
              <a:ext cx="13252" cy="1145277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45B1E0E7-D8E0-4D0F-AE5A-04C57286FBD3}"/>
                </a:ext>
              </a:extLst>
            </p:cNvPr>
            <p:cNvCxnSpPr/>
            <p:nvPr/>
          </p:nvCxnSpPr>
          <p:spPr>
            <a:xfrm flipH="1">
              <a:off x="6096000" y="4620656"/>
              <a:ext cx="742122" cy="79948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72C1D65-E05A-4331-A2D4-E594B0E2B6DB}"/>
                </a:ext>
              </a:extLst>
            </p:cNvPr>
            <p:cNvCxnSpPr/>
            <p:nvPr/>
          </p:nvCxnSpPr>
          <p:spPr>
            <a:xfrm>
              <a:off x="6851374" y="4645151"/>
              <a:ext cx="728869" cy="79817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8205A43-ABCB-46B3-9CF0-E078F65737EB}"/>
              </a:ext>
            </a:extLst>
          </p:cNvPr>
          <p:cNvGrpSpPr/>
          <p:nvPr/>
        </p:nvGrpSpPr>
        <p:grpSpPr>
          <a:xfrm>
            <a:off x="6093790" y="4244273"/>
            <a:ext cx="503583" cy="798178"/>
            <a:chOff x="6096000" y="2146852"/>
            <a:chExt cx="1510750" cy="3296477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55DAD37E-4B9B-49A2-ACE1-C278EE4329DF}"/>
                </a:ext>
              </a:extLst>
            </p:cNvPr>
            <p:cNvSpPr/>
            <p:nvPr/>
          </p:nvSpPr>
          <p:spPr>
            <a:xfrm>
              <a:off x="6559826" y="2146852"/>
              <a:ext cx="556591" cy="5698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D50C7D8-D2B9-47E7-970F-8E97DDC73AF6}"/>
                </a:ext>
              </a:extLst>
            </p:cNvPr>
            <p:cNvCxnSpPr>
              <a:stCxn id="39" idx="4"/>
            </p:cNvCxnSpPr>
            <p:nvPr/>
          </p:nvCxnSpPr>
          <p:spPr>
            <a:xfrm>
              <a:off x="6838122" y="2716696"/>
              <a:ext cx="13252" cy="71230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08CB02F-400C-4147-8D80-B467871DAF43}"/>
                </a:ext>
              </a:extLst>
            </p:cNvPr>
            <p:cNvCxnSpPr/>
            <p:nvPr/>
          </p:nvCxnSpPr>
          <p:spPr>
            <a:xfrm flipV="1">
              <a:off x="6851374" y="2739886"/>
              <a:ext cx="755376" cy="68911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5278E789-310A-41DD-BEA5-628580217A95}"/>
                </a:ext>
              </a:extLst>
            </p:cNvPr>
            <p:cNvCxnSpPr/>
            <p:nvPr/>
          </p:nvCxnSpPr>
          <p:spPr>
            <a:xfrm flipH="1" flipV="1">
              <a:off x="6096000" y="2859155"/>
              <a:ext cx="742122" cy="59303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415E53D7-43B0-4D03-82B8-1667D6B416DA}"/>
                </a:ext>
              </a:extLst>
            </p:cNvPr>
            <p:cNvCxnSpPr/>
            <p:nvPr/>
          </p:nvCxnSpPr>
          <p:spPr>
            <a:xfrm>
              <a:off x="6824870" y="3452189"/>
              <a:ext cx="13252" cy="1145277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79767124-1B71-482C-83B4-A88D67BB043E}"/>
                </a:ext>
              </a:extLst>
            </p:cNvPr>
            <p:cNvCxnSpPr/>
            <p:nvPr/>
          </p:nvCxnSpPr>
          <p:spPr>
            <a:xfrm flipH="1">
              <a:off x="6096000" y="4620656"/>
              <a:ext cx="742122" cy="79948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93727F9-A271-4856-9FEB-C421E3A70742}"/>
                </a:ext>
              </a:extLst>
            </p:cNvPr>
            <p:cNvCxnSpPr/>
            <p:nvPr/>
          </p:nvCxnSpPr>
          <p:spPr>
            <a:xfrm>
              <a:off x="6851374" y="4645151"/>
              <a:ext cx="728869" cy="79817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FD39A3E7-214D-4A37-BDDD-F480B956A0CE}"/>
              </a:ext>
            </a:extLst>
          </p:cNvPr>
          <p:cNvGrpSpPr/>
          <p:nvPr/>
        </p:nvGrpSpPr>
        <p:grpSpPr>
          <a:xfrm>
            <a:off x="7500728" y="4246567"/>
            <a:ext cx="503583" cy="798178"/>
            <a:chOff x="6096000" y="2146852"/>
            <a:chExt cx="1510750" cy="3296477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6E1B5952-D5B1-4B27-9F56-EC2095E8FFBF}"/>
                </a:ext>
              </a:extLst>
            </p:cNvPr>
            <p:cNvSpPr/>
            <p:nvPr/>
          </p:nvSpPr>
          <p:spPr>
            <a:xfrm>
              <a:off x="6559826" y="2146852"/>
              <a:ext cx="556591" cy="5698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B2B9B543-8BFE-4BE6-BE96-8C8EF3F5CCE5}"/>
                </a:ext>
              </a:extLst>
            </p:cNvPr>
            <p:cNvCxnSpPr>
              <a:stCxn id="47" idx="4"/>
            </p:cNvCxnSpPr>
            <p:nvPr/>
          </p:nvCxnSpPr>
          <p:spPr>
            <a:xfrm>
              <a:off x="6838122" y="2716696"/>
              <a:ext cx="13252" cy="71230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977A8AA1-FDEC-479B-913B-BEB62D98E29B}"/>
                </a:ext>
              </a:extLst>
            </p:cNvPr>
            <p:cNvCxnSpPr/>
            <p:nvPr/>
          </p:nvCxnSpPr>
          <p:spPr>
            <a:xfrm flipV="1">
              <a:off x="6851374" y="2739886"/>
              <a:ext cx="755376" cy="68911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4969CD87-7E5B-4973-9567-4421B6159195}"/>
                </a:ext>
              </a:extLst>
            </p:cNvPr>
            <p:cNvCxnSpPr/>
            <p:nvPr/>
          </p:nvCxnSpPr>
          <p:spPr>
            <a:xfrm flipH="1" flipV="1">
              <a:off x="6096000" y="2859155"/>
              <a:ext cx="742122" cy="59303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B247BC80-088B-4D37-B937-8CB5F7ADCD60}"/>
                </a:ext>
              </a:extLst>
            </p:cNvPr>
            <p:cNvCxnSpPr/>
            <p:nvPr/>
          </p:nvCxnSpPr>
          <p:spPr>
            <a:xfrm>
              <a:off x="6824870" y="3452189"/>
              <a:ext cx="13252" cy="1145277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BD4722D9-A0D3-4720-8414-42158488F4A5}"/>
                </a:ext>
              </a:extLst>
            </p:cNvPr>
            <p:cNvCxnSpPr/>
            <p:nvPr/>
          </p:nvCxnSpPr>
          <p:spPr>
            <a:xfrm flipH="1">
              <a:off x="6096000" y="4620656"/>
              <a:ext cx="742122" cy="79948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E98A0377-F7E8-4D47-8940-45BCF4B5C9C9}"/>
                </a:ext>
              </a:extLst>
            </p:cNvPr>
            <p:cNvCxnSpPr/>
            <p:nvPr/>
          </p:nvCxnSpPr>
          <p:spPr>
            <a:xfrm>
              <a:off x="6851374" y="4645151"/>
              <a:ext cx="728869" cy="79817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7DA0858B-C671-44CD-AE9F-20346CB01C2B}"/>
              </a:ext>
            </a:extLst>
          </p:cNvPr>
          <p:cNvGrpSpPr/>
          <p:nvPr/>
        </p:nvGrpSpPr>
        <p:grpSpPr>
          <a:xfrm>
            <a:off x="8885582" y="2592045"/>
            <a:ext cx="2447787" cy="1641891"/>
            <a:chOff x="8885582" y="2592045"/>
            <a:chExt cx="2447787" cy="1641891"/>
          </a:xfrm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814DB364-F305-4BB4-86FA-3A25D2C51BA4}"/>
                </a:ext>
              </a:extLst>
            </p:cNvPr>
            <p:cNvGrpSpPr/>
            <p:nvPr/>
          </p:nvGrpSpPr>
          <p:grpSpPr>
            <a:xfrm>
              <a:off x="8885582" y="3435758"/>
              <a:ext cx="503583" cy="798178"/>
              <a:chOff x="6096000" y="2146852"/>
              <a:chExt cx="1510750" cy="3296477"/>
            </a:xfrm>
          </p:grpSpPr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22DE26A8-383D-4417-8785-8CB1437C0125}"/>
                  </a:ext>
                </a:extLst>
              </p:cNvPr>
              <p:cNvSpPr/>
              <p:nvPr/>
            </p:nvSpPr>
            <p:spPr>
              <a:xfrm>
                <a:off x="6559826" y="2146852"/>
                <a:ext cx="556591" cy="56984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8F037A8E-A9B5-4170-A066-1E072D679453}"/>
                  </a:ext>
                </a:extLst>
              </p:cNvPr>
              <p:cNvCxnSpPr>
                <a:stCxn id="63" idx="4"/>
              </p:cNvCxnSpPr>
              <p:nvPr/>
            </p:nvCxnSpPr>
            <p:spPr>
              <a:xfrm>
                <a:off x="6838122" y="2716696"/>
                <a:ext cx="13252" cy="712303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FF96F5CD-B929-4FD2-A4E4-7F60FA6A16AD}"/>
                  </a:ext>
                </a:extLst>
              </p:cNvPr>
              <p:cNvCxnSpPr/>
              <p:nvPr/>
            </p:nvCxnSpPr>
            <p:spPr>
              <a:xfrm flipV="1">
                <a:off x="6851374" y="2739886"/>
                <a:ext cx="755376" cy="689113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5BB9B6DA-AD4A-4BB4-80D3-B00FFFA4F0E4}"/>
                  </a:ext>
                </a:extLst>
              </p:cNvPr>
              <p:cNvCxnSpPr/>
              <p:nvPr/>
            </p:nvCxnSpPr>
            <p:spPr>
              <a:xfrm flipH="1" flipV="1">
                <a:off x="6096000" y="2859155"/>
                <a:ext cx="742122" cy="593034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D1D37537-1BB6-46DD-92D5-B685579D0144}"/>
                  </a:ext>
                </a:extLst>
              </p:cNvPr>
              <p:cNvCxnSpPr/>
              <p:nvPr/>
            </p:nvCxnSpPr>
            <p:spPr>
              <a:xfrm>
                <a:off x="6824870" y="3452189"/>
                <a:ext cx="13252" cy="1145277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ADDAC0AD-532C-4181-B167-608AC50027F2}"/>
                  </a:ext>
                </a:extLst>
              </p:cNvPr>
              <p:cNvCxnSpPr/>
              <p:nvPr/>
            </p:nvCxnSpPr>
            <p:spPr>
              <a:xfrm flipH="1">
                <a:off x="6096000" y="4620656"/>
                <a:ext cx="742122" cy="799483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9682A793-E1F2-4364-9010-710D9B82715A}"/>
                  </a:ext>
                </a:extLst>
              </p:cNvPr>
              <p:cNvCxnSpPr/>
              <p:nvPr/>
            </p:nvCxnSpPr>
            <p:spPr>
              <a:xfrm>
                <a:off x="6851374" y="4645151"/>
                <a:ext cx="728869" cy="798178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7DFB1717-296B-4955-B6FF-CE2E32864A36}"/>
                </a:ext>
              </a:extLst>
            </p:cNvPr>
            <p:cNvGrpSpPr/>
            <p:nvPr/>
          </p:nvGrpSpPr>
          <p:grpSpPr>
            <a:xfrm>
              <a:off x="10829786" y="3430143"/>
              <a:ext cx="503583" cy="798178"/>
              <a:chOff x="6096000" y="2146852"/>
              <a:chExt cx="1510750" cy="3296477"/>
            </a:xfrm>
          </p:grpSpPr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74E3539D-3CD5-438D-88F6-433B7160299A}"/>
                  </a:ext>
                </a:extLst>
              </p:cNvPr>
              <p:cNvSpPr/>
              <p:nvPr/>
            </p:nvSpPr>
            <p:spPr>
              <a:xfrm>
                <a:off x="6559826" y="2146852"/>
                <a:ext cx="556591" cy="56984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95B8FA14-03BE-4537-B74A-0377A7C6B03C}"/>
                  </a:ext>
                </a:extLst>
              </p:cNvPr>
              <p:cNvCxnSpPr>
                <a:stCxn id="71" idx="4"/>
              </p:cNvCxnSpPr>
              <p:nvPr/>
            </p:nvCxnSpPr>
            <p:spPr>
              <a:xfrm>
                <a:off x="6838122" y="2716696"/>
                <a:ext cx="13252" cy="712303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81D4F675-2CEB-41A5-8C66-CCE803FAD0A4}"/>
                  </a:ext>
                </a:extLst>
              </p:cNvPr>
              <p:cNvCxnSpPr/>
              <p:nvPr/>
            </p:nvCxnSpPr>
            <p:spPr>
              <a:xfrm flipV="1">
                <a:off x="6851374" y="2739886"/>
                <a:ext cx="755376" cy="689113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F4DFA5F7-74E3-490B-AC67-9F858A36CF9F}"/>
                  </a:ext>
                </a:extLst>
              </p:cNvPr>
              <p:cNvCxnSpPr/>
              <p:nvPr/>
            </p:nvCxnSpPr>
            <p:spPr>
              <a:xfrm flipH="1" flipV="1">
                <a:off x="6096000" y="2859155"/>
                <a:ext cx="742122" cy="593034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4E7C8535-A0DE-4DAE-A63C-254F221F7322}"/>
                  </a:ext>
                </a:extLst>
              </p:cNvPr>
              <p:cNvCxnSpPr/>
              <p:nvPr/>
            </p:nvCxnSpPr>
            <p:spPr>
              <a:xfrm>
                <a:off x="6824870" y="3452189"/>
                <a:ext cx="13252" cy="1145277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DA49E158-7701-47B8-AF10-BA336F608C0B}"/>
                  </a:ext>
                </a:extLst>
              </p:cNvPr>
              <p:cNvCxnSpPr/>
              <p:nvPr/>
            </p:nvCxnSpPr>
            <p:spPr>
              <a:xfrm flipH="1">
                <a:off x="6096000" y="4620656"/>
                <a:ext cx="742122" cy="799483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CD75CD0A-9161-4694-866B-7EF1C828EC50}"/>
                  </a:ext>
                </a:extLst>
              </p:cNvPr>
              <p:cNvCxnSpPr/>
              <p:nvPr/>
            </p:nvCxnSpPr>
            <p:spPr>
              <a:xfrm>
                <a:off x="6851374" y="4645151"/>
                <a:ext cx="728869" cy="798178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AABAE1E0-B76B-47D0-BB85-A90E68E1A401}"/>
                </a:ext>
              </a:extLst>
            </p:cNvPr>
            <p:cNvGrpSpPr/>
            <p:nvPr/>
          </p:nvGrpSpPr>
          <p:grpSpPr>
            <a:xfrm>
              <a:off x="9864033" y="2592045"/>
              <a:ext cx="503583" cy="798178"/>
              <a:chOff x="6096000" y="2146852"/>
              <a:chExt cx="1510750" cy="3296477"/>
            </a:xfrm>
          </p:grpSpPr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FDCD908C-86D5-47F7-9F61-EB188B4402B6}"/>
                  </a:ext>
                </a:extLst>
              </p:cNvPr>
              <p:cNvSpPr/>
              <p:nvPr/>
            </p:nvSpPr>
            <p:spPr>
              <a:xfrm>
                <a:off x="6559826" y="2146852"/>
                <a:ext cx="556591" cy="56984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D28CD644-7382-4BE9-87A6-426DDAA8C452}"/>
                  </a:ext>
                </a:extLst>
              </p:cNvPr>
              <p:cNvCxnSpPr>
                <a:stCxn id="79" idx="4"/>
              </p:cNvCxnSpPr>
              <p:nvPr/>
            </p:nvCxnSpPr>
            <p:spPr>
              <a:xfrm>
                <a:off x="6838122" y="2716696"/>
                <a:ext cx="13252" cy="712303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22CF5DF9-8000-484B-A589-D1C698EE2911}"/>
                  </a:ext>
                </a:extLst>
              </p:cNvPr>
              <p:cNvCxnSpPr/>
              <p:nvPr/>
            </p:nvCxnSpPr>
            <p:spPr>
              <a:xfrm flipV="1">
                <a:off x="6851374" y="2739886"/>
                <a:ext cx="755376" cy="689113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3AB1FDB2-E6A8-4C66-AF38-6D19116E36B0}"/>
                  </a:ext>
                </a:extLst>
              </p:cNvPr>
              <p:cNvCxnSpPr/>
              <p:nvPr/>
            </p:nvCxnSpPr>
            <p:spPr>
              <a:xfrm flipH="1" flipV="1">
                <a:off x="6096000" y="2859155"/>
                <a:ext cx="742122" cy="593034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22580942-932A-4715-8DF9-B3E0EC9B43D1}"/>
                  </a:ext>
                </a:extLst>
              </p:cNvPr>
              <p:cNvCxnSpPr/>
              <p:nvPr/>
            </p:nvCxnSpPr>
            <p:spPr>
              <a:xfrm>
                <a:off x="6824870" y="3452189"/>
                <a:ext cx="13252" cy="1145277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6CD6288C-1A17-43E5-B91D-83F4EEB48987}"/>
                  </a:ext>
                </a:extLst>
              </p:cNvPr>
              <p:cNvCxnSpPr/>
              <p:nvPr/>
            </p:nvCxnSpPr>
            <p:spPr>
              <a:xfrm flipH="1">
                <a:off x="6096000" y="4620656"/>
                <a:ext cx="742122" cy="799483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67918983-C5A5-4159-A2B1-14BD66F0DED3}"/>
                  </a:ext>
                </a:extLst>
              </p:cNvPr>
              <p:cNvCxnSpPr/>
              <p:nvPr/>
            </p:nvCxnSpPr>
            <p:spPr>
              <a:xfrm>
                <a:off x="6851374" y="4645151"/>
                <a:ext cx="728869" cy="798178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8" name="Rectangle 87">
            <a:extLst>
              <a:ext uri="{FF2B5EF4-FFF2-40B4-BE49-F238E27FC236}">
                <a16:creationId xmlns:a16="http://schemas.microsoft.com/office/drawing/2014/main" id="{CCD318BA-84D1-487A-9FB4-E2F691314067}"/>
              </a:ext>
            </a:extLst>
          </p:cNvPr>
          <p:cNvSpPr/>
          <p:nvPr/>
        </p:nvSpPr>
        <p:spPr>
          <a:xfrm rot="1464548">
            <a:off x="9884718" y="1543644"/>
            <a:ext cx="18901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TA DA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A73F15AD-D0B4-4253-983E-7DA660F6E795}"/>
              </a:ext>
            </a:extLst>
          </p:cNvPr>
          <p:cNvSpPr/>
          <p:nvPr/>
        </p:nvSpPr>
        <p:spPr>
          <a:xfrm>
            <a:off x="6430615" y="2062417"/>
            <a:ext cx="941221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Nam</a:t>
            </a:r>
            <a:endParaRPr lang="en-US" sz="2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A46D6E4D-26BF-4232-B44E-24031C7BE4C5}"/>
              </a:ext>
            </a:extLst>
          </p:cNvPr>
          <p:cNvSpPr/>
          <p:nvPr/>
        </p:nvSpPr>
        <p:spPr>
          <a:xfrm>
            <a:off x="7723333" y="3812487"/>
            <a:ext cx="941221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Long</a:t>
            </a:r>
            <a:endParaRPr lang="en-US" sz="2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BBA87BE0-7F37-49E5-B4BE-CAC41F1125A2}"/>
              </a:ext>
            </a:extLst>
          </p:cNvPr>
          <p:cNvSpPr/>
          <p:nvPr/>
        </p:nvSpPr>
        <p:spPr>
          <a:xfrm>
            <a:off x="6347791" y="3824537"/>
            <a:ext cx="941221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Hiếu</a:t>
            </a:r>
            <a:endParaRPr lang="en-US" sz="2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7E196B05-B973-4817-8135-0EFCF6FE24A3}"/>
              </a:ext>
            </a:extLst>
          </p:cNvPr>
          <p:cNvSpPr/>
          <p:nvPr/>
        </p:nvSpPr>
        <p:spPr>
          <a:xfrm>
            <a:off x="6367664" y="5258834"/>
            <a:ext cx="941221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Long</a:t>
            </a:r>
            <a:endParaRPr lang="en-US" sz="2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113" name="Right Brace 112">
            <a:extLst>
              <a:ext uri="{FF2B5EF4-FFF2-40B4-BE49-F238E27FC236}">
                <a16:creationId xmlns:a16="http://schemas.microsoft.com/office/drawing/2014/main" id="{F2B959A9-5957-419A-BCAC-2F8267187FA8}"/>
              </a:ext>
            </a:extLst>
          </p:cNvPr>
          <p:cNvSpPr/>
          <p:nvPr/>
        </p:nvSpPr>
        <p:spPr>
          <a:xfrm>
            <a:off x="4993237" y="4427212"/>
            <a:ext cx="549963" cy="1756626"/>
          </a:xfrm>
          <a:prstGeom prst="rightBrace">
            <a:avLst>
              <a:gd name="adj1" fmla="val 8333"/>
              <a:gd name="adj2" fmla="val 50754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ight Brace 113">
            <a:extLst>
              <a:ext uri="{FF2B5EF4-FFF2-40B4-BE49-F238E27FC236}">
                <a16:creationId xmlns:a16="http://schemas.microsoft.com/office/drawing/2014/main" id="{426D920B-829C-4010-AB5B-4C0C818280A1}"/>
              </a:ext>
            </a:extLst>
          </p:cNvPr>
          <p:cNvSpPr/>
          <p:nvPr/>
        </p:nvSpPr>
        <p:spPr>
          <a:xfrm>
            <a:off x="4961008" y="1877298"/>
            <a:ext cx="549963" cy="1756626"/>
          </a:xfrm>
          <a:prstGeom prst="rightBrace">
            <a:avLst>
              <a:gd name="adj1" fmla="val 8333"/>
              <a:gd name="adj2" fmla="val 50754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723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88" grpId="0"/>
      <p:bldP spid="88" grpId="1"/>
      <p:bldP spid="89" grpId="0"/>
      <p:bldP spid="92" grpId="0"/>
      <p:bldP spid="92" grpId="1"/>
      <p:bldP spid="93" grpId="0"/>
      <p:bldP spid="103" grpId="0"/>
      <p:bldP spid="113" grpId="0" animBg="1"/>
      <p:bldP spid="1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67F7F-BF9A-4138-A1CF-F67CAC75D8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Graph Key-Value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A86C74-7647-4C6F-A47B-81FF13376B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315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957D3-7868-4882-8FE4-43497CA04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27C0FBF-E5BC-4370-B9BE-59162F765E84}"/>
              </a:ext>
            </a:extLst>
          </p:cNvPr>
          <p:cNvSpPr/>
          <p:nvPr/>
        </p:nvSpPr>
        <p:spPr>
          <a:xfrm>
            <a:off x="8161681" y="3212962"/>
            <a:ext cx="331303" cy="33130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6C1521A-96D1-454C-AEC6-88EEE13E6A5F}"/>
              </a:ext>
            </a:extLst>
          </p:cNvPr>
          <p:cNvSpPr/>
          <p:nvPr/>
        </p:nvSpPr>
        <p:spPr>
          <a:xfrm>
            <a:off x="8913743" y="1690688"/>
            <a:ext cx="331303" cy="331304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FD2947E-12C3-44E6-B8DC-BF34A3172F9A}"/>
              </a:ext>
            </a:extLst>
          </p:cNvPr>
          <p:cNvSpPr/>
          <p:nvPr/>
        </p:nvSpPr>
        <p:spPr>
          <a:xfrm>
            <a:off x="10548725" y="3443699"/>
            <a:ext cx="331303" cy="331304"/>
          </a:xfrm>
          <a:prstGeom prst="ellipse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E4AEB77-D687-42E5-BF8B-BDC7D952D410}"/>
              </a:ext>
            </a:extLst>
          </p:cNvPr>
          <p:cNvSpPr/>
          <p:nvPr/>
        </p:nvSpPr>
        <p:spPr>
          <a:xfrm>
            <a:off x="9582977" y="2202484"/>
            <a:ext cx="331303" cy="331304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DB4CBC7-D7FA-4711-8BE2-62CBC5D1F266}"/>
              </a:ext>
            </a:extLst>
          </p:cNvPr>
          <p:cNvSpPr/>
          <p:nvPr/>
        </p:nvSpPr>
        <p:spPr>
          <a:xfrm>
            <a:off x="8193156" y="4833041"/>
            <a:ext cx="331303" cy="331304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D872002-3FA9-4B1E-B59D-389689725986}"/>
              </a:ext>
            </a:extLst>
          </p:cNvPr>
          <p:cNvSpPr/>
          <p:nvPr/>
        </p:nvSpPr>
        <p:spPr>
          <a:xfrm>
            <a:off x="9079394" y="4008093"/>
            <a:ext cx="331303" cy="331304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0AF739E-E60D-4E8D-BA5F-5E41A12E734E}"/>
              </a:ext>
            </a:extLst>
          </p:cNvPr>
          <p:cNvSpPr/>
          <p:nvPr/>
        </p:nvSpPr>
        <p:spPr>
          <a:xfrm>
            <a:off x="10759106" y="2202484"/>
            <a:ext cx="331303" cy="331304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19DCFA8-EED8-492B-BF29-044F6073D358}"/>
              </a:ext>
            </a:extLst>
          </p:cNvPr>
          <p:cNvSpPr/>
          <p:nvPr/>
        </p:nvSpPr>
        <p:spPr>
          <a:xfrm>
            <a:off x="9586288" y="4902615"/>
            <a:ext cx="331303" cy="331304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CB57407-5605-4A93-8FCB-2647DB7A51A1}"/>
              </a:ext>
            </a:extLst>
          </p:cNvPr>
          <p:cNvCxnSpPr>
            <a:cxnSpLocks/>
            <a:stCxn id="5" idx="4"/>
            <a:endCxn id="9" idx="0"/>
          </p:cNvCxnSpPr>
          <p:nvPr/>
        </p:nvCxnSpPr>
        <p:spPr>
          <a:xfrm>
            <a:off x="9079395" y="2021992"/>
            <a:ext cx="165651" cy="19861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9A8C124-E6D3-4D36-A3EC-79F2ABF87F09}"/>
              </a:ext>
            </a:extLst>
          </p:cNvPr>
          <p:cNvCxnSpPr>
            <a:cxnSpLocks/>
            <a:stCxn id="4" idx="5"/>
            <a:endCxn id="10" idx="3"/>
          </p:cNvCxnSpPr>
          <p:nvPr/>
        </p:nvCxnSpPr>
        <p:spPr>
          <a:xfrm flipV="1">
            <a:off x="8444466" y="2485270"/>
            <a:ext cx="2363158" cy="10104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DCD1A3F-D230-4511-B234-A36A4A36CF77}"/>
              </a:ext>
            </a:extLst>
          </p:cNvPr>
          <p:cNvCxnSpPr>
            <a:cxnSpLocks/>
            <a:stCxn id="10" idx="5"/>
            <a:endCxn id="6" idx="0"/>
          </p:cNvCxnSpPr>
          <p:nvPr/>
        </p:nvCxnSpPr>
        <p:spPr>
          <a:xfrm flipH="1">
            <a:off x="10714377" y="2485270"/>
            <a:ext cx="327514" cy="9584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1D0ED1A-D8D6-4904-907F-C4DD74E439D6}"/>
              </a:ext>
            </a:extLst>
          </p:cNvPr>
          <p:cNvCxnSpPr>
            <a:cxnSpLocks/>
            <a:stCxn id="8" idx="7"/>
            <a:endCxn id="4" idx="4"/>
          </p:cNvCxnSpPr>
          <p:nvPr/>
        </p:nvCxnSpPr>
        <p:spPr>
          <a:xfrm flipH="1" flipV="1">
            <a:off x="8327333" y="3544266"/>
            <a:ext cx="148608" cy="13372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706B850-0601-48A9-9003-0FFA4BA2230C}"/>
              </a:ext>
            </a:extLst>
          </p:cNvPr>
          <p:cNvCxnSpPr>
            <a:cxnSpLocks/>
            <a:stCxn id="8" idx="5"/>
            <a:endCxn id="11" idx="2"/>
          </p:cNvCxnSpPr>
          <p:nvPr/>
        </p:nvCxnSpPr>
        <p:spPr>
          <a:xfrm flipV="1">
            <a:off x="8475941" y="5068267"/>
            <a:ext cx="1110347" cy="475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9C02841-E339-4D8A-A954-FF8F9AE23B35}"/>
              </a:ext>
            </a:extLst>
          </p:cNvPr>
          <p:cNvCxnSpPr>
            <a:cxnSpLocks/>
            <a:stCxn id="9" idx="6"/>
            <a:endCxn id="6" idx="2"/>
          </p:cNvCxnSpPr>
          <p:nvPr/>
        </p:nvCxnSpPr>
        <p:spPr>
          <a:xfrm flipV="1">
            <a:off x="9410697" y="3609351"/>
            <a:ext cx="1138028" cy="5643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5D57D69-208C-470A-B6AF-404D71BEFFDA}"/>
              </a:ext>
            </a:extLst>
          </p:cNvPr>
          <p:cNvCxnSpPr>
            <a:cxnSpLocks/>
            <a:stCxn id="7" idx="6"/>
            <a:endCxn id="10" idx="2"/>
          </p:cNvCxnSpPr>
          <p:nvPr/>
        </p:nvCxnSpPr>
        <p:spPr>
          <a:xfrm>
            <a:off x="9914280" y="2368136"/>
            <a:ext cx="8448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F0A2CF5-AFBB-4D11-8E1B-7387096D78BD}"/>
              </a:ext>
            </a:extLst>
          </p:cNvPr>
          <p:cNvCxnSpPr>
            <a:cxnSpLocks/>
            <a:stCxn id="7" idx="1"/>
            <a:endCxn id="5" idx="5"/>
          </p:cNvCxnSpPr>
          <p:nvPr/>
        </p:nvCxnSpPr>
        <p:spPr>
          <a:xfrm flipH="1" flipV="1">
            <a:off x="9196528" y="1973474"/>
            <a:ext cx="434967" cy="2775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9E535CC-A591-4555-9271-AD5C7CED4AA7}"/>
              </a:ext>
            </a:extLst>
          </p:cNvPr>
          <p:cNvCxnSpPr>
            <a:cxnSpLocks/>
            <a:stCxn id="7" idx="3"/>
            <a:endCxn id="11" idx="0"/>
          </p:cNvCxnSpPr>
          <p:nvPr/>
        </p:nvCxnSpPr>
        <p:spPr>
          <a:xfrm>
            <a:off x="9631495" y="2485270"/>
            <a:ext cx="120445" cy="24173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AFBDE94C-D788-4BD2-B3B2-82B31E61931D}"/>
              </a:ext>
            </a:extLst>
          </p:cNvPr>
          <p:cNvSpPr/>
          <p:nvPr/>
        </p:nvSpPr>
        <p:spPr>
          <a:xfrm>
            <a:off x="7902305" y="2848527"/>
            <a:ext cx="839159" cy="331304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TOTAL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202DB96-55DF-4F4B-BD65-8DA06A06322A}"/>
              </a:ext>
            </a:extLst>
          </p:cNvPr>
          <p:cNvSpPr/>
          <p:nvPr/>
        </p:nvSpPr>
        <p:spPr>
          <a:xfrm>
            <a:off x="10514641" y="1871180"/>
            <a:ext cx="839159" cy="33130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2"/>
                </a:solidFill>
              </a:rPr>
              <a:t>DATE</a:t>
            </a: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7F086E36-DC05-4F9E-974A-F5B3CE155AEA}"/>
              </a:ext>
            </a:extLst>
          </p:cNvPr>
          <p:cNvSpPr/>
          <p:nvPr/>
        </p:nvSpPr>
        <p:spPr>
          <a:xfrm>
            <a:off x="5485919" y="2875243"/>
            <a:ext cx="1499635" cy="1058996"/>
          </a:xfrm>
          <a:prstGeom prst="rightArrow">
            <a:avLst/>
          </a:prstGeom>
          <a:solidFill>
            <a:schemeClr val="accent2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8BBDAB8-B94A-4F1A-BECE-8F993C3EC595}"/>
              </a:ext>
            </a:extLst>
          </p:cNvPr>
          <p:cNvSpPr/>
          <p:nvPr/>
        </p:nvSpPr>
        <p:spPr>
          <a:xfrm>
            <a:off x="1112482" y="3237120"/>
            <a:ext cx="331303" cy="331304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3AF9F75-CA98-47A6-A482-C852E2993706}"/>
              </a:ext>
            </a:extLst>
          </p:cNvPr>
          <p:cNvSpPr/>
          <p:nvPr/>
        </p:nvSpPr>
        <p:spPr>
          <a:xfrm>
            <a:off x="1864544" y="1714846"/>
            <a:ext cx="331303" cy="331304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74EA13B-1891-4F47-AD67-25E16405282B}"/>
              </a:ext>
            </a:extLst>
          </p:cNvPr>
          <p:cNvSpPr/>
          <p:nvPr/>
        </p:nvSpPr>
        <p:spPr>
          <a:xfrm>
            <a:off x="3711562" y="3507133"/>
            <a:ext cx="331303" cy="331304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A06CCFB-A722-44B6-BDC0-1BF0421723A0}"/>
              </a:ext>
            </a:extLst>
          </p:cNvPr>
          <p:cNvSpPr/>
          <p:nvPr/>
        </p:nvSpPr>
        <p:spPr>
          <a:xfrm>
            <a:off x="2533778" y="2226642"/>
            <a:ext cx="331303" cy="331304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1AAA396-D954-4647-8811-1FA6B43C3204}"/>
              </a:ext>
            </a:extLst>
          </p:cNvPr>
          <p:cNvSpPr/>
          <p:nvPr/>
        </p:nvSpPr>
        <p:spPr>
          <a:xfrm>
            <a:off x="1143957" y="4857199"/>
            <a:ext cx="331303" cy="331304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3281686-9061-4E0E-87CA-A33141F28B1B}"/>
              </a:ext>
            </a:extLst>
          </p:cNvPr>
          <p:cNvSpPr/>
          <p:nvPr/>
        </p:nvSpPr>
        <p:spPr>
          <a:xfrm>
            <a:off x="2030195" y="4032251"/>
            <a:ext cx="331303" cy="331304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FA4340D-72E7-43A9-9364-CF65FD06677D}"/>
              </a:ext>
            </a:extLst>
          </p:cNvPr>
          <p:cNvSpPr/>
          <p:nvPr/>
        </p:nvSpPr>
        <p:spPr>
          <a:xfrm>
            <a:off x="3709907" y="2226642"/>
            <a:ext cx="331303" cy="331304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BEDAA346-66E8-4AE8-8740-50BA340F4ADA}"/>
              </a:ext>
            </a:extLst>
          </p:cNvPr>
          <p:cNvSpPr/>
          <p:nvPr/>
        </p:nvSpPr>
        <p:spPr>
          <a:xfrm>
            <a:off x="2537089" y="4926773"/>
            <a:ext cx="331303" cy="331304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EECCED1-7B47-45E1-AA5C-150404B61DB7}"/>
              </a:ext>
            </a:extLst>
          </p:cNvPr>
          <p:cNvCxnSpPr>
            <a:cxnSpLocks/>
            <a:stCxn id="25" idx="4"/>
            <a:endCxn id="29" idx="0"/>
          </p:cNvCxnSpPr>
          <p:nvPr/>
        </p:nvCxnSpPr>
        <p:spPr>
          <a:xfrm>
            <a:off x="2030196" y="2046150"/>
            <a:ext cx="165651" cy="19861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4E274B0-D791-41FA-A53D-8CAF2331DC63}"/>
              </a:ext>
            </a:extLst>
          </p:cNvPr>
          <p:cNvCxnSpPr>
            <a:cxnSpLocks/>
            <a:stCxn id="24" idx="5"/>
            <a:endCxn id="30" idx="3"/>
          </p:cNvCxnSpPr>
          <p:nvPr/>
        </p:nvCxnSpPr>
        <p:spPr>
          <a:xfrm flipV="1">
            <a:off x="1395267" y="2509428"/>
            <a:ext cx="2363158" cy="10104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314E16C-D4B5-4BAD-9759-FA9F8C065183}"/>
              </a:ext>
            </a:extLst>
          </p:cNvPr>
          <p:cNvCxnSpPr>
            <a:cxnSpLocks/>
            <a:stCxn id="30" idx="5"/>
            <a:endCxn id="26" idx="0"/>
          </p:cNvCxnSpPr>
          <p:nvPr/>
        </p:nvCxnSpPr>
        <p:spPr>
          <a:xfrm flipH="1">
            <a:off x="3877214" y="2509428"/>
            <a:ext cx="115478" cy="9977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7B88CF8-81CF-4081-944D-F4F438210A12}"/>
              </a:ext>
            </a:extLst>
          </p:cNvPr>
          <p:cNvCxnSpPr>
            <a:cxnSpLocks/>
            <a:stCxn id="28" idx="7"/>
            <a:endCxn id="24" idx="4"/>
          </p:cNvCxnSpPr>
          <p:nvPr/>
        </p:nvCxnSpPr>
        <p:spPr>
          <a:xfrm flipH="1" flipV="1">
            <a:off x="1278134" y="3568424"/>
            <a:ext cx="148608" cy="13372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5DA4BD8-C0DE-4FFB-BFD8-F6F090B15A61}"/>
              </a:ext>
            </a:extLst>
          </p:cNvPr>
          <p:cNvCxnSpPr>
            <a:cxnSpLocks/>
            <a:stCxn id="28" idx="5"/>
            <a:endCxn id="31" idx="2"/>
          </p:cNvCxnSpPr>
          <p:nvPr/>
        </p:nvCxnSpPr>
        <p:spPr>
          <a:xfrm flipV="1">
            <a:off x="1426742" y="5092425"/>
            <a:ext cx="1110347" cy="475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B3E3E3A-BE96-4B4B-A381-3AFF8833EBCE}"/>
              </a:ext>
            </a:extLst>
          </p:cNvPr>
          <p:cNvCxnSpPr>
            <a:cxnSpLocks/>
            <a:stCxn id="29" idx="6"/>
            <a:endCxn id="26" idx="2"/>
          </p:cNvCxnSpPr>
          <p:nvPr/>
        </p:nvCxnSpPr>
        <p:spPr>
          <a:xfrm flipV="1">
            <a:off x="2361498" y="3672785"/>
            <a:ext cx="1350064" cy="5251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5DB020C-556F-446B-A8CE-EA2FFD8C7CFE}"/>
              </a:ext>
            </a:extLst>
          </p:cNvPr>
          <p:cNvCxnSpPr>
            <a:cxnSpLocks/>
            <a:stCxn id="27" idx="6"/>
            <a:endCxn id="30" idx="2"/>
          </p:cNvCxnSpPr>
          <p:nvPr/>
        </p:nvCxnSpPr>
        <p:spPr>
          <a:xfrm>
            <a:off x="2865081" y="2392294"/>
            <a:ext cx="8448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CB597C9-D091-41E9-9AE8-396A184CB801}"/>
              </a:ext>
            </a:extLst>
          </p:cNvPr>
          <p:cNvCxnSpPr>
            <a:cxnSpLocks/>
            <a:stCxn id="27" idx="1"/>
            <a:endCxn id="25" idx="5"/>
          </p:cNvCxnSpPr>
          <p:nvPr/>
        </p:nvCxnSpPr>
        <p:spPr>
          <a:xfrm flipH="1" flipV="1">
            <a:off x="2147329" y="1997632"/>
            <a:ext cx="434967" cy="2775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51815C5-ED6B-4CB6-BF16-532C36FEA102}"/>
              </a:ext>
            </a:extLst>
          </p:cNvPr>
          <p:cNvCxnSpPr>
            <a:cxnSpLocks/>
            <a:stCxn id="27" idx="3"/>
            <a:endCxn id="31" idx="0"/>
          </p:cNvCxnSpPr>
          <p:nvPr/>
        </p:nvCxnSpPr>
        <p:spPr>
          <a:xfrm>
            <a:off x="2582296" y="2509428"/>
            <a:ext cx="120445" cy="24173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AC0C2EBF-FBAF-460F-8D2C-E913C94E329E}"/>
              </a:ext>
            </a:extLst>
          </p:cNvPr>
          <p:cNvSpPr/>
          <p:nvPr/>
        </p:nvSpPr>
        <p:spPr>
          <a:xfrm>
            <a:off x="8475941" y="1343408"/>
            <a:ext cx="1288291" cy="331304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6"/>
                </a:solidFill>
              </a:rPr>
              <a:t>UNKNOWN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AD3168A-5FB1-49FC-8258-E05533289EFE}"/>
              </a:ext>
            </a:extLst>
          </p:cNvPr>
          <p:cNvSpPr/>
          <p:nvPr/>
        </p:nvSpPr>
        <p:spPr>
          <a:xfrm>
            <a:off x="9948105" y="4902615"/>
            <a:ext cx="1236730" cy="33130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COMPANY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8C3E017-68E1-4A4B-8757-92421012603B}"/>
              </a:ext>
            </a:extLst>
          </p:cNvPr>
          <p:cNvSpPr/>
          <p:nvPr/>
        </p:nvSpPr>
        <p:spPr>
          <a:xfrm>
            <a:off x="10924757" y="3429000"/>
            <a:ext cx="1098982" cy="331304"/>
          </a:xfrm>
          <a:prstGeom prst="rect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ADDRESS</a:t>
            </a:r>
          </a:p>
        </p:txBody>
      </p:sp>
      <p:sp>
        <p:nvSpPr>
          <p:cNvPr id="48" name="Cube 47">
            <a:extLst>
              <a:ext uri="{FF2B5EF4-FFF2-40B4-BE49-F238E27FC236}">
                <a16:creationId xmlns:a16="http://schemas.microsoft.com/office/drawing/2014/main" id="{C9EB5299-B176-41A0-A0A6-C9EA55CB7D0F}"/>
              </a:ext>
            </a:extLst>
          </p:cNvPr>
          <p:cNvSpPr/>
          <p:nvPr/>
        </p:nvSpPr>
        <p:spPr>
          <a:xfrm>
            <a:off x="2615901" y="5465769"/>
            <a:ext cx="1350064" cy="989773"/>
          </a:xfrm>
          <a:prstGeom prst="cub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rgbClr val="0070C0"/>
                  </a:solidFill>
                </a:ln>
                <a:solidFill>
                  <a:schemeClr val="tx1"/>
                </a:solidFill>
              </a:rPr>
              <a:t>L x N x N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3C1AC2D9-FA42-40CB-95FF-0C5B08D0590F}"/>
              </a:ext>
            </a:extLst>
          </p:cNvPr>
          <p:cNvSpPr/>
          <p:nvPr/>
        </p:nvSpPr>
        <p:spPr>
          <a:xfrm>
            <a:off x="688411" y="5593867"/>
            <a:ext cx="1179444" cy="861675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rgbClr val="0070C0"/>
                  </a:solidFill>
                </a:ln>
                <a:solidFill>
                  <a:schemeClr val="tx1"/>
                </a:solidFill>
              </a:rPr>
              <a:t>N x F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5BB89983-21C2-460B-A50F-297EB167A5FA}"/>
              </a:ext>
            </a:extLst>
          </p:cNvPr>
          <p:cNvSpPr/>
          <p:nvPr/>
        </p:nvSpPr>
        <p:spPr>
          <a:xfrm>
            <a:off x="9356156" y="5594144"/>
            <a:ext cx="1179444" cy="861675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rgbClr val="0070C0"/>
                  </a:solidFill>
                </a:ln>
                <a:solidFill>
                  <a:schemeClr val="tx1"/>
                </a:solidFill>
              </a:rPr>
              <a:t>N x C</a:t>
            </a:r>
          </a:p>
        </p:txBody>
      </p:sp>
    </p:spTree>
    <p:extLst>
      <p:ext uri="{BB962C8B-B14F-4D97-AF65-F5344CB8AC3E}">
        <p14:creationId xmlns:p14="http://schemas.microsoft.com/office/powerpoint/2010/main" val="4190354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43" grpId="0" animBg="1"/>
      <p:bldP spid="44" grpId="0" animBg="1"/>
      <p:bldP spid="45" grpId="0" animBg="1"/>
      <p:bldP spid="48" grpId="0" animBg="1"/>
      <p:bldP spid="49" grpId="0" animBg="1"/>
      <p:bldP spid="5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BD49C-CFB8-4C6F-9D35-63598AFA8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on Spatial Graph and problems on encoding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956016C-19DB-4C52-A0F9-F8267ECA9DEF}"/>
              </a:ext>
            </a:extLst>
          </p:cNvPr>
          <p:cNvSpPr/>
          <p:nvPr/>
        </p:nvSpPr>
        <p:spPr>
          <a:xfrm>
            <a:off x="1722781" y="1819378"/>
            <a:ext cx="2319131" cy="914400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Missing number information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FF0EDE9-DE29-4F8F-BCF1-AA2B4E22AF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7951" y="2862468"/>
            <a:ext cx="1808789" cy="395745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FCFCDDC-2250-43DC-AE47-8FEF4634EF32}"/>
              </a:ext>
            </a:extLst>
          </p:cNvPr>
          <p:cNvSpPr/>
          <p:nvPr/>
        </p:nvSpPr>
        <p:spPr>
          <a:xfrm>
            <a:off x="569843" y="4124223"/>
            <a:ext cx="1152938" cy="745435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75 %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B9AC6AA-E83C-4C08-B27D-7BA3E7C65FA6}"/>
              </a:ext>
            </a:extLst>
          </p:cNvPr>
          <p:cNvSpPr/>
          <p:nvPr/>
        </p:nvSpPr>
        <p:spPr>
          <a:xfrm>
            <a:off x="6718853" y="2835103"/>
            <a:ext cx="4903304" cy="1325563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Encode Vertex </a:t>
            </a:r>
            <a:r>
              <a:rPr lang="en-US" sz="2800" dirty="0" err="1">
                <a:solidFill>
                  <a:schemeClr val="tx1"/>
                </a:solidFill>
              </a:rPr>
              <a:t>BoW</a:t>
            </a:r>
            <a:r>
              <a:rPr lang="en-US" sz="2800" dirty="0">
                <a:solidFill>
                  <a:schemeClr val="tx1"/>
                </a:solidFill>
              </a:rPr>
              <a:t> without losing numbers information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ACC30A1D-C8EB-4BAF-A9BE-1AFB0E6D962F}"/>
              </a:ext>
            </a:extLst>
          </p:cNvPr>
          <p:cNvSpPr/>
          <p:nvPr/>
        </p:nvSpPr>
        <p:spPr>
          <a:xfrm>
            <a:off x="4655379" y="2899502"/>
            <a:ext cx="1499635" cy="1058996"/>
          </a:xfrm>
          <a:prstGeom prst="rightArrow">
            <a:avLst/>
          </a:prstGeom>
          <a:solidFill>
            <a:schemeClr val="accent2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048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0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8C89A-8C07-4558-A008-0CDF8F5A4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629978" cy="827571"/>
          </a:xfrm>
        </p:spPr>
        <p:txBody>
          <a:bodyPr/>
          <a:lstStyle/>
          <a:p>
            <a:r>
              <a:rPr lang="en-US" dirty="0"/>
              <a:t>Baseline structure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89F24D8-269C-497D-8B9B-4FC7DE4EE788}"/>
              </a:ext>
            </a:extLst>
          </p:cNvPr>
          <p:cNvSpPr/>
          <p:nvPr/>
        </p:nvSpPr>
        <p:spPr>
          <a:xfrm>
            <a:off x="270013" y="2213114"/>
            <a:ext cx="1136374" cy="57978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INPUT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3294A7D-1A02-48DF-8F53-623718A2650E}"/>
              </a:ext>
            </a:extLst>
          </p:cNvPr>
          <p:cNvSpPr/>
          <p:nvPr/>
        </p:nvSpPr>
        <p:spPr>
          <a:xfrm>
            <a:off x="2802006" y="2173357"/>
            <a:ext cx="1136374" cy="57978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LINEAR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648A8AD-D66F-4DF1-A1F2-FCA1151FB268}"/>
              </a:ext>
            </a:extLst>
          </p:cNvPr>
          <p:cNvSpPr/>
          <p:nvPr/>
        </p:nvSpPr>
        <p:spPr>
          <a:xfrm>
            <a:off x="5369640" y="5506275"/>
            <a:ext cx="1434547" cy="85807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Conv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197F6E9-FE31-4D7E-9533-4DE98E42ED30}"/>
              </a:ext>
            </a:extLst>
          </p:cNvPr>
          <p:cNvSpPr/>
          <p:nvPr/>
        </p:nvSpPr>
        <p:spPr>
          <a:xfrm>
            <a:off x="8948316" y="5498376"/>
            <a:ext cx="1434547" cy="85807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Conv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FBCA21B-ABDC-4A1B-A956-3FBEA0FF0D83}"/>
              </a:ext>
            </a:extLst>
          </p:cNvPr>
          <p:cNvSpPr/>
          <p:nvPr/>
        </p:nvSpPr>
        <p:spPr>
          <a:xfrm>
            <a:off x="7158978" y="5506274"/>
            <a:ext cx="1434547" cy="85807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Conv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CB779E9-8A36-4682-8258-9A1EC9838C2B}"/>
              </a:ext>
            </a:extLst>
          </p:cNvPr>
          <p:cNvSpPr/>
          <p:nvPr/>
        </p:nvSpPr>
        <p:spPr>
          <a:xfrm>
            <a:off x="10622080" y="3734578"/>
            <a:ext cx="1391477" cy="77525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LINEAR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7AF1561-A850-4514-9149-2B0C8EAC4971}"/>
              </a:ext>
            </a:extLst>
          </p:cNvPr>
          <p:cNvSpPr/>
          <p:nvPr/>
        </p:nvSpPr>
        <p:spPr>
          <a:xfrm>
            <a:off x="7158979" y="1978026"/>
            <a:ext cx="1434547" cy="81169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Conv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CEF571E-2F71-4C49-98D6-CE0B305675DB}"/>
              </a:ext>
            </a:extLst>
          </p:cNvPr>
          <p:cNvSpPr/>
          <p:nvPr/>
        </p:nvSpPr>
        <p:spPr>
          <a:xfrm>
            <a:off x="10505592" y="1935094"/>
            <a:ext cx="1434547" cy="81169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Conv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0D487D3-449B-46F0-84A2-F8AB79BADE5A}"/>
              </a:ext>
            </a:extLst>
          </p:cNvPr>
          <p:cNvSpPr/>
          <p:nvPr/>
        </p:nvSpPr>
        <p:spPr>
          <a:xfrm>
            <a:off x="8829464" y="1957285"/>
            <a:ext cx="1434547" cy="81169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Conv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49A652A-CD4B-4D1A-908C-8F59BFAAC5B6}"/>
              </a:ext>
            </a:extLst>
          </p:cNvPr>
          <p:cNvSpPr/>
          <p:nvPr/>
        </p:nvSpPr>
        <p:spPr>
          <a:xfrm>
            <a:off x="2802006" y="5645424"/>
            <a:ext cx="1136374" cy="57978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LINEAR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052ED019-7FAA-45F1-A171-A359BE53FEEC}"/>
              </a:ext>
            </a:extLst>
          </p:cNvPr>
          <p:cNvSpPr/>
          <p:nvPr/>
        </p:nvSpPr>
        <p:spPr>
          <a:xfrm>
            <a:off x="5485667" y="1987828"/>
            <a:ext cx="1434547" cy="81169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Conv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7ADA84C9-9053-43AB-BCD0-B2AB883439D5}"/>
              </a:ext>
            </a:extLst>
          </p:cNvPr>
          <p:cNvSpPr/>
          <p:nvPr/>
        </p:nvSpPr>
        <p:spPr>
          <a:xfrm>
            <a:off x="270013" y="5645424"/>
            <a:ext cx="1136374" cy="57978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OUTPUT</a:t>
            </a: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19B96B8C-AB68-4055-83E0-A13E425185C7}"/>
              </a:ext>
            </a:extLst>
          </p:cNvPr>
          <p:cNvSpPr/>
          <p:nvPr/>
        </p:nvSpPr>
        <p:spPr>
          <a:xfrm>
            <a:off x="1490040" y="2390359"/>
            <a:ext cx="1198493" cy="2203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7351DCD9-EB48-4A09-98FE-EC912FC01FC7}"/>
              </a:ext>
            </a:extLst>
          </p:cNvPr>
          <p:cNvSpPr/>
          <p:nvPr/>
        </p:nvSpPr>
        <p:spPr>
          <a:xfrm>
            <a:off x="4051854" y="2347290"/>
            <a:ext cx="1198493" cy="2203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B3442720-F1F8-43C2-B0E9-8FA97A2ABBA9}"/>
              </a:ext>
            </a:extLst>
          </p:cNvPr>
          <p:cNvSpPr/>
          <p:nvPr/>
        </p:nvSpPr>
        <p:spPr>
          <a:xfrm rot="4641370">
            <a:off x="10729368" y="3211557"/>
            <a:ext cx="826457" cy="2178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C73CCEA8-EBFE-49CA-8442-55CFF445D8D7}"/>
              </a:ext>
            </a:extLst>
          </p:cNvPr>
          <p:cNvSpPr/>
          <p:nvPr/>
        </p:nvSpPr>
        <p:spPr>
          <a:xfrm rot="6801970">
            <a:off x="10177011" y="4705740"/>
            <a:ext cx="704731" cy="2526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A12EE489-1356-4E7C-A82B-77D285A9A22B}"/>
              </a:ext>
            </a:extLst>
          </p:cNvPr>
          <p:cNvSpPr/>
          <p:nvPr/>
        </p:nvSpPr>
        <p:spPr>
          <a:xfrm rot="10800000">
            <a:off x="4023392" y="5851657"/>
            <a:ext cx="1136374" cy="1938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66649172-7795-414B-B338-C2EB52F16645}"/>
              </a:ext>
            </a:extLst>
          </p:cNvPr>
          <p:cNvSpPr/>
          <p:nvPr/>
        </p:nvSpPr>
        <p:spPr>
          <a:xfrm rot="10800000">
            <a:off x="1478859" y="5825155"/>
            <a:ext cx="1198493" cy="2203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8122EC3-7D6C-461C-8142-1F23AB11922D}"/>
              </a:ext>
            </a:extLst>
          </p:cNvPr>
          <p:cNvSpPr txBox="1"/>
          <p:nvPr/>
        </p:nvSpPr>
        <p:spPr>
          <a:xfrm>
            <a:off x="504374" y="1861159"/>
            <a:ext cx="7603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[V, A]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CBE3B30-CE19-4197-AD58-7200C283719E}"/>
              </a:ext>
            </a:extLst>
          </p:cNvPr>
          <p:cNvSpPr txBox="1"/>
          <p:nvPr/>
        </p:nvSpPr>
        <p:spPr>
          <a:xfrm>
            <a:off x="395603" y="5245314"/>
            <a:ext cx="8691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(N x C)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4F46670-0F40-4FC9-B725-26A51944E198}"/>
              </a:ext>
            </a:extLst>
          </p:cNvPr>
          <p:cNvSpPr txBox="1"/>
          <p:nvPr/>
        </p:nvSpPr>
        <p:spPr>
          <a:xfrm>
            <a:off x="2753678" y="1826350"/>
            <a:ext cx="1233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(600 x 128)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4CDEFF3-8D9D-4AC0-96F2-3351BC07579C}"/>
              </a:ext>
            </a:extLst>
          </p:cNvPr>
          <p:cNvSpPr txBox="1"/>
          <p:nvPr/>
        </p:nvSpPr>
        <p:spPr>
          <a:xfrm>
            <a:off x="5423411" y="1539505"/>
            <a:ext cx="1555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(128 x 512 x 4)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0EFF920-6949-4F33-901A-05BC98244EEE}"/>
              </a:ext>
            </a:extLst>
          </p:cNvPr>
          <p:cNvSpPr txBox="1"/>
          <p:nvPr/>
        </p:nvSpPr>
        <p:spPr>
          <a:xfrm>
            <a:off x="7048961" y="1562592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(512 x 1024 x 4)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90E369F-4F88-49AF-ACDA-A8CDBC6A4A62}"/>
              </a:ext>
            </a:extLst>
          </p:cNvPr>
          <p:cNvSpPr txBox="1"/>
          <p:nvPr/>
        </p:nvSpPr>
        <p:spPr>
          <a:xfrm>
            <a:off x="8710610" y="1566630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(1024 x 512 x 4)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DCF89D8-C08E-4A2F-8958-0149A0B7C3BD}"/>
              </a:ext>
            </a:extLst>
          </p:cNvPr>
          <p:cNvSpPr txBox="1"/>
          <p:nvPr/>
        </p:nvSpPr>
        <p:spPr>
          <a:xfrm>
            <a:off x="10445248" y="1564845"/>
            <a:ext cx="1555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(512 x 128 x 4)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1B2A90C-C587-43F2-96AE-5B55F553605F}"/>
              </a:ext>
            </a:extLst>
          </p:cNvPr>
          <p:cNvSpPr txBox="1"/>
          <p:nvPr/>
        </p:nvSpPr>
        <p:spPr>
          <a:xfrm>
            <a:off x="10664434" y="4588690"/>
            <a:ext cx="1306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(128  X 512)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BF90305-F6E2-47FE-A430-B687AF7B8D6D}"/>
              </a:ext>
            </a:extLst>
          </p:cNvPr>
          <p:cNvSpPr txBox="1"/>
          <p:nvPr/>
        </p:nvSpPr>
        <p:spPr>
          <a:xfrm>
            <a:off x="8833338" y="5154504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(512 x 1024 x 4)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C1C088E-164F-4EE5-AFA9-17DFF07775A6}"/>
              </a:ext>
            </a:extLst>
          </p:cNvPr>
          <p:cNvSpPr txBox="1"/>
          <p:nvPr/>
        </p:nvSpPr>
        <p:spPr>
          <a:xfrm>
            <a:off x="7098667" y="5154504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(1024 x 512 x 4)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67A287E-331A-4D73-9550-18ABE458C138}"/>
              </a:ext>
            </a:extLst>
          </p:cNvPr>
          <p:cNvSpPr txBox="1"/>
          <p:nvPr/>
        </p:nvSpPr>
        <p:spPr>
          <a:xfrm>
            <a:off x="5338665" y="5154504"/>
            <a:ext cx="1555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(512 x 128 x 4)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D0CDCCA-EBEF-4A1F-84F6-DDAD97905953}"/>
              </a:ext>
            </a:extLst>
          </p:cNvPr>
          <p:cNvSpPr txBox="1"/>
          <p:nvPr/>
        </p:nvSpPr>
        <p:spPr>
          <a:xfrm>
            <a:off x="2870697" y="5233789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(128 x 4)</a:t>
            </a:r>
          </a:p>
        </p:txBody>
      </p:sp>
    </p:spTree>
    <p:extLst>
      <p:ext uri="{BB962C8B-B14F-4D97-AF65-F5344CB8AC3E}">
        <p14:creationId xmlns:p14="http://schemas.microsoft.com/office/powerpoint/2010/main" val="5988656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0A48159-401A-4586-A1AD-87946EF94942}"/>
              </a:ext>
            </a:extLst>
          </p:cNvPr>
          <p:cNvSpPr/>
          <p:nvPr/>
        </p:nvSpPr>
        <p:spPr>
          <a:xfrm>
            <a:off x="2541106" y="1053548"/>
            <a:ext cx="1775791" cy="583096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METRICS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883337F-DD19-451E-BB08-11C06144242E}"/>
              </a:ext>
            </a:extLst>
          </p:cNvPr>
          <p:cNvSpPr/>
          <p:nvPr/>
        </p:nvSpPr>
        <p:spPr>
          <a:xfrm>
            <a:off x="7875104" y="1053548"/>
            <a:ext cx="1775791" cy="583096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PROPOSAL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A5437FE-5496-4D79-9A05-A007ECCBFBD1}"/>
              </a:ext>
            </a:extLst>
          </p:cNvPr>
          <p:cNvSpPr/>
          <p:nvPr/>
        </p:nvSpPr>
        <p:spPr>
          <a:xfrm>
            <a:off x="1060174" y="1987826"/>
            <a:ext cx="5035826" cy="1752462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Accuracy: 0.985101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Accuracy 0.982494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Macro F1 : 0.935667 - 585.727286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Micro F1 : 0.982494 - 615.041373</a:t>
            </a: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CFC20F88-E65E-4D28-8D40-33A78C174752}"/>
              </a:ext>
            </a:extLst>
          </p:cNvPr>
          <p:cNvSpPr/>
          <p:nvPr/>
        </p:nvSpPr>
        <p:spPr>
          <a:xfrm rot="2165843">
            <a:off x="3034525" y="3703700"/>
            <a:ext cx="238539" cy="111318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1BA74495-9ABA-4AEE-BC06-2E669BD80E04}"/>
              </a:ext>
            </a:extLst>
          </p:cNvPr>
          <p:cNvSpPr/>
          <p:nvPr/>
        </p:nvSpPr>
        <p:spPr>
          <a:xfrm rot="19536977">
            <a:off x="3871573" y="3710391"/>
            <a:ext cx="238539" cy="111318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B6D190D-F60F-4FDF-AFD3-DDCDE2438806}"/>
              </a:ext>
            </a:extLst>
          </p:cNvPr>
          <p:cNvSpPr/>
          <p:nvPr/>
        </p:nvSpPr>
        <p:spPr>
          <a:xfrm>
            <a:off x="690856" y="4780296"/>
            <a:ext cx="2061721" cy="1156678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NOT BAD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2D413D8-74B5-47AA-9D51-9B0ABCA71A19}"/>
              </a:ext>
            </a:extLst>
          </p:cNvPr>
          <p:cNvSpPr/>
          <p:nvPr/>
        </p:nvSpPr>
        <p:spPr>
          <a:xfrm>
            <a:off x="4259566" y="4780296"/>
            <a:ext cx="2061721" cy="1156678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OVERFIT ?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8F8C644B-563C-4F7E-944B-C483B372A74A}"/>
              </a:ext>
            </a:extLst>
          </p:cNvPr>
          <p:cNvSpPr/>
          <p:nvPr/>
        </p:nvSpPr>
        <p:spPr>
          <a:xfrm>
            <a:off x="7875104" y="2001078"/>
            <a:ext cx="4184374" cy="583096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Detect TEXT including numbers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7CF89230-3374-42B0-9697-719C34CD9E24}"/>
              </a:ext>
            </a:extLst>
          </p:cNvPr>
          <p:cNvSpPr/>
          <p:nvPr/>
        </p:nvSpPr>
        <p:spPr>
          <a:xfrm>
            <a:off x="7875103" y="3137452"/>
            <a:ext cx="2594114" cy="583096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Other encoding methods</a:t>
            </a:r>
          </a:p>
        </p:txBody>
      </p:sp>
    </p:spTree>
    <p:extLst>
      <p:ext uri="{BB962C8B-B14F-4D97-AF65-F5344CB8AC3E}">
        <p14:creationId xmlns:p14="http://schemas.microsoft.com/office/powerpoint/2010/main" val="4125117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3" grpId="0" animBg="1"/>
      <p:bldP spid="14" grpId="0" animBg="1"/>
      <p:bldP spid="15" grpId="0" animBg="1"/>
      <p:bldP spid="16" grpId="0" animBg="1"/>
      <p:bldP spid="21" grpId="0" animBg="1"/>
      <p:bldP spid="2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</TotalTime>
  <Words>422</Words>
  <Application>Microsoft Office PowerPoint</Application>
  <PresentationFormat>Widescreen</PresentationFormat>
  <Paragraphs>140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Wingdings</vt:lpstr>
      <vt:lpstr>Office Theme</vt:lpstr>
      <vt:lpstr>KV3</vt:lpstr>
      <vt:lpstr>Outline</vt:lpstr>
      <vt:lpstr>Introduction</vt:lpstr>
      <vt:lpstr>Introduction</vt:lpstr>
      <vt:lpstr>Graph Key-Value</vt:lpstr>
      <vt:lpstr>The Problem</vt:lpstr>
      <vt:lpstr>Review on Spatial Graph and problems on encoding</vt:lpstr>
      <vt:lpstr>Baseline structure</vt:lpstr>
      <vt:lpstr>PowerPoint Presentation</vt:lpstr>
      <vt:lpstr>Don’t trust our model? Here comes the magical EXPLAINER</vt:lpstr>
      <vt:lpstr>Brief introduction</vt:lpstr>
      <vt:lpstr>Brief introduction</vt:lpstr>
      <vt:lpstr>How it works</vt:lpstr>
      <vt:lpstr>How it works</vt:lpstr>
      <vt:lpstr>PowerPoint Presentation</vt:lpstr>
      <vt:lpstr>Some details in implementation</vt:lpstr>
      <vt:lpstr>Result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KV3</dc:title>
  <dc:creator>Maxu</dc:creator>
  <cp:lastModifiedBy>Maxu</cp:lastModifiedBy>
  <cp:revision>41</cp:revision>
  <dcterms:created xsi:type="dcterms:W3CDTF">2020-03-30T15:16:58Z</dcterms:created>
  <dcterms:modified xsi:type="dcterms:W3CDTF">2020-03-31T05:52:50Z</dcterms:modified>
</cp:coreProperties>
</file>