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0" r:id="rId4"/>
    <p:sldId id="277" r:id="rId5"/>
    <p:sldId id="279" r:id="rId6"/>
    <p:sldId id="276" r:id="rId7"/>
    <p:sldId id="272" r:id="rId8"/>
    <p:sldId id="275" r:id="rId9"/>
    <p:sldId id="278" r:id="rId10"/>
    <p:sldId id="265" r:id="rId11"/>
    <p:sldId id="266" r:id="rId12"/>
    <p:sldId id="267" r:id="rId13"/>
    <p:sldId id="268" r:id="rId14"/>
    <p:sldId id="269" r:id="rId15"/>
    <p:sldId id="257" r:id="rId16"/>
    <p:sldId id="258" r:id="rId17"/>
    <p:sldId id="260" r:id="rId18"/>
    <p:sldId id="259" r:id="rId19"/>
    <p:sldId id="261" r:id="rId20"/>
    <p:sldId id="262" r:id="rId21"/>
    <p:sldId id="263" r:id="rId22"/>
    <p:sldId id="26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71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88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9F63-C9BA-4DF4-A67B-2E82257AA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/>
              <a:t>“FULL” FLAX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750B-BC80-4FED-A483-825E2C528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9880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/>
              <a:t>KV3</a:t>
            </a:r>
          </a:p>
          <a:p>
            <a:pPr algn="ctr"/>
            <a:r>
              <a:rPr lang="en-US" sz="4800" i="1" dirty="0"/>
              <a:t>(</a:t>
            </a:r>
            <a:r>
              <a:rPr lang="en-US" sz="4800" i="1" dirty="0" err="1"/>
              <a:t>Hiếu</a:t>
            </a:r>
            <a:r>
              <a:rPr lang="en-US" sz="4800" i="1" dirty="0"/>
              <a:t> – Nam – Long)</a:t>
            </a:r>
          </a:p>
        </p:txBody>
      </p:sp>
    </p:spTree>
    <p:extLst>
      <p:ext uri="{BB962C8B-B14F-4D97-AF65-F5344CB8AC3E}">
        <p14:creationId xmlns:p14="http://schemas.microsoft.com/office/powerpoint/2010/main" val="28605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F7F-BF9A-4138-A1CF-F67CAC75D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Key-Value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6C74-7647-4C6F-A47B-81FF13376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1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57D3-7868-4882-8FE4-43497CA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7C0FBF-E5BC-4370-B9BE-59162F765E84}"/>
              </a:ext>
            </a:extLst>
          </p:cNvPr>
          <p:cNvSpPr/>
          <p:nvPr/>
        </p:nvSpPr>
        <p:spPr>
          <a:xfrm>
            <a:off x="8161681" y="3212962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C1521A-96D1-454C-AEC6-88EEE13E6A5F}"/>
              </a:ext>
            </a:extLst>
          </p:cNvPr>
          <p:cNvSpPr/>
          <p:nvPr/>
        </p:nvSpPr>
        <p:spPr>
          <a:xfrm>
            <a:off x="8913743" y="1690688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D2947E-12C3-44E6-B8DC-BF34A3172F9A}"/>
              </a:ext>
            </a:extLst>
          </p:cNvPr>
          <p:cNvSpPr/>
          <p:nvPr/>
        </p:nvSpPr>
        <p:spPr>
          <a:xfrm>
            <a:off x="10548725" y="3443699"/>
            <a:ext cx="331303" cy="33130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4AEB77-D687-42E5-BF8B-BDC7D952D410}"/>
              </a:ext>
            </a:extLst>
          </p:cNvPr>
          <p:cNvSpPr/>
          <p:nvPr/>
        </p:nvSpPr>
        <p:spPr>
          <a:xfrm>
            <a:off x="9582977" y="2202484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B4CBC7-D7FA-4711-8BE2-62CBC5D1F266}"/>
              </a:ext>
            </a:extLst>
          </p:cNvPr>
          <p:cNvSpPr/>
          <p:nvPr/>
        </p:nvSpPr>
        <p:spPr>
          <a:xfrm>
            <a:off x="8193156" y="4833041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872002-3FA9-4B1E-B59D-389689725986}"/>
              </a:ext>
            </a:extLst>
          </p:cNvPr>
          <p:cNvSpPr/>
          <p:nvPr/>
        </p:nvSpPr>
        <p:spPr>
          <a:xfrm>
            <a:off x="9079394" y="400809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AF739E-E60D-4E8D-BA5F-5E41A12E734E}"/>
              </a:ext>
            </a:extLst>
          </p:cNvPr>
          <p:cNvSpPr/>
          <p:nvPr/>
        </p:nvSpPr>
        <p:spPr>
          <a:xfrm>
            <a:off x="10759106" y="2202484"/>
            <a:ext cx="331303" cy="3313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9DCFA8-EED8-492B-BF29-044F6073D358}"/>
              </a:ext>
            </a:extLst>
          </p:cNvPr>
          <p:cNvSpPr/>
          <p:nvPr/>
        </p:nvSpPr>
        <p:spPr>
          <a:xfrm>
            <a:off x="9586288" y="4902615"/>
            <a:ext cx="331303" cy="3313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B57407-5605-4A93-8FCB-2647DB7A51A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9079395" y="2021992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A8C124-E6D3-4D36-A3EC-79F2ABF87F09}"/>
              </a:ext>
            </a:extLst>
          </p:cNvPr>
          <p:cNvCxnSpPr>
            <a:cxnSpLocks/>
            <a:stCxn id="4" idx="5"/>
            <a:endCxn id="10" idx="3"/>
          </p:cNvCxnSpPr>
          <p:nvPr/>
        </p:nvCxnSpPr>
        <p:spPr>
          <a:xfrm flipV="1">
            <a:off x="8444466" y="2485270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D1A3F-D230-4511-B234-A36A4A36CF77}"/>
              </a:ext>
            </a:extLst>
          </p:cNvPr>
          <p:cNvCxnSpPr>
            <a:cxnSpLocks/>
            <a:stCxn id="10" idx="5"/>
            <a:endCxn id="6" idx="0"/>
          </p:cNvCxnSpPr>
          <p:nvPr/>
        </p:nvCxnSpPr>
        <p:spPr>
          <a:xfrm flipH="1">
            <a:off x="10714377" y="2485270"/>
            <a:ext cx="327514" cy="95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D0ED1A-D8D6-4904-907F-C4DD74E439D6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H="1" flipV="1">
            <a:off x="8327333" y="3544266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06B850-0601-48A9-9003-0FFA4BA2230C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 flipV="1">
            <a:off x="8475941" y="5068267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C02841-E339-4D8A-A954-FF8F9AE23B3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9410697" y="3609351"/>
            <a:ext cx="1138028" cy="5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D57D69-208C-470A-B6AF-404D71BEFFDA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9914280" y="2368136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A2CF5-AFBB-4D11-8E1B-7387096D78BD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9196528" y="1973474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E535CC-A591-4555-9271-AD5C7CED4AA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9631495" y="2485270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FBDE94C-D788-4BD2-B3B2-82B31E61931D}"/>
              </a:ext>
            </a:extLst>
          </p:cNvPr>
          <p:cNvSpPr/>
          <p:nvPr/>
        </p:nvSpPr>
        <p:spPr>
          <a:xfrm>
            <a:off x="7902305" y="2848527"/>
            <a:ext cx="894305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2DB96-55DF-4F4B-BD65-8DA06A06322A}"/>
              </a:ext>
            </a:extLst>
          </p:cNvPr>
          <p:cNvSpPr/>
          <p:nvPr/>
        </p:nvSpPr>
        <p:spPr>
          <a:xfrm>
            <a:off x="10514641" y="1871180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F086E36-DC05-4F9E-974A-F5B3CE155AEA}"/>
              </a:ext>
            </a:extLst>
          </p:cNvPr>
          <p:cNvSpPr/>
          <p:nvPr/>
        </p:nvSpPr>
        <p:spPr>
          <a:xfrm>
            <a:off x="5485919" y="2875243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BDAB8-B94A-4F1A-BECE-8F993C3EC595}"/>
              </a:ext>
            </a:extLst>
          </p:cNvPr>
          <p:cNvSpPr/>
          <p:nvPr/>
        </p:nvSpPr>
        <p:spPr>
          <a:xfrm>
            <a:off x="1112482" y="323712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AF9F75-CA98-47A6-A482-C852E2993706}"/>
              </a:ext>
            </a:extLst>
          </p:cNvPr>
          <p:cNvSpPr/>
          <p:nvPr/>
        </p:nvSpPr>
        <p:spPr>
          <a:xfrm>
            <a:off x="1864544" y="171484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4EA13B-1891-4F47-AD67-25E16405282B}"/>
              </a:ext>
            </a:extLst>
          </p:cNvPr>
          <p:cNvSpPr/>
          <p:nvPr/>
        </p:nvSpPr>
        <p:spPr>
          <a:xfrm>
            <a:off x="3711562" y="350713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06CCFB-A722-44B6-BDC0-1BF0421723A0}"/>
              </a:ext>
            </a:extLst>
          </p:cNvPr>
          <p:cNvSpPr/>
          <p:nvPr/>
        </p:nvSpPr>
        <p:spPr>
          <a:xfrm>
            <a:off x="2533778" y="222664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AAA396-D954-4647-8811-1FA6B43C3204}"/>
              </a:ext>
            </a:extLst>
          </p:cNvPr>
          <p:cNvSpPr/>
          <p:nvPr/>
        </p:nvSpPr>
        <p:spPr>
          <a:xfrm>
            <a:off x="1143957" y="4857199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281686-9061-4E0E-87CA-A33141F28B1B}"/>
              </a:ext>
            </a:extLst>
          </p:cNvPr>
          <p:cNvSpPr/>
          <p:nvPr/>
        </p:nvSpPr>
        <p:spPr>
          <a:xfrm>
            <a:off x="2030195" y="4032251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A4340D-72E7-43A9-9364-CF65FD06677D}"/>
              </a:ext>
            </a:extLst>
          </p:cNvPr>
          <p:cNvSpPr/>
          <p:nvPr/>
        </p:nvSpPr>
        <p:spPr>
          <a:xfrm>
            <a:off x="3709907" y="222664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DAA346-66E8-4AE8-8740-50BA340F4ADA}"/>
              </a:ext>
            </a:extLst>
          </p:cNvPr>
          <p:cNvSpPr/>
          <p:nvPr/>
        </p:nvSpPr>
        <p:spPr>
          <a:xfrm>
            <a:off x="2537089" y="492677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ECCED1-7B47-45E1-AA5C-150404B61DB7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2030196" y="2046150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E274B0-D791-41FA-A53D-8CAF2331DC63}"/>
              </a:ext>
            </a:extLst>
          </p:cNvPr>
          <p:cNvCxnSpPr>
            <a:cxnSpLocks/>
            <a:stCxn id="24" idx="5"/>
            <a:endCxn id="30" idx="3"/>
          </p:cNvCxnSpPr>
          <p:nvPr/>
        </p:nvCxnSpPr>
        <p:spPr>
          <a:xfrm flipV="1">
            <a:off x="1395267" y="2509428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14E16C-D4B5-4BAD-9759-FA9F8C065183}"/>
              </a:ext>
            </a:extLst>
          </p:cNvPr>
          <p:cNvCxnSpPr>
            <a:cxnSpLocks/>
            <a:stCxn id="30" idx="5"/>
            <a:endCxn id="26" idx="0"/>
          </p:cNvCxnSpPr>
          <p:nvPr/>
        </p:nvCxnSpPr>
        <p:spPr>
          <a:xfrm flipH="1">
            <a:off x="3877214" y="2509428"/>
            <a:ext cx="115478" cy="99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B88CF8-81CF-4081-944D-F4F438210A12}"/>
              </a:ext>
            </a:extLst>
          </p:cNvPr>
          <p:cNvCxnSpPr>
            <a:cxnSpLocks/>
            <a:stCxn id="28" idx="7"/>
            <a:endCxn id="24" idx="4"/>
          </p:cNvCxnSpPr>
          <p:nvPr/>
        </p:nvCxnSpPr>
        <p:spPr>
          <a:xfrm flipH="1" flipV="1">
            <a:off x="1278134" y="3568424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DA4BD8-C0DE-4FFB-BFD8-F6F090B15A61}"/>
              </a:ext>
            </a:extLst>
          </p:cNvPr>
          <p:cNvCxnSpPr>
            <a:cxnSpLocks/>
            <a:stCxn id="28" idx="5"/>
            <a:endCxn id="31" idx="2"/>
          </p:cNvCxnSpPr>
          <p:nvPr/>
        </p:nvCxnSpPr>
        <p:spPr>
          <a:xfrm flipV="1">
            <a:off x="1426742" y="5092425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3E3E3A-BE96-4B4B-A381-3AFF8833EBCE}"/>
              </a:ext>
            </a:extLst>
          </p:cNvPr>
          <p:cNvCxnSpPr>
            <a:cxnSpLocks/>
            <a:stCxn id="29" idx="6"/>
            <a:endCxn id="26" idx="2"/>
          </p:cNvCxnSpPr>
          <p:nvPr/>
        </p:nvCxnSpPr>
        <p:spPr>
          <a:xfrm flipV="1">
            <a:off x="2361498" y="3672785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DB020C-556F-446B-A8CE-EA2FFD8C7CFE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2865081" y="2392294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597C9-D091-41E9-9AE8-396A184CB801}"/>
              </a:ext>
            </a:extLst>
          </p:cNvPr>
          <p:cNvCxnSpPr>
            <a:cxnSpLocks/>
            <a:stCxn id="27" idx="1"/>
            <a:endCxn id="25" idx="5"/>
          </p:cNvCxnSpPr>
          <p:nvPr/>
        </p:nvCxnSpPr>
        <p:spPr>
          <a:xfrm flipH="1" flipV="1">
            <a:off x="2147329" y="1997632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815C5-ED6B-4CB6-BF16-532C36FEA102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2582296" y="2509428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C0C2EBF-FBAF-460F-8D2C-E913C94E329E}"/>
              </a:ext>
            </a:extLst>
          </p:cNvPr>
          <p:cNvSpPr/>
          <p:nvPr/>
        </p:nvSpPr>
        <p:spPr>
          <a:xfrm>
            <a:off x="8475941" y="1343408"/>
            <a:ext cx="143833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D3168A-5FB1-49FC-8258-E05533289EFE}"/>
              </a:ext>
            </a:extLst>
          </p:cNvPr>
          <p:cNvSpPr/>
          <p:nvPr/>
        </p:nvSpPr>
        <p:spPr>
          <a:xfrm>
            <a:off x="9948105" y="4902615"/>
            <a:ext cx="1236730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COMPANY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C3E017-68E1-4A4B-8757-92421012603B}"/>
              </a:ext>
            </a:extLst>
          </p:cNvPr>
          <p:cNvSpPr/>
          <p:nvPr/>
        </p:nvSpPr>
        <p:spPr>
          <a:xfrm>
            <a:off x="10924757" y="3429000"/>
            <a:ext cx="1236730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C9EB5299-B176-41A0-A0A6-C9EA55CB7D0F}"/>
              </a:ext>
            </a:extLst>
          </p:cNvPr>
          <p:cNvSpPr/>
          <p:nvPr/>
        </p:nvSpPr>
        <p:spPr>
          <a:xfrm>
            <a:off x="2615901" y="5465769"/>
            <a:ext cx="1350064" cy="989773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 x N x 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1AC2D9-FA42-40CB-95FF-0C5B08D0590F}"/>
              </a:ext>
            </a:extLst>
          </p:cNvPr>
          <p:cNvSpPr/>
          <p:nvPr/>
        </p:nvSpPr>
        <p:spPr>
          <a:xfrm>
            <a:off x="688411" y="5593867"/>
            <a:ext cx="1179444" cy="8616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F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BB89983-21C2-460B-A50F-297EB167A5FA}"/>
              </a:ext>
            </a:extLst>
          </p:cNvPr>
          <p:cNvSpPr/>
          <p:nvPr/>
        </p:nvSpPr>
        <p:spPr>
          <a:xfrm>
            <a:off x="9356156" y="5594144"/>
            <a:ext cx="1179444" cy="8616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C</a:t>
            </a:r>
          </a:p>
        </p:txBody>
      </p:sp>
    </p:spTree>
    <p:extLst>
      <p:ext uri="{BB962C8B-B14F-4D97-AF65-F5344CB8AC3E}">
        <p14:creationId xmlns:p14="http://schemas.microsoft.com/office/powerpoint/2010/main" val="41903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D49C-CFB8-4C6F-9D35-63598AFA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Spatial Graph and problems on encoding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6016C-19DB-4C52-A0F9-F8267ECA9DEF}"/>
              </a:ext>
            </a:extLst>
          </p:cNvPr>
          <p:cNvSpPr/>
          <p:nvPr/>
        </p:nvSpPr>
        <p:spPr>
          <a:xfrm>
            <a:off x="1550500" y="1819377"/>
            <a:ext cx="2663689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Missing number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0EDE9-DE29-4F8F-BCF1-AA2B4E22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51" y="2862468"/>
            <a:ext cx="1808789" cy="3957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CFCDDC-2250-43DC-AE47-8FEF4634EF32}"/>
              </a:ext>
            </a:extLst>
          </p:cNvPr>
          <p:cNvSpPr/>
          <p:nvPr/>
        </p:nvSpPr>
        <p:spPr>
          <a:xfrm>
            <a:off x="569843" y="4124223"/>
            <a:ext cx="1152938" cy="7454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75 %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AC6AA-E83C-4C08-B27D-7BA3E7C65FA6}"/>
              </a:ext>
            </a:extLst>
          </p:cNvPr>
          <p:cNvSpPr/>
          <p:nvPr/>
        </p:nvSpPr>
        <p:spPr>
          <a:xfrm>
            <a:off x="6718853" y="2835103"/>
            <a:ext cx="4903304" cy="13255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 Vertex </a:t>
            </a:r>
            <a:r>
              <a:rPr lang="en-US" sz="2800" dirty="0" err="1">
                <a:solidFill>
                  <a:schemeClr val="tx1"/>
                </a:solidFill>
              </a:rPr>
              <a:t>BoW</a:t>
            </a:r>
            <a:r>
              <a:rPr lang="en-US" sz="2800" dirty="0">
                <a:solidFill>
                  <a:schemeClr val="tx1"/>
                </a:solidFill>
              </a:rPr>
              <a:t> without losing numbers information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C30A1D-C8EB-4BAF-A9BE-1AFB0E6D962F}"/>
              </a:ext>
            </a:extLst>
          </p:cNvPr>
          <p:cNvSpPr/>
          <p:nvPr/>
        </p:nvSpPr>
        <p:spPr>
          <a:xfrm>
            <a:off x="4655379" y="2899502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C89A-8C07-4558-A008-0CDF8F5A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9978" cy="827571"/>
          </a:xfrm>
        </p:spPr>
        <p:txBody>
          <a:bodyPr/>
          <a:lstStyle/>
          <a:p>
            <a:r>
              <a:rPr lang="en-US" dirty="0"/>
              <a:t>Baseline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F24D8-269C-497D-8B9B-4FC7DE4EE788}"/>
              </a:ext>
            </a:extLst>
          </p:cNvPr>
          <p:cNvSpPr/>
          <p:nvPr/>
        </p:nvSpPr>
        <p:spPr>
          <a:xfrm>
            <a:off x="270013" y="221311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294A7D-1A02-48DF-8F53-623718A2650E}"/>
              </a:ext>
            </a:extLst>
          </p:cNvPr>
          <p:cNvSpPr/>
          <p:nvPr/>
        </p:nvSpPr>
        <p:spPr>
          <a:xfrm>
            <a:off x="2802006" y="2173357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48A8AD-D66F-4DF1-A1F2-FCA1151FB268}"/>
              </a:ext>
            </a:extLst>
          </p:cNvPr>
          <p:cNvSpPr/>
          <p:nvPr/>
        </p:nvSpPr>
        <p:spPr>
          <a:xfrm>
            <a:off x="5369640" y="5506275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7F6E9-FE31-4D7E-9533-4DE98E42ED30}"/>
              </a:ext>
            </a:extLst>
          </p:cNvPr>
          <p:cNvSpPr/>
          <p:nvPr/>
        </p:nvSpPr>
        <p:spPr>
          <a:xfrm>
            <a:off x="8948316" y="5498376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CA21B-ABDC-4A1B-A956-3FBEA0FF0D83}"/>
              </a:ext>
            </a:extLst>
          </p:cNvPr>
          <p:cNvSpPr/>
          <p:nvPr/>
        </p:nvSpPr>
        <p:spPr>
          <a:xfrm>
            <a:off x="7158978" y="5506274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B779E9-8A36-4682-8258-9A1EC9838C2B}"/>
              </a:ext>
            </a:extLst>
          </p:cNvPr>
          <p:cNvSpPr/>
          <p:nvPr/>
        </p:nvSpPr>
        <p:spPr>
          <a:xfrm>
            <a:off x="10622080" y="3734578"/>
            <a:ext cx="1391477" cy="7752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AF1561-A850-4514-9149-2B0C8EAC4971}"/>
              </a:ext>
            </a:extLst>
          </p:cNvPr>
          <p:cNvSpPr/>
          <p:nvPr/>
        </p:nvSpPr>
        <p:spPr>
          <a:xfrm>
            <a:off x="7158979" y="1978026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F571E-2F71-4C49-98D6-CE0B305675DB}"/>
              </a:ext>
            </a:extLst>
          </p:cNvPr>
          <p:cNvSpPr/>
          <p:nvPr/>
        </p:nvSpPr>
        <p:spPr>
          <a:xfrm>
            <a:off x="10505592" y="1935094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D487D3-449B-46F0-84A2-F8AB79BADE5A}"/>
              </a:ext>
            </a:extLst>
          </p:cNvPr>
          <p:cNvSpPr/>
          <p:nvPr/>
        </p:nvSpPr>
        <p:spPr>
          <a:xfrm>
            <a:off x="8829464" y="1957285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9A652A-CD4B-4D1A-908C-8F59BFAAC5B6}"/>
              </a:ext>
            </a:extLst>
          </p:cNvPr>
          <p:cNvSpPr/>
          <p:nvPr/>
        </p:nvSpPr>
        <p:spPr>
          <a:xfrm>
            <a:off x="2802006" y="564542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2ED019-7FAA-45F1-A171-A359BE53FEEC}"/>
              </a:ext>
            </a:extLst>
          </p:cNvPr>
          <p:cNvSpPr/>
          <p:nvPr/>
        </p:nvSpPr>
        <p:spPr>
          <a:xfrm>
            <a:off x="5485667" y="1987828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DA84C9-9053-43AB-BCD0-B2AB883439D5}"/>
              </a:ext>
            </a:extLst>
          </p:cNvPr>
          <p:cNvSpPr/>
          <p:nvPr/>
        </p:nvSpPr>
        <p:spPr>
          <a:xfrm>
            <a:off x="270013" y="564542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B96B8C-AB68-4055-83E0-A13E425185C7}"/>
              </a:ext>
            </a:extLst>
          </p:cNvPr>
          <p:cNvSpPr/>
          <p:nvPr/>
        </p:nvSpPr>
        <p:spPr>
          <a:xfrm>
            <a:off x="1490040" y="2390359"/>
            <a:ext cx="1198493" cy="220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351DCD9-EB48-4A09-98FE-EC912FC01FC7}"/>
              </a:ext>
            </a:extLst>
          </p:cNvPr>
          <p:cNvSpPr/>
          <p:nvPr/>
        </p:nvSpPr>
        <p:spPr>
          <a:xfrm>
            <a:off x="4051854" y="2347290"/>
            <a:ext cx="1198493" cy="220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442720-F1F8-43C2-B0E9-8FA97A2ABBA9}"/>
              </a:ext>
            </a:extLst>
          </p:cNvPr>
          <p:cNvSpPr/>
          <p:nvPr/>
        </p:nvSpPr>
        <p:spPr>
          <a:xfrm rot="4641370">
            <a:off x="10729368" y="3211557"/>
            <a:ext cx="826457" cy="2178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73CCEA8-EBFE-49CA-8442-55CFF445D8D7}"/>
              </a:ext>
            </a:extLst>
          </p:cNvPr>
          <p:cNvSpPr/>
          <p:nvPr/>
        </p:nvSpPr>
        <p:spPr>
          <a:xfrm rot="6801970">
            <a:off x="10177011" y="4705740"/>
            <a:ext cx="704731" cy="2526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12EE489-1356-4E7C-A82B-77D285A9A22B}"/>
              </a:ext>
            </a:extLst>
          </p:cNvPr>
          <p:cNvSpPr/>
          <p:nvPr/>
        </p:nvSpPr>
        <p:spPr>
          <a:xfrm rot="10800000">
            <a:off x="4023392" y="5851657"/>
            <a:ext cx="1136374" cy="1938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649172-7795-414B-B338-C2EB52F16645}"/>
              </a:ext>
            </a:extLst>
          </p:cNvPr>
          <p:cNvSpPr/>
          <p:nvPr/>
        </p:nvSpPr>
        <p:spPr>
          <a:xfrm rot="10800000">
            <a:off x="1478859" y="5825155"/>
            <a:ext cx="1198493" cy="220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22EC3-7D6C-461C-8142-1F23AB11922D}"/>
              </a:ext>
            </a:extLst>
          </p:cNvPr>
          <p:cNvSpPr txBox="1"/>
          <p:nvPr/>
        </p:nvSpPr>
        <p:spPr>
          <a:xfrm>
            <a:off x="504373" y="1861159"/>
            <a:ext cx="90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[V, A]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E3B30-CE19-4197-AD58-7200C283719E}"/>
              </a:ext>
            </a:extLst>
          </p:cNvPr>
          <p:cNvSpPr txBox="1"/>
          <p:nvPr/>
        </p:nvSpPr>
        <p:spPr>
          <a:xfrm>
            <a:off x="395603" y="524531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 x 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F46670-0F40-4FC9-B725-26A51944E198}"/>
              </a:ext>
            </a:extLst>
          </p:cNvPr>
          <p:cNvSpPr txBox="1"/>
          <p:nvPr/>
        </p:nvSpPr>
        <p:spPr>
          <a:xfrm>
            <a:off x="2753678" y="182635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(600, 128)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CDEFF3-8D9D-4AC0-96F2-3351BC07579C}"/>
              </a:ext>
            </a:extLst>
          </p:cNvPr>
          <p:cNvSpPr txBox="1"/>
          <p:nvPr/>
        </p:nvSpPr>
        <p:spPr>
          <a:xfrm>
            <a:off x="5423411" y="153950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(128, 512)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FF920-6949-4F33-901A-05BC98244EEE}"/>
              </a:ext>
            </a:extLst>
          </p:cNvPr>
          <p:cNvSpPr txBox="1"/>
          <p:nvPr/>
        </p:nvSpPr>
        <p:spPr>
          <a:xfrm>
            <a:off x="7048961" y="156259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(512, 1024, 4)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E369F-4F88-49AF-ACDA-A8CDBC6A4A62}"/>
              </a:ext>
            </a:extLst>
          </p:cNvPr>
          <p:cNvSpPr txBox="1"/>
          <p:nvPr/>
        </p:nvSpPr>
        <p:spPr>
          <a:xfrm>
            <a:off x="8710610" y="156663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(1024, 512, 4)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F89D8-C08E-4A2F-8958-0149A0B7C3BD}"/>
              </a:ext>
            </a:extLst>
          </p:cNvPr>
          <p:cNvSpPr txBox="1"/>
          <p:nvPr/>
        </p:nvSpPr>
        <p:spPr>
          <a:xfrm>
            <a:off x="10445248" y="156484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(512, 128, 4)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B2A90C-C587-43F2-96AE-5B55F553605F}"/>
              </a:ext>
            </a:extLst>
          </p:cNvPr>
          <p:cNvSpPr txBox="1"/>
          <p:nvPr/>
        </p:nvSpPr>
        <p:spPr>
          <a:xfrm>
            <a:off x="10664434" y="458869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(128, 512)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F90305-F6E2-47FE-A430-B687AF7B8D6D}"/>
              </a:ext>
            </a:extLst>
          </p:cNvPr>
          <p:cNvSpPr txBox="1"/>
          <p:nvPr/>
        </p:nvSpPr>
        <p:spPr>
          <a:xfrm>
            <a:off x="8833338" y="515450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(512, 1024, 4)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1C088E-164F-4EE5-AFA9-17DFF07775A6}"/>
              </a:ext>
            </a:extLst>
          </p:cNvPr>
          <p:cNvSpPr txBox="1"/>
          <p:nvPr/>
        </p:nvSpPr>
        <p:spPr>
          <a:xfrm>
            <a:off x="7098667" y="515450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(1024, 512, 4)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A287E-331A-4D73-9550-18ABE458C138}"/>
              </a:ext>
            </a:extLst>
          </p:cNvPr>
          <p:cNvSpPr txBox="1"/>
          <p:nvPr/>
        </p:nvSpPr>
        <p:spPr>
          <a:xfrm>
            <a:off x="5338665" y="515450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(512, 128, 4)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CDCCA-EBEF-4A1F-84F6-DDAD97905953}"/>
              </a:ext>
            </a:extLst>
          </p:cNvPr>
          <p:cNvSpPr txBox="1"/>
          <p:nvPr/>
        </p:nvSpPr>
        <p:spPr>
          <a:xfrm>
            <a:off x="2870697" y="523378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(128, 4)</a:t>
            </a:r>
          </a:p>
        </p:txBody>
      </p:sp>
    </p:spTree>
    <p:extLst>
      <p:ext uri="{BB962C8B-B14F-4D97-AF65-F5344CB8AC3E}">
        <p14:creationId xmlns:p14="http://schemas.microsoft.com/office/powerpoint/2010/main" val="59886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A48159-401A-4586-A1AD-87946EF94942}"/>
              </a:ext>
            </a:extLst>
          </p:cNvPr>
          <p:cNvSpPr/>
          <p:nvPr/>
        </p:nvSpPr>
        <p:spPr>
          <a:xfrm>
            <a:off x="2541106" y="1053548"/>
            <a:ext cx="1775791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3337F-DD19-451E-BB08-11C06144242E}"/>
              </a:ext>
            </a:extLst>
          </p:cNvPr>
          <p:cNvSpPr/>
          <p:nvPr/>
        </p:nvSpPr>
        <p:spPr>
          <a:xfrm>
            <a:off x="7875104" y="1053548"/>
            <a:ext cx="1775791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PROPOSAL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5437FE-5496-4D79-9A05-A007ECCBFBD1}"/>
              </a:ext>
            </a:extLst>
          </p:cNvPr>
          <p:cNvSpPr/>
          <p:nvPr/>
        </p:nvSpPr>
        <p:spPr>
          <a:xfrm>
            <a:off x="1060174" y="1987826"/>
            <a:ext cx="5035826" cy="17524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Accuracy: 0.985101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Accuracy 0.982494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Macro F1 : 0.935667 - 585.727286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Micro F1 : 0.982494 - 615.041373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C20F88-E65E-4D28-8D40-33A78C174752}"/>
              </a:ext>
            </a:extLst>
          </p:cNvPr>
          <p:cNvSpPr/>
          <p:nvPr/>
        </p:nvSpPr>
        <p:spPr>
          <a:xfrm rot="2165843">
            <a:off x="3034525" y="3703700"/>
            <a:ext cx="238539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BA74495-9ABA-4AEE-BC06-2E669BD80E04}"/>
              </a:ext>
            </a:extLst>
          </p:cNvPr>
          <p:cNvSpPr/>
          <p:nvPr/>
        </p:nvSpPr>
        <p:spPr>
          <a:xfrm rot="19536977">
            <a:off x="3871573" y="3710391"/>
            <a:ext cx="238539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6D190D-F60F-4FDF-AFD3-DDCDE2438806}"/>
              </a:ext>
            </a:extLst>
          </p:cNvPr>
          <p:cNvSpPr/>
          <p:nvPr/>
        </p:nvSpPr>
        <p:spPr>
          <a:xfrm>
            <a:off x="690856" y="4780296"/>
            <a:ext cx="2061721" cy="115667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 BAD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413D8-74B5-47AA-9D51-9B0ABCA71A19}"/>
              </a:ext>
            </a:extLst>
          </p:cNvPr>
          <p:cNvSpPr/>
          <p:nvPr/>
        </p:nvSpPr>
        <p:spPr>
          <a:xfrm>
            <a:off x="4259566" y="4780296"/>
            <a:ext cx="2220747" cy="115667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OVERFIT 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8C644B-563C-4F7E-944B-C483B372A74A}"/>
              </a:ext>
            </a:extLst>
          </p:cNvPr>
          <p:cNvSpPr/>
          <p:nvPr/>
        </p:nvSpPr>
        <p:spPr>
          <a:xfrm>
            <a:off x="7875104" y="2001077"/>
            <a:ext cx="4184374" cy="78187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 TEXT including numbers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F89230-3374-42B0-9697-719C34CD9E24}"/>
              </a:ext>
            </a:extLst>
          </p:cNvPr>
          <p:cNvSpPr/>
          <p:nvPr/>
        </p:nvSpPr>
        <p:spPr>
          <a:xfrm>
            <a:off x="7875103" y="3137451"/>
            <a:ext cx="2594114" cy="78187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encoding methods</a:t>
            </a:r>
          </a:p>
        </p:txBody>
      </p:sp>
    </p:spTree>
    <p:extLst>
      <p:ext uri="{BB962C8B-B14F-4D97-AF65-F5344CB8AC3E}">
        <p14:creationId xmlns:p14="http://schemas.microsoft.com/office/powerpoint/2010/main" val="41251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2DF3-CAA9-484A-8C90-5A07D083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trust our model?</a:t>
            </a:r>
            <a:br>
              <a:rPr lang="en-US" dirty="0"/>
            </a:br>
            <a:r>
              <a:rPr lang="en-US" dirty="0"/>
              <a:t>Here comes the magical</a:t>
            </a:r>
            <a:br>
              <a:rPr lang="en-US" dirty="0"/>
            </a:br>
            <a:r>
              <a:rPr lang="en-US" dirty="0"/>
              <a:t>EXPLAINER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82A82-198B-4B28-9CAA-59D9DA3D1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1347-BC42-4D23-BBCE-BAF38F2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77" y="1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C15A-CE02-473F-A1FA-D2A55F48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77" y="1582047"/>
            <a:ext cx="4383157" cy="48322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After GNN prediction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13CA59-6CAF-4BB3-9B19-8969816C62FA}"/>
              </a:ext>
            </a:extLst>
          </p:cNvPr>
          <p:cNvSpPr txBox="1">
            <a:spLocks/>
          </p:cNvSpPr>
          <p:nvPr/>
        </p:nvSpPr>
        <p:spPr>
          <a:xfrm>
            <a:off x="6985554" y="1582047"/>
            <a:ext cx="4383157" cy="49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The GNN Explainer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BB6FD4-1583-459E-9322-CED09B88A2CC}"/>
              </a:ext>
            </a:extLst>
          </p:cNvPr>
          <p:cNvSpPr/>
          <p:nvPr/>
        </p:nvSpPr>
        <p:spPr>
          <a:xfrm>
            <a:off x="1590260" y="3664226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842813-9BCE-4A6F-809F-E58598091198}"/>
              </a:ext>
            </a:extLst>
          </p:cNvPr>
          <p:cNvSpPr/>
          <p:nvPr/>
        </p:nvSpPr>
        <p:spPr>
          <a:xfrm>
            <a:off x="2342322" y="214195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86239-F37C-464E-BA3A-CDA194EFA8CF}"/>
              </a:ext>
            </a:extLst>
          </p:cNvPr>
          <p:cNvSpPr/>
          <p:nvPr/>
        </p:nvSpPr>
        <p:spPr>
          <a:xfrm>
            <a:off x="4189340" y="3934239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059CAB-F6F7-47B9-8EDE-FD41FCBEDF81}"/>
              </a:ext>
            </a:extLst>
          </p:cNvPr>
          <p:cNvSpPr/>
          <p:nvPr/>
        </p:nvSpPr>
        <p:spPr>
          <a:xfrm>
            <a:off x="3011556" y="2653748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C4DE80-58AB-423C-845E-D362B99979C9}"/>
              </a:ext>
            </a:extLst>
          </p:cNvPr>
          <p:cNvSpPr/>
          <p:nvPr/>
        </p:nvSpPr>
        <p:spPr>
          <a:xfrm>
            <a:off x="1621735" y="528430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4C30B5-3AD6-4AB4-B30B-98C824EB4E82}"/>
              </a:ext>
            </a:extLst>
          </p:cNvPr>
          <p:cNvSpPr/>
          <p:nvPr/>
        </p:nvSpPr>
        <p:spPr>
          <a:xfrm>
            <a:off x="2507973" y="445935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A07CE5-AE9E-446B-98B0-F4A56F83B527}"/>
              </a:ext>
            </a:extLst>
          </p:cNvPr>
          <p:cNvSpPr/>
          <p:nvPr/>
        </p:nvSpPr>
        <p:spPr>
          <a:xfrm>
            <a:off x="4187685" y="2653748"/>
            <a:ext cx="331303" cy="3313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7E617-FD3F-41B4-B5BA-F811ABC6548A}"/>
              </a:ext>
            </a:extLst>
          </p:cNvPr>
          <p:cNvSpPr/>
          <p:nvPr/>
        </p:nvSpPr>
        <p:spPr>
          <a:xfrm>
            <a:off x="3014867" y="5353879"/>
            <a:ext cx="331303" cy="3313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031CE-C64F-4A56-813D-E69C5D0FBD11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507974" y="2473256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961376-DC8F-47EA-BE34-5AD234C4B2AF}"/>
              </a:ext>
            </a:extLst>
          </p:cNvPr>
          <p:cNvCxnSpPr>
            <a:stCxn id="6" idx="5"/>
            <a:endCxn id="12" idx="3"/>
          </p:cNvCxnSpPr>
          <p:nvPr/>
        </p:nvCxnSpPr>
        <p:spPr>
          <a:xfrm flipV="1">
            <a:off x="1873045" y="2936534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1C09A9-9212-46C2-8DBE-F9F2F4A03F09}"/>
              </a:ext>
            </a:extLst>
          </p:cNvPr>
          <p:cNvCxnSpPr>
            <a:stCxn id="12" idx="5"/>
            <a:endCxn id="8" idx="0"/>
          </p:cNvCxnSpPr>
          <p:nvPr/>
        </p:nvCxnSpPr>
        <p:spPr>
          <a:xfrm flipH="1">
            <a:off x="4354992" y="2936534"/>
            <a:ext cx="115478" cy="99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DA8FA2-DC3D-4A23-A84E-A1E0A4C5DDA2}"/>
              </a:ext>
            </a:extLst>
          </p:cNvPr>
          <p:cNvCxnSpPr>
            <a:stCxn id="10" idx="7"/>
            <a:endCxn id="6" idx="4"/>
          </p:cNvCxnSpPr>
          <p:nvPr/>
        </p:nvCxnSpPr>
        <p:spPr>
          <a:xfrm flipH="1" flipV="1">
            <a:off x="1755912" y="3995530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F1C2A4-018D-456B-A2D4-221DA4D8AEAD}"/>
              </a:ext>
            </a:extLst>
          </p:cNvPr>
          <p:cNvCxnSpPr>
            <a:stCxn id="10" idx="5"/>
            <a:endCxn id="13" idx="2"/>
          </p:cNvCxnSpPr>
          <p:nvPr/>
        </p:nvCxnSpPr>
        <p:spPr>
          <a:xfrm flipV="1">
            <a:off x="1904520" y="5519531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297EB-4F02-43B1-A1CD-E6387CEB9186}"/>
              </a:ext>
            </a:extLst>
          </p:cNvPr>
          <p:cNvCxnSpPr>
            <a:stCxn id="11" idx="6"/>
            <a:endCxn id="8" idx="2"/>
          </p:cNvCxnSpPr>
          <p:nvPr/>
        </p:nvCxnSpPr>
        <p:spPr>
          <a:xfrm flipV="1">
            <a:off x="2839276" y="4099891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F2F1D1-3CFD-47CF-B9A6-0439C1974C7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3342859" y="2819400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61F08B-EBDF-4CF0-9BF4-344E419D4680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2625107" y="2424738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E46CB-C312-4A75-B4FF-3EAA3B493471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3060074" y="2936534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928-BE77-4D5B-B68D-2B210793176E}"/>
              </a:ext>
            </a:extLst>
          </p:cNvPr>
          <p:cNvSpPr txBox="1"/>
          <p:nvPr/>
        </p:nvSpPr>
        <p:spPr>
          <a:xfrm>
            <a:off x="333725" y="5802317"/>
            <a:ext cx="598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Graph with classified nodes</a:t>
            </a:r>
          </a:p>
          <a:p>
            <a:pPr algn="ctr"/>
            <a:r>
              <a:rPr lang="en-US" sz="2000" b="1" dirty="0"/>
              <a:t>COMPANY / ADDRESS / </a:t>
            </a:r>
            <a:r>
              <a:rPr lang="en-US" sz="2000" b="1" dirty="0">
                <a:solidFill>
                  <a:schemeClr val="accent2"/>
                </a:solidFill>
              </a:rPr>
              <a:t>DATE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FF0000"/>
                </a:solidFill>
              </a:rPr>
              <a:t>TOTAL</a:t>
            </a:r>
            <a:r>
              <a:rPr lang="en-US" sz="2000" b="1" dirty="0"/>
              <a:t> / UNKNOWN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FAA6FC-573B-4A77-A0A4-75C9009D4E8C}"/>
              </a:ext>
            </a:extLst>
          </p:cNvPr>
          <p:cNvSpPr/>
          <p:nvPr/>
        </p:nvSpPr>
        <p:spPr>
          <a:xfrm>
            <a:off x="5605185" y="2402900"/>
            <a:ext cx="1295405" cy="821045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6DDB9B-4BDD-40F0-B2B4-CD33FCDB9965}"/>
              </a:ext>
            </a:extLst>
          </p:cNvPr>
          <p:cNvSpPr/>
          <p:nvPr/>
        </p:nvSpPr>
        <p:spPr>
          <a:xfrm>
            <a:off x="7790145" y="3712744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789557-B314-4BF5-B0D5-499CBA7EDD08}"/>
              </a:ext>
            </a:extLst>
          </p:cNvPr>
          <p:cNvSpPr/>
          <p:nvPr/>
        </p:nvSpPr>
        <p:spPr>
          <a:xfrm>
            <a:off x="8542207" y="219047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BD120-8412-4A21-9DE3-4F0FAB62C153}"/>
              </a:ext>
            </a:extLst>
          </p:cNvPr>
          <p:cNvSpPr/>
          <p:nvPr/>
        </p:nvSpPr>
        <p:spPr>
          <a:xfrm>
            <a:off x="10389225" y="3982757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D76A4D-BCF0-4D92-A164-A0F687C4C1C5}"/>
              </a:ext>
            </a:extLst>
          </p:cNvPr>
          <p:cNvSpPr/>
          <p:nvPr/>
        </p:nvSpPr>
        <p:spPr>
          <a:xfrm>
            <a:off x="9211441" y="270226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E7654A-7EF8-492B-AF61-35885A306BCC}"/>
              </a:ext>
            </a:extLst>
          </p:cNvPr>
          <p:cNvSpPr/>
          <p:nvPr/>
        </p:nvSpPr>
        <p:spPr>
          <a:xfrm>
            <a:off x="7821620" y="5332823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6E17E5-C369-4324-84E9-955CEC9EF4EA}"/>
              </a:ext>
            </a:extLst>
          </p:cNvPr>
          <p:cNvSpPr/>
          <p:nvPr/>
        </p:nvSpPr>
        <p:spPr>
          <a:xfrm>
            <a:off x="8707858" y="450787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1C696A-64FF-4069-A87E-0C8E4B5D9C99}"/>
              </a:ext>
            </a:extLst>
          </p:cNvPr>
          <p:cNvSpPr/>
          <p:nvPr/>
        </p:nvSpPr>
        <p:spPr>
          <a:xfrm>
            <a:off x="10387570" y="2702266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8410A-A718-4F13-8AC7-B61C86F62429}"/>
              </a:ext>
            </a:extLst>
          </p:cNvPr>
          <p:cNvSpPr/>
          <p:nvPr/>
        </p:nvSpPr>
        <p:spPr>
          <a:xfrm>
            <a:off x="9214752" y="540239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028A2-E9A1-451F-A157-8A3B23B8F3ED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8707859" y="2521774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117343-52A8-4857-A9DD-19B5E1D7489C}"/>
              </a:ext>
            </a:extLst>
          </p:cNvPr>
          <p:cNvCxnSpPr>
            <a:stCxn id="37" idx="5"/>
            <a:endCxn id="43" idx="3"/>
          </p:cNvCxnSpPr>
          <p:nvPr/>
        </p:nvCxnSpPr>
        <p:spPr>
          <a:xfrm flipV="1">
            <a:off x="8072930" y="2985052"/>
            <a:ext cx="2363158" cy="1010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2405E-7225-4231-B976-BEE922EAA465}"/>
              </a:ext>
            </a:extLst>
          </p:cNvPr>
          <p:cNvCxnSpPr>
            <a:stCxn id="43" idx="5"/>
            <a:endCxn id="39" idx="0"/>
          </p:cNvCxnSpPr>
          <p:nvPr/>
        </p:nvCxnSpPr>
        <p:spPr>
          <a:xfrm flipH="1">
            <a:off x="10554877" y="2985052"/>
            <a:ext cx="115478" cy="997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8AA03F-3EA8-4567-9B68-18E3E4F1A771}"/>
              </a:ext>
            </a:extLst>
          </p:cNvPr>
          <p:cNvCxnSpPr>
            <a:stCxn id="41" idx="7"/>
            <a:endCxn id="37" idx="4"/>
          </p:cNvCxnSpPr>
          <p:nvPr/>
        </p:nvCxnSpPr>
        <p:spPr>
          <a:xfrm flipH="1" flipV="1">
            <a:off x="7955797" y="4044048"/>
            <a:ext cx="148608" cy="1337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D2263-A8AC-4BFC-A713-2FF6CDFF589C}"/>
              </a:ext>
            </a:extLst>
          </p:cNvPr>
          <p:cNvCxnSpPr>
            <a:stCxn id="41" idx="5"/>
            <a:endCxn id="44" idx="2"/>
          </p:cNvCxnSpPr>
          <p:nvPr/>
        </p:nvCxnSpPr>
        <p:spPr>
          <a:xfrm flipV="1">
            <a:off x="8104405" y="5568049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3A62A3-4E85-4571-AA29-60D1BCE90DF5}"/>
              </a:ext>
            </a:extLst>
          </p:cNvPr>
          <p:cNvCxnSpPr>
            <a:stCxn id="42" idx="6"/>
            <a:endCxn id="39" idx="2"/>
          </p:cNvCxnSpPr>
          <p:nvPr/>
        </p:nvCxnSpPr>
        <p:spPr>
          <a:xfrm flipV="1">
            <a:off x="9039161" y="4148409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F7041B-E2AE-4402-BE14-4DA8C13D238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9542744" y="2867918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54AFF1-7BB2-4992-857E-A75DEF5A65E6}"/>
              </a:ext>
            </a:extLst>
          </p:cNvPr>
          <p:cNvCxnSpPr>
            <a:stCxn id="40" idx="1"/>
            <a:endCxn id="38" idx="5"/>
          </p:cNvCxnSpPr>
          <p:nvPr/>
        </p:nvCxnSpPr>
        <p:spPr>
          <a:xfrm flipH="1" flipV="1">
            <a:off x="8824992" y="2473256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8DDB66-26D1-4A19-839D-52DA71831590}"/>
              </a:ext>
            </a:extLst>
          </p:cNvPr>
          <p:cNvCxnSpPr>
            <a:stCxn id="40" idx="3"/>
            <a:endCxn id="44" idx="0"/>
          </p:cNvCxnSpPr>
          <p:nvPr/>
        </p:nvCxnSpPr>
        <p:spPr>
          <a:xfrm>
            <a:off x="9259959" y="2985052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0A9ECCB-8391-4C19-A9D0-34D967AA0156}"/>
              </a:ext>
            </a:extLst>
          </p:cNvPr>
          <p:cNvSpPr/>
          <p:nvPr/>
        </p:nvSpPr>
        <p:spPr>
          <a:xfrm>
            <a:off x="1330884" y="3299791"/>
            <a:ext cx="1011438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163CF0-04F5-40C4-8849-34C4FE3D2E10}"/>
              </a:ext>
            </a:extLst>
          </p:cNvPr>
          <p:cNvSpPr/>
          <p:nvPr/>
        </p:nvSpPr>
        <p:spPr>
          <a:xfrm>
            <a:off x="3943220" y="2322444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E976F8-5B3D-4174-A94E-DCBDF9DD8DC5}"/>
              </a:ext>
            </a:extLst>
          </p:cNvPr>
          <p:cNvSpPr/>
          <p:nvPr/>
        </p:nvSpPr>
        <p:spPr>
          <a:xfrm>
            <a:off x="7511958" y="3364984"/>
            <a:ext cx="911461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4A561-11B6-4C21-A811-14D3E3F891AC}"/>
              </a:ext>
            </a:extLst>
          </p:cNvPr>
          <p:cNvSpPr txBox="1"/>
          <p:nvPr/>
        </p:nvSpPr>
        <p:spPr>
          <a:xfrm>
            <a:off x="7408077" y="5965775"/>
            <a:ext cx="426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Explanation for each node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A699E77-165B-4BB6-BD68-A77F1B4644A5}"/>
              </a:ext>
            </a:extLst>
          </p:cNvPr>
          <p:cNvSpPr/>
          <p:nvPr/>
        </p:nvSpPr>
        <p:spPr>
          <a:xfrm rot="2244109">
            <a:off x="6928751" y="3618207"/>
            <a:ext cx="366184" cy="1029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D1B982-9720-4C59-A722-5CC4D397C960}"/>
              </a:ext>
            </a:extLst>
          </p:cNvPr>
          <p:cNvSpPr/>
          <p:nvPr/>
        </p:nvSpPr>
        <p:spPr>
          <a:xfrm>
            <a:off x="5830957" y="4625009"/>
            <a:ext cx="986225" cy="60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31036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/>
      <p:bldP spid="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1347-BC42-4D23-BBCE-BAF38F2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77" y="1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Brief 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928-BE77-4D5B-B68D-2B210793176E}"/>
              </a:ext>
            </a:extLst>
          </p:cNvPr>
          <p:cNvSpPr txBox="1"/>
          <p:nvPr/>
        </p:nvSpPr>
        <p:spPr>
          <a:xfrm>
            <a:off x="0" y="5802317"/>
            <a:ext cx="602068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Graph with classified nodes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COMPANY</a:t>
            </a:r>
            <a:r>
              <a:rPr lang="en-US" sz="2000" b="1" dirty="0"/>
              <a:t> / ADDRESS / </a:t>
            </a:r>
            <a:r>
              <a:rPr lang="en-US" sz="2000" b="1" dirty="0">
                <a:solidFill>
                  <a:schemeClr val="accent2"/>
                </a:solidFill>
              </a:rPr>
              <a:t>DATE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FF0000"/>
                </a:solidFill>
              </a:rPr>
              <a:t>TOTAL</a:t>
            </a:r>
            <a:r>
              <a:rPr lang="en-US" sz="2000" b="1" dirty="0"/>
              <a:t> / UNKNOWN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FAA6FC-573B-4A77-A0A4-75C9009D4E8C}"/>
              </a:ext>
            </a:extLst>
          </p:cNvPr>
          <p:cNvSpPr/>
          <p:nvPr/>
        </p:nvSpPr>
        <p:spPr>
          <a:xfrm>
            <a:off x="5485919" y="2875243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4A561-11B6-4C21-A811-14D3E3F891AC}"/>
              </a:ext>
            </a:extLst>
          </p:cNvPr>
          <p:cNvSpPr txBox="1"/>
          <p:nvPr/>
        </p:nvSpPr>
        <p:spPr>
          <a:xfrm>
            <a:off x="7408077" y="5965775"/>
            <a:ext cx="426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Explanation for each 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39A60A-D7D4-454E-9A4B-15EC996E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80" y="1206500"/>
            <a:ext cx="2533646" cy="4262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C1EC6-6E1A-4DDB-90D3-A8663D6F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93" y="1158343"/>
            <a:ext cx="3038899" cy="4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3E79-3DE0-4518-B948-44073B3E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1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1BA9-1D85-4421-A5A7-705388B6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800"/>
            <a:ext cx="10333384" cy="993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KEY IDEA</a:t>
            </a:r>
            <a:r>
              <a:rPr lang="en-US" sz="3200" dirty="0"/>
              <a:t>: What part of the graph contributes the most in the classification of “X”?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C85799-F2D4-4E98-AC8D-01F4CEE5E577}"/>
              </a:ext>
            </a:extLst>
          </p:cNvPr>
          <p:cNvSpPr/>
          <p:nvPr/>
        </p:nvSpPr>
        <p:spPr>
          <a:xfrm>
            <a:off x="1529045" y="4108174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5E3741-2C2D-43CD-855C-2E77B1218106}"/>
              </a:ext>
            </a:extLst>
          </p:cNvPr>
          <p:cNvSpPr/>
          <p:nvPr/>
        </p:nvSpPr>
        <p:spPr>
          <a:xfrm>
            <a:off x="2281107" y="258590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DF344B-41CF-42BA-9DC4-C0B203F531EC}"/>
              </a:ext>
            </a:extLst>
          </p:cNvPr>
          <p:cNvSpPr/>
          <p:nvPr/>
        </p:nvSpPr>
        <p:spPr>
          <a:xfrm>
            <a:off x="4128125" y="437818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238375-6950-403F-B9A1-A95235343048}"/>
              </a:ext>
            </a:extLst>
          </p:cNvPr>
          <p:cNvSpPr/>
          <p:nvPr/>
        </p:nvSpPr>
        <p:spPr>
          <a:xfrm>
            <a:off x="2950341" y="309769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43844A-ABD8-4573-AB1D-F3818A45D0AF}"/>
              </a:ext>
            </a:extLst>
          </p:cNvPr>
          <p:cNvSpPr/>
          <p:nvPr/>
        </p:nvSpPr>
        <p:spPr>
          <a:xfrm>
            <a:off x="1560520" y="572825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A66DC3-FFC4-4745-A745-360659136B4A}"/>
              </a:ext>
            </a:extLst>
          </p:cNvPr>
          <p:cNvSpPr/>
          <p:nvPr/>
        </p:nvSpPr>
        <p:spPr>
          <a:xfrm>
            <a:off x="2446758" y="490330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1E13CEE-D880-41C7-A6E5-9E21E69F35B9}"/>
              </a:ext>
            </a:extLst>
          </p:cNvPr>
          <p:cNvSpPr/>
          <p:nvPr/>
        </p:nvSpPr>
        <p:spPr>
          <a:xfrm>
            <a:off x="4126470" y="309769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855F2-5B54-40E0-A93C-F13990552AB0}"/>
              </a:ext>
            </a:extLst>
          </p:cNvPr>
          <p:cNvSpPr/>
          <p:nvPr/>
        </p:nvSpPr>
        <p:spPr>
          <a:xfrm>
            <a:off x="2953652" y="579782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51637F-E14E-494A-98ED-AE0542BB5DD4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2446759" y="2917204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9ECC3C-8950-40EA-BA95-71542A563E01}"/>
              </a:ext>
            </a:extLst>
          </p:cNvPr>
          <p:cNvCxnSpPr>
            <a:stCxn id="40" idx="5"/>
            <a:endCxn id="46" idx="3"/>
          </p:cNvCxnSpPr>
          <p:nvPr/>
        </p:nvCxnSpPr>
        <p:spPr>
          <a:xfrm flipV="1">
            <a:off x="1811830" y="3380482"/>
            <a:ext cx="2363158" cy="10104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55DF69-BA94-4D91-9B47-95CD6B422957}"/>
              </a:ext>
            </a:extLst>
          </p:cNvPr>
          <p:cNvCxnSpPr>
            <a:stCxn id="46" idx="5"/>
            <a:endCxn id="42" idx="0"/>
          </p:cNvCxnSpPr>
          <p:nvPr/>
        </p:nvCxnSpPr>
        <p:spPr>
          <a:xfrm flipH="1">
            <a:off x="4293777" y="3380482"/>
            <a:ext cx="115478" cy="9977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CE3B4A-830A-4F2A-B14B-724C6831CECC}"/>
              </a:ext>
            </a:extLst>
          </p:cNvPr>
          <p:cNvCxnSpPr>
            <a:stCxn id="44" idx="7"/>
            <a:endCxn id="40" idx="4"/>
          </p:cNvCxnSpPr>
          <p:nvPr/>
        </p:nvCxnSpPr>
        <p:spPr>
          <a:xfrm flipH="1" flipV="1">
            <a:off x="1694697" y="4439478"/>
            <a:ext cx="148608" cy="13372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55775-8900-495E-821B-BB255D23E24D}"/>
              </a:ext>
            </a:extLst>
          </p:cNvPr>
          <p:cNvCxnSpPr>
            <a:stCxn id="44" idx="5"/>
            <a:endCxn id="47" idx="2"/>
          </p:cNvCxnSpPr>
          <p:nvPr/>
        </p:nvCxnSpPr>
        <p:spPr>
          <a:xfrm flipV="1">
            <a:off x="1843305" y="5963479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653369-7901-4220-A638-76FFEEB485CE}"/>
              </a:ext>
            </a:extLst>
          </p:cNvPr>
          <p:cNvCxnSpPr>
            <a:stCxn id="45" idx="6"/>
            <a:endCxn id="42" idx="2"/>
          </p:cNvCxnSpPr>
          <p:nvPr/>
        </p:nvCxnSpPr>
        <p:spPr>
          <a:xfrm flipV="1">
            <a:off x="2778061" y="4543839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36219B-6397-4829-8CFB-DEA55988E500}"/>
              </a:ext>
            </a:extLst>
          </p:cNvPr>
          <p:cNvCxnSpPr>
            <a:stCxn id="43" idx="6"/>
            <a:endCxn id="46" idx="2"/>
          </p:cNvCxnSpPr>
          <p:nvPr/>
        </p:nvCxnSpPr>
        <p:spPr>
          <a:xfrm>
            <a:off x="3281644" y="3263348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D25570-FDE2-41F3-8025-8547140F5827}"/>
              </a:ext>
            </a:extLst>
          </p:cNvPr>
          <p:cNvCxnSpPr>
            <a:stCxn id="43" idx="1"/>
            <a:endCxn id="41" idx="5"/>
          </p:cNvCxnSpPr>
          <p:nvPr/>
        </p:nvCxnSpPr>
        <p:spPr>
          <a:xfrm flipH="1" flipV="1">
            <a:off x="2563892" y="2868686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11CBDD-023F-4A0A-8C22-A8E8CE5BABAA}"/>
              </a:ext>
            </a:extLst>
          </p:cNvPr>
          <p:cNvCxnSpPr>
            <a:stCxn id="43" idx="3"/>
            <a:endCxn id="47" idx="0"/>
          </p:cNvCxnSpPr>
          <p:nvPr/>
        </p:nvCxnSpPr>
        <p:spPr>
          <a:xfrm>
            <a:off x="2998859" y="3380482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C9334EC0-E1D1-455B-BD88-FE7D27866AC6}"/>
              </a:ext>
            </a:extLst>
          </p:cNvPr>
          <p:cNvSpPr/>
          <p:nvPr/>
        </p:nvSpPr>
        <p:spPr>
          <a:xfrm>
            <a:off x="4914900" y="4065765"/>
            <a:ext cx="3619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C93D92-6C07-465C-8C56-450C608E0247}"/>
              </a:ext>
            </a:extLst>
          </p:cNvPr>
          <p:cNvSpPr/>
          <p:nvPr/>
        </p:nvSpPr>
        <p:spPr>
          <a:xfrm>
            <a:off x="5600700" y="3429000"/>
            <a:ext cx="2182047" cy="636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Trained Graph KV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81E74A-02AE-4AF3-844B-DC44F37324AA}"/>
              </a:ext>
            </a:extLst>
          </p:cNvPr>
          <p:cNvSpPr txBox="1"/>
          <p:nvPr/>
        </p:nvSpPr>
        <p:spPr>
          <a:xfrm>
            <a:off x="5472608" y="4522788"/>
            <a:ext cx="2585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(Classifying node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A496D1-5044-4E19-AC57-AC4BB9D1FA1D}"/>
              </a:ext>
            </a:extLst>
          </p:cNvPr>
          <p:cNvSpPr/>
          <p:nvPr/>
        </p:nvSpPr>
        <p:spPr>
          <a:xfrm>
            <a:off x="8993515" y="4108174"/>
            <a:ext cx="1119476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0307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3" grpId="0" animBg="1"/>
      <p:bldP spid="45" grpId="0" animBg="1"/>
      <p:bldP spid="47" grpId="0" animBg="1"/>
      <p:bldP spid="61" grpId="0" animBg="1"/>
      <p:bldP spid="62" grpId="0" animBg="1"/>
      <p:bldP spid="63" grpId="0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C33F-7070-4714-B4C1-51EE43EB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68ED-60D6-492A-A236-6A6C72D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81" y="1998934"/>
            <a:ext cx="1344213" cy="481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=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7C90B9-D99F-4793-B15D-A4FFC7D19A85}"/>
              </a:ext>
            </a:extLst>
          </p:cNvPr>
          <p:cNvSpPr/>
          <p:nvPr/>
        </p:nvSpPr>
        <p:spPr>
          <a:xfrm>
            <a:off x="2379634" y="2192413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53026F-322F-4497-8033-38768A6A05AA}"/>
              </a:ext>
            </a:extLst>
          </p:cNvPr>
          <p:cNvSpPr/>
          <p:nvPr/>
        </p:nvSpPr>
        <p:spPr>
          <a:xfrm>
            <a:off x="2340264" y="183467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461C1-C5DB-4473-B245-0842F31548FB}"/>
              </a:ext>
            </a:extLst>
          </p:cNvPr>
          <p:cNvSpPr/>
          <p:nvPr/>
        </p:nvSpPr>
        <p:spPr>
          <a:xfrm>
            <a:off x="3275990" y="192923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D4730F-59B3-47DD-955F-924C752D4901}"/>
              </a:ext>
            </a:extLst>
          </p:cNvPr>
          <p:cNvSpPr/>
          <p:nvPr/>
        </p:nvSpPr>
        <p:spPr>
          <a:xfrm>
            <a:off x="2571164" y="150640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F35F33-04ED-4478-BBC8-13A9ECA17C4E}"/>
              </a:ext>
            </a:extLst>
          </p:cNvPr>
          <p:cNvSpPr/>
          <p:nvPr/>
        </p:nvSpPr>
        <p:spPr>
          <a:xfrm>
            <a:off x="2594148" y="249562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C38B35-0C06-4A74-BDA4-76B8593F86EB}"/>
              </a:ext>
            </a:extLst>
          </p:cNvPr>
          <p:cNvSpPr/>
          <p:nvPr/>
        </p:nvSpPr>
        <p:spPr>
          <a:xfrm>
            <a:off x="2887118" y="223969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4BA9B1-B7AE-4A89-874C-66320E83B2FE}"/>
              </a:ext>
            </a:extLst>
          </p:cNvPr>
          <p:cNvSpPr/>
          <p:nvPr/>
        </p:nvSpPr>
        <p:spPr>
          <a:xfrm>
            <a:off x="2948891" y="167502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518209-A022-4AE4-B25C-EB9F3FE82D21}"/>
              </a:ext>
            </a:extLst>
          </p:cNvPr>
          <p:cNvSpPr/>
          <p:nvPr/>
        </p:nvSpPr>
        <p:spPr>
          <a:xfrm>
            <a:off x="3315657" y="257651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38B91-F6D5-44D5-8317-054EA47F83E8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436029" y="2050573"/>
            <a:ext cx="546854" cy="1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8ABE2-7C58-4566-BA16-0142226BF097}"/>
              </a:ext>
            </a:extLst>
          </p:cNvPr>
          <p:cNvCxnSpPr>
            <a:stCxn id="4" idx="5"/>
            <a:endCxn id="10" idx="3"/>
          </p:cNvCxnSpPr>
          <p:nvPr/>
        </p:nvCxnSpPr>
        <p:spPr>
          <a:xfrm flipV="1">
            <a:off x="2543115" y="1859308"/>
            <a:ext cx="433825" cy="5173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8D2282-DE60-4C5C-86BC-7BE549AF223A}"/>
              </a:ext>
            </a:extLst>
          </p:cNvPr>
          <p:cNvCxnSpPr>
            <a:cxnSpLocks/>
            <a:stCxn id="10" idx="5"/>
            <a:endCxn id="6" idx="0"/>
          </p:cNvCxnSpPr>
          <p:nvPr/>
        </p:nvCxnSpPr>
        <p:spPr>
          <a:xfrm>
            <a:off x="3112372" y="1859308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F2F4FD-324C-4CD0-8EA7-9FD54D76C553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H="1" flipV="1">
            <a:off x="2475399" y="2408313"/>
            <a:ext cx="282230" cy="1189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1CFD21-44D0-4790-8CD6-A006BF0CC556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2757629" y="2679908"/>
            <a:ext cx="558028" cy="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B53311-66F2-42EA-B7BC-C82AD4D703BA}"/>
              </a:ext>
            </a:extLst>
          </p:cNvPr>
          <p:cNvCxnSpPr>
            <a:stCxn id="9" idx="6"/>
            <a:endCxn id="6" idx="2"/>
          </p:cNvCxnSpPr>
          <p:nvPr/>
        </p:nvCxnSpPr>
        <p:spPr>
          <a:xfrm flipV="1">
            <a:off x="3078648" y="2037183"/>
            <a:ext cx="197342" cy="3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0F7C43-EC3A-415D-8B37-BA3043BF749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762694" y="1614356"/>
            <a:ext cx="186197" cy="16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5F4672-6C64-4126-BE6A-F45AD895DC4E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>
            <a:off x="2503745" y="1538024"/>
            <a:ext cx="95468" cy="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668AB-4828-454B-BF9B-709C5A1B7DEE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2599213" y="1690688"/>
            <a:ext cx="812209" cy="88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75D49-A0FD-4F95-A500-C890FD83B93E}"/>
              </a:ext>
            </a:extLst>
          </p:cNvPr>
          <p:cNvSpPr/>
          <p:nvPr/>
        </p:nvSpPr>
        <p:spPr>
          <a:xfrm>
            <a:off x="5200563" y="1815218"/>
            <a:ext cx="2182047" cy="636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Trained Graph KV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0AA2FCA3-D032-4D22-944F-EDA50845313E}"/>
              </a:ext>
            </a:extLst>
          </p:cNvPr>
          <p:cNvSpPr/>
          <p:nvPr/>
        </p:nvSpPr>
        <p:spPr>
          <a:xfrm>
            <a:off x="3963557" y="1881808"/>
            <a:ext cx="621657" cy="598206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6EB31-B46E-41EF-8BC7-4B96E14AC50F}"/>
              </a:ext>
            </a:extLst>
          </p:cNvPr>
          <p:cNvCxnSpPr>
            <a:cxnSpLocks/>
          </p:cNvCxnSpPr>
          <p:nvPr/>
        </p:nvCxnSpPr>
        <p:spPr>
          <a:xfrm>
            <a:off x="8216900" y="983083"/>
            <a:ext cx="0" cy="2052217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316F493-AD2D-49D9-99C9-BAE3E6196BA9}"/>
              </a:ext>
            </a:extLst>
          </p:cNvPr>
          <p:cNvSpPr txBox="1">
            <a:spLocks/>
          </p:cNvSpPr>
          <p:nvPr/>
        </p:nvSpPr>
        <p:spPr>
          <a:xfrm>
            <a:off x="8572560" y="1976584"/>
            <a:ext cx="1783079" cy="508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 = 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05BFABE-03BA-4D21-BC3A-8C522669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3" y="4405313"/>
            <a:ext cx="1289558" cy="8581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B9CEAF-84B3-438A-8FFA-6B63392CA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9" y="3191854"/>
            <a:ext cx="1289559" cy="74197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7B8DE1-9FDE-4CDD-8603-D0C4CFEDEB5B}"/>
              </a:ext>
            </a:extLst>
          </p:cNvPr>
          <p:cNvCxnSpPr/>
          <p:nvPr/>
        </p:nvCxnSpPr>
        <p:spPr>
          <a:xfrm>
            <a:off x="889000" y="3048000"/>
            <a:ext cx="10076173" cy="0"/>
          </a:xfrm>
          <a:prstGeom prst="line">
            <a:avLst/>
          </a:prstGeom>
          <a:ln w="28575"/>
          <a:scene3d>
            <a:camera prst="perspectiveBelow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ross 87">
            <a:extLst>
              <a:ext uri="{FF2B5EF4-FFF2-40B4-BE49-F238E27FC236}">
                <a16:creationId xmlns:a16="http://schemas.microsoft.com/office/drawing/2014/main" id="{C2553C32-F601-4A24-90ED-2609B899D2A3}"/>
              </a:ext>
            </a:extLst>
          </p:cNvPr>
          <p:cNvSpPr/>
          <p:nvPr/>
        </p:nvSpPr>
        <p:spPr>
          <a:xfrm>
            <a:off x="2770629" y="3996714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2A3AFCF3-0CF8-4352-ADB8-8B302816275C}"/>
              </a:ext>
            </a:extLst>
          </p:cNvPr>
          <p:cNvSpPr/>
          <p:nvPr/>
        </p:nvSpPr>
        <p:spPr>
          <a:xfrm>
            <a:off x="2819402" y="5291137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1DF1D5F-ADFC-411D-845A-CF33DBE7A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29" y="5734944"/>
            <a:ext cx="980286" cy="980286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9DFF3835-E4BF-4766-BD0A-30A837664201}"/>
              </a:ext>
            </a:extLst>
          </p:cNvPr>
          <p:cNvSpPr/>
          <p:nvPr/>
        </p:nvSpPr>
        <p:spPr>
          <a:xfrm>
            <a:off x="5453347" y="3710156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456947-E5D1-4ED9-B173-394BA88DABC4}"/>
              </a:ext>
            </a:extLst>
          </p:cNvPr>
          <p:cNvSpPr/>
          <p:nvPr/>
        </p:nvSpPr>
        <p:spPr>
          <a:xfrm>
            <a:off x="5693064" y="344830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A5D529A-934C-4345-9984-23D36CF197A1}"/>
              </a:ext>
            </a:extLst>
          </p:cNvPr>
          <p:cNvSpPr/>
          <p:nvPr/>
        </p:nvSpPr>
        <p:spPr>
          <a:xfrm>
            <a:off x="6628790" y="354286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F072044-12E0-4731-BE3A-9F0AA478B710}"/>
              </a:ext>
            </a:extLst>
          </p:cNvPr>
          <p:cNvSpPr/>
          <p:nvPr/>
        </p:nvSpPr>
        <p:spPr>
          <a:xfrm>
            <a:off x="5923964" y="312003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082BA48-4085-4A17-9AA1-161C3EBA8AB8}"/>
              </a:ext>
            </a:extLst>
          </p:cNvPr>
          <p:cNvSpPr/>
          <p:nvPr/>
        </p:nvSpPr>
        <p:spPr>
          <a:xfrm>
            <a:off x="5822658" y="3856822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66C190-32E3-4DE8-9A4D-4129B2423B89}"/>
              </a:ext>
            </a:extLst>
          </p:cNvPr>
          <p:cNvSpPr/>
          <p:nvPr/>
        </p:nvSpPr>
        <p:spPr>
          <a:xfrm>
            <a:off x="6383500" y="385332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34D4FE-F01D-4CB3-BCF4-622F6EFAD4A9}"/>
              </a:ext>
            </a:extLst>
          </p:cNvPr>
          <p:cNvSpPr/>
          <p:nvPr/>
        </p:nvSpPr>
        <p:spPr>
          <a:xfrm>
            <a:off x="6301691" y="328865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6ADB2E3-A5F7-4B31-B320-B7CE257311AA}"/>
              </a:ext>
            </a:extLst>
          </p:cNvPr>
          <p:cNvSpPr/>
          <p:nvPr/>
        </p:nvSpPr>
        <p:spPr>
          <a:xfrm>
            <a:off x="6842899" y="308696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F25C353-74E5-414C-8C08-407A2509D92C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5788829" y="3664200"/>
            <a:ext cx="690436" cy="1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70A3E2-B013-414F-99CF-1F0728699738}"/>
              </a:ext>
            </a:extLst>
          </p:cNvPr>
          <p:cNvCxnSpPr>
            <a:cxnSpLocks/>
            <a:stCxn id="92" idx="5"/>
            <a:endCxn id="98" idx="3"/>
          </p:cNvCxnSpPr>
          <p:nvPr/>
        </p:nvCxnSpPr>
        <p:spPr>
          <a:xfrm flipV="1">
            <a:off x="5616828" y="3472935"/>
            <a:ext cx="712912" cy="421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55E5CF-0A0B-49D5-B703-1DB89774FAE3}"/>
              </a:ext>
            </a:extLst>
          </p:cNvPr>
          <p:cNvCxnSpPr>
            <a:cxnSpLocks/>
            <a:stCxn id="98" idx="5"/>
            <a:endCxn id="94" idx="0"/>
          </p:cNvCxnSpPr>
          <p:nvPr/>
        </p:nvCxnSpPr>
        <p:spPr>
          <a:xfrm>
            <a:off x="6465172" y="3472935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F18DDA-EE55-40FB-A938-93B9C6F8E5E6}"/>
              </a:ext>
            </a:extLst>
          </p:cNvPr>
          <p:cNvCxnSpPr>
            <a:cxnSpLocks/>
            <a:stCxn id="96" idx="7"/>
            <a:endCxn id="92" idx="4"/>
          </p:cNvCxnSpPr>
          <p:nvPr/>
        </p:nvCxnSpPr>
        <p:spPr>
          <a:xfrm flipH="1">
            <a:off x="5549112" y="3888440"/>
            <a:ext cx="437027" cy="376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3A61D1-5A9C-4D15-8E25-B2A5A97EC5F6}"/>
              </a:ext>
            </a:extLst>
          </p:cNvPr>
          <p:cNvCxnSpPr>
            <a:stCxn id="96" idx="5"/>
            <a:endCxn id="99" idx="2"/>
          </p:cNvCxnSpPr>
          <p:nvPr/>
        </p:nvCxnSpPr>
        <p:spPr>
          <a:xfrm flipV="1">
            <a:off x="5986139" y="3194910"/>
            <a:ext cx="856760" cy="8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EBE743-E861-427B-82D6-BFA3FEE5FA61}"/>
              </a:ext>
            </a:extLst>
          </p:cNvPr>
          <p:cNvCxnSpPr>
            <a:stCxn id="97" idx="6"/>
            <a:endCxn id="94" idx="2"/>
          </p:cNvCxnSpPr>
          <p:nvPr/>
        </p:nvCxnSpPr>
        <p:spPr>
          <a:xfrm flipV="1">
            <a:off x="6575030" y="3650810"/>
            <a:ext cx="53760" cy="3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45562D-58E8-44DE-8645-CA3467DA549F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115494" y="3227983"/>
            <a:ext cx="186197" cy="16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9B196FA-FD22-48F8-AC51-1FB239E4BC1B}"/>
              </a:ext>
            </a:extLst>
          </p:cNvPr>
          <p:cNvCxnSpPr>
            <a:cxnSpLocks/>
            <a:stCxn id="95" idx="1"/>
            <a:endCxn id="93" idx="5"/>
          </p:cNvCxnSpPr>
          <p:nvPr/>
        </p:nvCxnSpPr>
        <p:spPr>
          <a:xfrm flipH="1">
            <a:off x="5856545" y="3151651"/>
            <a:ext cx="95468" cy="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4D150B-224B-41AA-9E22-694BFFF1A6D4}"/>
              </a:ext>
            </a:extLst>
          </p:cNvPr>
          <p:cNvCxnSpPr>
            <a:stCxn id="95" idx="3"/>
            <a:endCxn id="99" idx="0"/>
          </p:cNvCxnSpPr>
          <p:nvPr/>
        </p:nvCxnSpPr>
        <p:spPr>
          <a:xfrm flipV="1">
            <a:off x="5952013" y="3086960"/>
            <a:ext cx="986651" cy="21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FE6420F-C5B4-4197-9093-E0C2FF75F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4" y="4509435"/>
            <a:ext cx="1289558" cy="858143"/>
          </a:xfrm>
          <a:prstGeom prst="rect">
            <a:avLst/>
          </a:prstGeom>
        </p:spPr>
      </p:pic>
      <p:sp>
        <p:nvSpPr>
          <p:cNvPr id="120" name="Cross 119">
            <a:extLst>
              <a:ext uri="{FF2B5EF4-FFF2-40B4-BE49-F238E27FC236}">
                <a16:creationId xmlns:a16="http://schemas.microsoft.com/office/drawing/2014/main" id="{8268B6C7-8895-44F8-BA88-977AB325EF2C}"/>
              </a:ext>
            </a:extLst>
          </p:cNvPr>
          <p:cNvSpPr/>
          <p:nvPr/>
        </p:nvSpPr>
        <p:spPr>
          <a:xfrm>
            <a:off x="6151478" y="4126239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4CA78688-B215-4B5E-8F78-360DB0A09A21}"/>
              </a:ext>
            </a:extLst>
          </p:cNvPr>
          <p:cNvSpPr/>
          <p:nvPr/>
        </p:nvSpPr>
        <p:spPr>
          <a:xfrm>
            <a:off x="6237015" y="5443928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2379C55-9494-40A7-B26A-CFA5498D5CA4}"/>
              </a:ext>
            </a:extLst>
          </p:cNvPr>
          <p:cNvSpPr/>
          <p:nvPr/>
        </p:nvSpPr>
        <p:spPr>
          <a:xfrm>
            <a:off x="5678803" y="6332150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D1BE382-ED29-4C1D-A9EE-E170B213EBC2}"/>
              </a:ext>
            </a:extLst>
          </p:cNvPr>
          <p:cNvSpPr/>
          <p:nvPr/>
        </p:nvSpPr>
        <p:spPr>
          <a:xfrm>
            <a:off x="6854246" y="616485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97141BF-50F6-48C3-8061-8D993C390465}"/>
              </a:ext>
            </a:extLst>
          </p:cNvPr>
          <p:cNvSpPr/>
          <p:nvPr/>
        </p:nvSpPr>
        <p:spPr>
          <a:xfrm>
            <a:off x="6329939" y="649831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4AF1FB0-FC73-43EE-938F-F70D66B6FC18}"/>
              </a:ext>
            </a:extLst>
          </p:cNvPr>
          <p:cNvSpPr/>
          <p:nvPr/>
        </p:nvSpPr>
        <p:spPr>
          <a:xfrm>
            <a:off x="6527147" y="5910647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544B35-8A01-4B1F-94F6-DA629D568E7D}"/>
              </a:ext>
            </a:extLst>
          </p:cNvPr>
          <p:cNvCxnSpPr>
            <a:cxnSpLocks/>
            <a:stCxn id="122" idx="5"/>
            <a:endCxn id="128" idx="3"/>
          </p:cNvCxnSpPr>
          <p:nvPr/>
        </p:nvCxnSpPr>
        <p:spPr>
          <a:xfrm flipV="1">
            <a:off x="5842284" y="6094929"/>
            <a:ext cx="712912" cy="421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85676BF-6646-40E6-8C47-72C5E3D0E5C1}"/>
              </a:ext>
            </a:extLst>
          </p:cNvPr>
          <p:cNvCxnSpPr>
            <a:cxnSpLocks/>
            <a:stCxn id="128" idx="5"/>
            <a:endCxn id="124" idx="0"/>
          </p:cNvCxnSpPr>
          <p:nvPr/>
        </p:nvCxnSpPr>
        <p:spPr>
          <a:xfrm>
            <a:off x="6690628" y="6094929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BCE0D-9763-4FF0-9609-C787B2F2019B}"/>
              </a:ext>
            </a:extLst>
          </p:cNvPr>
          <p:cNvCxnSpPr>
            <a:cxnSpLocks/>
            <a:stCxn id="126" idx="7"/>
            <a:endCxn id="122" idx="4"/>
          </p:cNvCxnSpPr>
          <p:nvPr/>
        </p:nvCxnSpPr>
        <p:spPr>
          <a:xfrm flipH="1">
            <a:off x="5774568" y="6529932"/>
            <a:ext cx="718852" cy="181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185A18F-BA57-4770-91D6-0238EF103213}"/>
              </a:ext>
            </a:extLst>
          </p:cNvPr>
          <p:cNvGrpSpPr/>
          <p:nvPr/>
        </p:nvGrpSpPr>
        <p:grpSpPr>
          <a:xfrm>
            <a:off x="8470900" y="3593881"/>
            <a:ext cx="2984498" cy="447223"/>
            <a:chOff x="8470900" y="3593881"/>
            <a:chExt cx="2984498" cy="44722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AD5AA4A-3A22-4F00-A956-18463D03E99D}"/>
                </a:ext>
              </a:extLst>
            </p:cNvPr>
            <p:cNvSpPr/>
            <p:nvPr/>
          </p:nvSpPr>
          <p:spPr>
            <a:xfrm>
              <a:off x="8470900" y="3593881"/>
              <a:ext cx="2984498" cy="42431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0326D9B-2410-453B-9FCF-C8292EC27F09}"/>
                </a:ext>
              </a:extLst>
            </p:cNvPr>
            <p:cNvCxnSpPr/>
            <p:nvPr/>
          </p:nvCxnSpPr>
          <p:spPr>
            <a:xfrm>
              <a:off x="9004300" y="3618007"/>
              <a:ext cx="0" cy="42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E64118-A597-4716-B4E0-64A041C18046}"/>
                </a:ext>
              </a:extLst>
            </p:cNvPr>
            <p:cNvCxnSpPr/>
            <p:nvPr/>
          </p:nvCxnSpPr>
          <p:spPr>
            <a:xfrm>
              <a:off x="9464099" y="3618007"/>
              <a:ext cx="0" cy="378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8611E4-C149-41B2-B884-34B4278A54A0}"/>
                </a:ext>
              </a:extLst>
            </p:cNvPr>
            <p:cNvCxnSpPr>
              <a:cxnSpLocks/>
              <a:stCxn id="138" idx="0"/>
              <a:endCxn id="138" idx="2"/>
            </p:cNvCxnSpPr>
            <p:nvPr/>
          </p:nvCxnSpPr>
          <p:spPr>
            <a:xfrm>
              <a:off x="9963149" y="3593881"/>
              <a:ext cx="0" cy="424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E4F5E40-3631-45DB-BCC6-7F75F5D372FE}"/>
                </a:ext>
              </a:extLst>
            </p:cNvPr>
            <p:cNvCxnSpPr/>
            <p:nvPr/>
          </p:nvCxnSpPr>
          <p:spPr>
            <a:xfrm>
              <a:off x="10515600" y="3632582"/>
              <a:ext cx="0" cy="32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D578D04-B905-4C23-8FED-1BB055882821}"/>
                </a:ext>
              </a:extLst>
            </p:cNvPr>
            <p:cNvCxnSpPr/>
            <p:nvPr/>
          </p:nvCxnSpPr>
          <p:spPr>
            <a:xfrm>
              <a:off x="10965173" y="3618007"/>
              <a:ext cx="0" cy="400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ross 150">
            <a:extLst>
              <a:ext uri="{FF2B5EF4-FFF2-40B4-BE49-F238E27FC236}">
                <a16:creationId xmlns:a16="http://schemas.microsoft.com/office/drawing/2014/main" id="{96A5EC0E-4099-4370-AD0D-0E56ED9D53E9}"/>
              </a:ext>
            </a:extLst>
          </p:cNvPr>
          <p:cNvSpPr/>
          <p:nvPr/>
        </p:nvSpPr>
        <p:spPr>
          <a:xfrm>
            <a:off x="9792277" y="4124978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EF1184C-4B4E-4E9B-8DD3-D652E4CAF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69" y="4564078"/>
            <a:ext cx="1289558" cy="858143"/>
          </a:xfrm>
          <a:prstGeom prst="rect">
            <a:avLst/>
          </a:prstGeom>
        </p:spPr>
      </p:pic>
      <p:sp>
        <p:nvSpPr>
          <p:cNvPr id="160" name="Arrow: Down 159">
            <a:extLst>
              <a:ext uri="{FF2B5EF4-FFF2-40B4-BE49-F238E27FC236}">
                <a16:creationId xmlns:a16="http://schemas.microsoft.com/office/drawing/2014/main" id="{4301A2CB-B619-4C00-AA49-578F47CFCEE8}"/>
              </a:ext>
            </a:extLst>
          </p:cNvPr>
          <p:cNvSpPr/>
          <p:nvPr/>
        </p:nvSpPr>
        <p:spPr>
          <a:xfrm>
            <a:off x="9841508" y="5515612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2D5947-0699-411A-A282-5D2C8565164D}"/>
              </a:ext>
            </a:extLst>
          </p:cNvPr>
          <p:cNvGrpSpPr/>
          <p:nvPr/>
        </p:nvGrpSpPr>
        <p:grpSpPr>
          <a:xfrm>
            <a:off x="8470900" y="6005654"/>
            <a:ext cx="2984498" cy="537783"/>
            <a:chOff x="8470900" y="6005654"/>
            <a:chExt cx="2984498" cy="537783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7E202C3-BB1E-4D00-BC34-76934A315732}"/>
                </a:ext>
              </a:extLst>
            </p:cNvPr>
            <p:cNvGrpSpPr/>
            <p:nvPr/>
          </p:nvGrpSpPr>
          <p:grpSpPr>
            <a:xfrm>
              <a:off x="8470900" y="6056228"/>
              <a:ext cx="2984498" cy="447223"/>
              <a:chOff x="8470900" y="3593881"/>
              <a:chExt cx="2984498" cy="447223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BC4CF66-678F-48F6-9A89-1BF9B3AE2F4B}"/>
                  </a:ext>
                </a:extLst>
              </p:cNvPr>
              <p:cNvSpPr/>
              <p:nvPr/>
            </p:nvSpPr>
            <p:spPr>
              <a:xfrm>
                <a:off x="8470900" y="3593881"/>
                <a:ext cx="2984498" cy="424317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760EAED-81A2-4C96-A6AC-70F4888971C5}"/>
                  </a:ext>
                </a:extLst>
              </p:cNvPr>
              <p:cNvCxnSpPr/>
              <p:nvPr/>
            </p:nvCxnSpPr>
            <p:spPr>
              <a:xfrm>
                <a:off x="9004300" y="3618007"/>
                <a:ext cx="0" cy="423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7CAC4D7-1656-4822-8B7B-FC88C44D3555}"/>
                  </a:ext>
                </a:extLst>
              </p:cNvPr>
              <p:cNvCxnSpPr/>
              <p:nvPr/>
            </p:nvCxnSpPr>
            <p:spPr>
              <a:xfrm>
                <a:off x="9464099" y="3618007"/>
                <a:ext cx="0" cy="3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13F404D-188F-4DF6-B3A0-BD6C9E0C4EC4}"/>
                  </a:ext>
                </a:extLst>
              </p:cNvPr>
              <p:cNvCxnSpPr>
                <a:cxnSpLocks/>
                <a:stCxn id="154" idx="0"/>
                <a:endCxn id="154" idx="2"/>
              </p:cNvCxnSpPr>
              <p:nvPr/>
            </p:nvCxnSpPr>
            <p:spPr>
              <a:xfrm>
                <a:off x="9963149" y="3593881"/>
                <a:ext cx="0" cy="42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66E925-BDB1-4F71-9A50-557F3D7FA2E3}"/>
                  </a:ext>
                </a:extLst>
              </p:cNvPr>
              <p:cNvCxnSpPr/>
              <p:nvPr/>
            </p:nvCxnSpPr>
            <p:spPr>
              <a:xfrm>
                <a:off x="10515600" y="3632582"/>
                <a:ext cx="0" cy="3286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85EDCBF-F8CE-44F7-8637-C196873594E8}"/>
                  </a:ext>
                </a:extLst>
              </p:cNvPr>
              <p:cNvCxnSpPr/>
              <p:nvPr/>
            </p:nvCxnSpPr>
            <p:spPr>
              <a:xfrm>
                <a:off x="10965173" y="3618007"/>
                <a:ext cx="0" cy="400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Multiplication Sign 160">
              <a:extLst>
                <a:ext uri="{FF2B5EF4-FFF2-40B4-BE49-F238E27FC236}">
                  <a16:creationId xmlns:a16="http://schemas.microsoft.com/office/drawing/2014/main" id="{33F314C8-762B-44E8-B25A-349CB7C6731C}"/>
                </a:ext>
              </a:extLst>
            </p:cNvPr>
            <p:cNvSpPr/>
            <p:nvPr/>
          </p:nvSpPr>
          <p:spPr>
            <a:xfrm>
              <a:off x="9027735" y="600565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ultiplication Sign 161">
              <a:extLst>
                <a:ext uri="{FF2B5EF4-FFF2-40B4-BE49-F238E27FC236}">
                  <a16:creationId xmlns:a16="http://schemas.microsoft.com/office/drawing/2014/main" id="{D7330C1A-3FF6-475A-B12F-D2385F401DE6}"/>
                </a:ext>
              </a:extLst>
            </p:cNvPr>
            <p:cNvSpPr/>
            <p:nvPr/>
          </p:nvSpPr>
          <p:spPr>
            <a:xfrm>
              <a:off x="10996174" y="601797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Multiplication Sign 162">
              <a:extLst>
                <a:ext uri="{FF2B5EF4-FFF2-40B4-BE49-F238E27FC236}">
                  <a16:creationId xmlns:a16="http://schemas.microsoft.com/office/drawing/2014/main" id="{D90EB5E8-563C-4ED4-AE2A-2465C842BD7C}"/>
                </a:ext>
              </a:extLst>
            </p:cNvPr>
            <p:cNvSpPr/>
            <p:nvPr/>
          </p:nvSpPr>
          <p:spPr>
            <a:xfrm>
              <a:off x="10523414" y="601797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2D6B0375-B3A8-4857-8984-6273693DB866}"/>
              </a:ext>
            </a:extLst>
          </p:cNvPr>
          <p:cNvSpPr/>
          <p:nvPr/>
        </p:nvSpPr>
        <p:spPr>
          <a:xfrm rot="18837668">
            <a:off x="6581539" y="3327216"/>
            <a:ext cx="27413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F14A9B43-351F-4AAF-8586-7B39A53A2DC8}"/>
              </a:ext>
            </a:extLst>
          </p:cNvPr>
          <p:cNvSpPr/>
          <p:nvPr/>
        </p:nvSpPr>
        <p:spPr>
          <a:xfrm rot="15977716">
            <a:off x="8347200" y="3282734"/>
            <a:ext cx="2073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D3780C52-1D03-435E-B6DA-01ECCD5D29F3}"/>
              </a:ext>
            </a:extLst>
          </p:cNvPr>
          <p:cNvSpPr/>
          <p:nvPr/>
        </p:nvSpPr>
        <p:spPr>
          <a:xfrm>
            <a:off x="3112372" y="745012"/>
            <a:ext cx="1147198" cy="661470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 x N x N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8FED51F-82A2-444B-9195-D8439F33CDC7}"/>
              </a:ext>
            </a:extLst>
          </p:cNvPr>
          <p:cNvSpPr/>
          <p:nvPr/>
        </p:nvSpPr>
        <p:spPr>
          <a:xfrm>
            <a:off x="1761791" y="829119"/>
            <a:ext cx="1002216" cy="57586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F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09321D3-F33D-427A-947B-BEE92AC0D63A}"/>
              </a:ext>
            </a:extLst>
          </p:cNvPr>
          <p:cNvSpPr/>
          <p:nvPr/>
        </p:nvSpPr>
        <p:spPr>
          <a:xfrm rot="10800000">
            <a:off x="1245795" y="4721740"/>
            <a:ext cx="1017104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F2C1A64-BD04-45BD-9FBF-3CF1C2FF018B}"/>
              </a:ext>
            </a:extLst>
          </p:cNvPr>
          <p:cNvSpPr/>
          <p:nvPr/>
        </p:nvSpPr>
        <p:spPr>
          <a:xfrm>
            <a:off x="231258" y="4546452"/>
            <a:ext cx="1002216" cy="57586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18323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6" grpId="0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20" grpId="0" animBg="1"/>
      <p:bldP spid="121" grpId="0" animBg="1"/>
      <p:bldP spid="122" grpId="0" animBg="1"/>
      <p:bldP spid="124" grpId="0" animBg="1"/>
      <p:bldP spid="126" grpId="0" animBg="1"/>
      <p:bldP spid="128" grpId="0" animBg="1"/>
      <p:bldP spid="151" grpId="0" animBg="1"/>
      <p:bldP spid="160" grpId="0" animBg="1"/>
      <p:bldP spid="166" grpId="0" animBg="1"/>
      <p:bldP spid="167" grpId="0" animBg="1"/>
      <p:bldP spid="81" grpId="0" animBg="1"/>
      <p:bldP spid="82" grpId="0" animBg="1"/>
      <p:bldP spid="21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BD0-99EF-45C0-AB8E-906B7B7C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4E71-E785-429E-8856-31D6D04F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Introduction</a:t>
            </a:r>
          </a:p>
          <a:p>
            <a:r>
              <a:rPr lang="en-US" sz="3200" dirty="0"/>
              <a:t>2. Layout – OCR</a:t>
            </a:r>
          </a:p>
          <a:p>
            <a:r>
              <a:rPr lang="en-US" sz="3200" dirty="0"/>
              <a:t>3. Graph Key-Value</a:t>
            </a:r>
          </a:p>
          <a:p>
            <a:r>
              <a:rPr lang="en-US" sz="3200" dirty="0"/>
              <a:t>4. GNN Explainer</a:t>
            </a:r>
          </a:p>
          <a:p>
            <a:r>
              <a:rPr lang="en-US" sz="3200" dirty="0"/>
              <a:t>5. Demo</a:t>
            </a:r>
          </a:p>
        </p:txBody>
      </p:sp>
    </p:spTree>
    <p:extLst>
      <p:ext uri="{BB962C8B-B14F-4D97-AF65-F5344CB8AC3E}">
        <p14:creationId xmlns:p14="http://schemas.microsoft.com/office/powerpoint/2010/main" val="181502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5991B7-A309-4976-8C5B-3AA7C9D6D954}"/>
              </a:ext>
            </a:extLst>
          </p:cNvPr>
          <p:cNvSpPr/>
          <p:nvPr/>
        </p:nvSpPr>
        <p:spPr>
          <a:xfrm>
            <a:off x="863895" y="2086037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4115C-42D4-4467-B847-7880466F2C97}"/>
              </a:ext>
            </a:extLst>
          </p:cNvPr>
          <p:cNvSpPr/>
          <p:nvPr/>
        </p:nvSpPr>
        <p:spPr>
          <a:xfrm>
            <a:off x="9347495" y="2086037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OUPUT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22D327-A582-44A0-8FA8-196B120134D5}"/>
              </a:ext>
            </a:extLst>
          </p:cNvPr>
          <p:cNvSpPr/>
          <p:nvPr/>
        </p:nvSpPr>
        <p:spPr>
          <a:xfrm>
            <a:off x="2838745" y="2273362"/>
            <a:ext cx="60579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309C3-6193-46F7-8973-CBAA45C9F717}"/>
              </a:ext>
            </a:extLst>
          </p:cNvPr>
          <p:cNvSpPr/>
          <p:nvPr/>
        </p:nvSpPr>
        <p:spPr>
          <a:xfrm>
            <a:off x="4724695" y="1401825"/>
            <a:ext cx="2286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(before testing)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E371-C90C-43F5-A8FD-E5AD4B134E95}"/>
              </a:ext>
            </a:extLst>
          </p:cNvPr>
          <p:cNvSpPr txBox="1"/>
          <p:nvPr/>
        </p:nvSpPr>
        <p:spPr>
          <a:xfrm>
            <a:off x="4859662" y="2585583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(make 1 prediction)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C699C0-E71D-4614-A472-A4478C66AD6A}"/>
              </a:ext>
            </a:extLst>
          </p:cNvPr>
          <p:cNvSpPr/>
          <p:nvPr/>
        </p:nvSpPr>
        <p:spPr>
          <a:xfrm>
            <a:off x="863895" y="4894200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95708-DEAA-444C-9FC4-65780F9C0B43}"/>
              </a:ext>
            </a:extLst>
          </p:cNvPr>
          <p:cNvSpPr/>
          <p:nvPr/>
        </p:nvSpPr>
        <p:spPr>
          <a:xfrm>
            <a:off x="9347495" y="4894200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OUPUT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B28252D-A80B-4273-B1CA-43F0E5DFBED4}"/>
              </a:ext>
            </a:extLst>
          </p:cNvPr>
          <p:cNvSpPr/>
          <p:nvPr/>
        </p:nvSpPr>
        <p:spPr>
          <a:xfrm>
            <a:off x="2838745" y="5081525"/>
            <a:ext cx="60579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051BD-9772-407B-99AF-F521A6C507CD}"/>
              </a:ext>
            </a:extLst>
          </p:cNvPr>
          <p:cNvSpPr/>
          <p:nvPr/>
        </p:nvSpPr>
        <p:spPr>
          <a:xfrm>
            <a:off x="4724695" y="4209987"/>
            <a:ext cx="2286000" cy="871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TRAINING …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(OPTIMIZING)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(during testing)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B1570-FE11-4322-BB5B-B3C895D443E7}"/>
              </a:ext>
            </a:extLst>
          </p:cNvPr>
          <p:cNvSpPr txBox="1"/>
          <p:nvPr/>
        </p:nvSpPr>
        <p:spPr>
          <a:xfrm>
            <a:off x="4614948" y="5388428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(make many predictions)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066EF3-BAA8-4BAD-A196-832DA70FDC95}"/>
              </a:ext>
            </a:extLst>
          </p:cNvPr>
          <p:cNvCxnSpPr/>
          <p:nvPr/>
        </p:nvCxnSpPr>
        <p:spPr>
          <a:xfrm>
            <a:off x="450574" y="3429000"/>
            <a:ext cx="1124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4DBD95-C8F4-4A75-A2B9-562F33232330}"/>
              </a:ext>
            </a:extLst>
          </p:cNvPr>
          <p:cNvSpPr txBox="1"/>
          <p:nvPr/>
        </p:nvSpPr>
        <p:spPr>
          <a:xfrm>
            <a:off x="768625" y="662609"/>
            <a:ext cx="314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FB302-9566-4BDE-8E46-9CA194FE6A6E}"/>
              </a:ext>
            </a:extLst>
          </p:cNvPr>
          <p:cNvSpPr txBox="1"/>
          <p:nvPr/>
        </p:nvSpPr>
        <p:spPr>
          <a:xfrm>
            <a:off x="768625" y="3797100"/>
            <a:ext cx="395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SELF-SUPERVISED LEARNING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58E40F-F795-41AF-8061-09012AEA87BB}"/>
              </a:ext>
            </a:extLst>
          </p:cNvPr>
          <p:cNvSpPr/>
          <p:nvPr/>
        </p:nvSpPr>
        <p:spPr>
          <a:xfrm>
            <a:off x="863895" y="6278935"/>
            <a:ext cx="832383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DA775D-CB12-44D4-9D27-69A7004084F5}"/>
              </a:ext>
            </a:extLst>
          </p:cNvPr>
          <p:cNvSpPr/>
          <p:nvPr/>
        </p:nvSpPr>
        <p:spPr>
          <a:xfrm>
            <a:off x="2599270" y="6385827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BA0F55FB-08DC-4264-AF40-78C1AE6EEC96}"/>
              </a:ext>
            </a:extLst>
          </p:cNvPr>
          <p:cNvSpPr/>
          <p:nvPr/>
        </p:nvSpPr>
        <p:spPr>
          <a:xfrm>
            <a:off x="2009562" y="6304700"/>
            <a:ext cx="292627" cy="3805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DC1D1D-AFE4-4523-A18B-69195307181B}"/>
              </a:ext>
            </a:extLst>
          </p:cNvPr>
          <p:cNvSpPr/>
          <p:nvPr/>
        </p:nvSpPr>
        <p:spPr>
          <a:xfrm>
            <a:off x="3932563" y="6315907"/>
            <a:ext cx="35151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7BD5FE-C756-464C-8B88-6D468CA5D588}"/>
              </a:ext>
            </a:extLst>
          </p:cNvPr>
          <p:cNvGrpSpPr/>
          <p:nvPr/>
        </p:nvGrpSpPr>
        <p:grpSpPr>
          <a:xfrm>
            <a:off x="8064262" y="6213357"/>
            <a:ext cx="832383" cy="527243"/>
            <a:chOff x="8702716" y="5765737"/>
            <a:chExt cx="1289558" cy="8581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747F-0F85-422E-8206-A49B3A4BF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716" y="5765737"/>
              <a:ext cx="1289558" cy="858143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A7925D8-BF1E-44D6-B423-743C62FA2788}"/>
                </a:ext>
              </a:extLst>
            </p:cNvPr>
            <p:cNvSpPr/>
            <p:nvPr/>
          </p:nvSpPr>
          <p:spPr>
            <a:xfrm>
              <a:off x="9317163" y="6093981"/>
              <a:ext cx="248777" cy="247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AB8995-0211-46CF-AC78-A9102FB77875}"/>
              </a:ext>
            </a:extLst>
          </p:cNvPr>
          <p:cNvGrpSpPr/>
          <p:nvPr/>
        </p:nvGrpSpPr>
        <p:grpSpPr>
          <a:xfrm>
            <a:off x="9277112" y="6217345"/>
            <a:ext cx="832383" cy="519266"/>
            <a:chOff x="10401595" y="5757760"/>
            <a:chExt cx="1289558" cy="8581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A19066-0A49-4455-A117-D4945DBB1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1595" y="5757760"/>
              <a:ext cx="1289558" cy="858143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587B45-411E-4086-9794-E2514578ADD6}"/>
                </a:ext>
              </a:extLst>
            </p:cNvPr>
            <p:cNvSpPr/>
            <p:nvPr/>
          </p:nvSpPr>
          <p:spPr>
            <a:xfrm>
              <a:off x="11047157" y="6096637"/>
              <a:ext cx="248777" cy="247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22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C616-F6E6-4590-B270-0D991D70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details in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8203A-52CE-4CCA-BC6A-F562038C5B70}"/>
              </a:ext>
            </a:extLst>
          </p:cNvPr>
          <p:cNvSpPr/>
          <p:nvPr/>
        </p:nvSpPr>
        <p:spPr>
          <a:xfrm>
            <a:off x="2713518" y="1452883"/>
            <a:ext cx="1362959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K-hop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E2FB0-947F-45CA-9947-946675B6168F}"/>
              </a:ext>
            </a:extLst>
          </p:cNvPr>
          <p:cNvSpPr/>
          <p:nvPr/>
        </p:nvSpPr>
        <p:spPr>
          <a:xfrm>
            <a:off x="8138462" y="1193113"/>
            <a:ext cx="2264661" cy="8725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Presenting graph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BB269F-A676-4794-BDDA-4EFEF85496E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346637"/>
            <a:ext cx="0" cy="486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96E3CB-B98F-4B6C-BDD1-3D9B7FC65D5D}"/>
              </a:ext>
            </a:extLst>
          </p:cNvPr>
          <p:cNvSpPr/>
          <p:nvPr/>
        </p:nvSpPr>
        <p:spPr>
          <a:xfrm>
            <a:off x="2501832" y="2623321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56BF4-8F3D-4A7C-91E9-B4AA0356B016}"/>
              </a:ext>
            </a:extLst>
          </p:cNvPr>
          <p:cNvSpPr/>
          <p:nvPr/>
        </p:nvSpPr>
        <p:spPr>
          <a:xfrm>
            <a:off x="3061379" y="2833180"/>
            <a:ext cx="248777" cy="2478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CD638-7E1D-4E67-97B6-1D9AA681E1C2}"/>
              </a:ext>
            </a:extLst>
          </p:cNvPr>
          <p:cNvSpPr/>
          <p:nvPr/>
        </p:nvSpPr>
        <p:spPr>
          <a:xfrm>
            <a:off x="4057732" y="3439615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AA99A2-9496-4BBC-BC5C-A0F673BF3493}"/>
              </a:ext>
            </a:extLst>
          </p:cNvPr>
          <p:cNvSpPr/>
          <p:nvPr/>
        </p:nvSpPr>
        <p:spPr>
          <a:xfrm>
            <a:off x="3558934" y="3013317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AF6010-F839-4134-92DA-1C5691B5C6E9}"/>
              </a:ext>
            </a:extLst>
          </p:cNvPr>
          <p:cNvSpPr/>
          <p:nvPr/>
        </p:nvSpPr>
        <p:spPr>
          <a:xfrm>
            <a:off x="1982409" y="2942436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76F8D3-0991-4305-AE63-D40F13DF59E0}"/>
              </a:ext>
            </a:extLst>
          </p:cNvPr>
          <p:cNvSpPr/>
          <p:nvPr/>
        </p:nvSpPr>
        <p:spPr>
          <a:xfrm>
            <a:off x="3124593" y="3549612"/>
            <a:ext cx="248777" cy="2478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D88C81-F6BA-4EB3-BAE7-A0062830BA0D}"/>
              </a:ext>
            </a:extLst>
          </p:cNvPr>
          <p:cNvSpPr/>
          <p:nvPr/>
        </p:nvSpPr>
        <p:spPr>
          <a:xfrm>
            <a:off x="3701203" y="2283511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8B2134-E47E-4B61-BC98-69109AA23AA9}"/>
              </a:ext>
            </a:extLst>
          </p:cNvPr>
          <p:cNvSpPr/>
          <p:nvPr/>
        </p:nvSpPr>
        <p:spPr>
          <a:xfrm>
            <a:off x="2440233" y="3319857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7C1A6B-118E-4D60-B95B-CDB7B16A53B2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3185768" y="3081060"/>
            <a:ext cx="63214" cy="46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B43209-99D4-455B-9D8E-5FDCF54B2DB8}"/>
              </a:ext>
            </a:extLst>
          </p:cNvPr>
          <p:cNvCxnSpPr>
            <a:stCxn id="8" idx="5"/>
            <a:endCxn id="14" idx="3"/>
          </p:cNvCxnSpPr>
          <p:nvPr/>
        </p:nvCxnSpPr>
        <p:spPr>
          <a:xfrm flipV="1">
            <a:off x="2714177" y="2495090"/>
            <a:ext cx="1023458" cy="339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95654A-0066-4CC9-93D2-3147B153B520}"/>
              </a:ext>
            </a:extLst>
          </p:cNvPr>
          <p:cNvCxnSpPr>
            <a:stCxn id="14" idx="5"/>
            <a:endCxn id="10" idx="0"/>
          </p:cNvCxnSpPr>
          <p:nvPr/>
        </p:nvCxnSpPr>
        <p:spPr>
          <a:xfrm>
            <a:off x="3913548" y="2495090"/>
            <a:ext cx="268573" cy="944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5E5CE-3E02-4895-8F8C-85C4B77DEED0}"/>
              </a:ext>
            </a:extLst>
          </p:cNvPr>
          <p:cNvCxnSpPr>
            <a:stCxn id="12" idx="7"/>
            <a:endCxn id="8" idx="4"/>
          </p:cNvCxnSpPr>
          <p:nvPr/>
        </p:nvCxnSpPr>
        <p:spPr>
          <a:xfrm flipV="1">
            <a:off x="2194754" y="2871201"/>
            <a:ext cx="431468" cy="107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504B03-3B7D-4EEF-BFDC-EBF95E3E0A8D}"/>
              </a:ext>
            </a:extLst>
          </p:cNvPr>
          <p:cNvCxnSpPr>
            <a:cxnSpLocks/>
            <a:stCxn id="12" idx="5"/>
            <a:endCxn id="15" idx="2"/>
          </p:cNvCxnSpPr>
          <p:nvPr/>
        </p:nvCxnSpPr>
        <p:spPr>
          <a:xfrm>
            <a:off x="2194754" y="3154015"/>
            <a:ext cx="245479" cy="289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565A21-1DF1-4CD6-B6A6-37294521602D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 flipV="1">
            <a:off x="3373371" y="3563555"/>
            <a:ext cx="684361" cy="10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78D44E-37F2-45A8-8975-2D704F674DA7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H="1" flipV="1">
            <a:off x="3701203" y="2407451"/>
            <a:ext cx="106509" cy="729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A7FDB7-884F-4CAC-8F6A-2E02EA2D9C8C}"/>
              </a:ext>
            </a:extLst>
          </p:cNvPr>
          <p:cNvCxnSpPr>
            <a:stCxn id="11" idx="1"/>
            <a:endCxn id="9" idx="5"/>
          </p:cNvCxnSpPr>
          <p:nvPr/>
        </p:nvCxnSpPr>
        <p:spPr>
          <a:xfrm flipH="1" flipV="1">
            <a:off x="3273724" y="3044759"/>
            <a:ext cx="321642" cy="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1A2D6-ED41-40EA-B0EC-A7ED601EF1D0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2564622" y="3224897"/>
            <a:ext cx="1030744" cy="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753B08-E328-493A-B138-8DC6A16D4FAC}"/>
              </a:ext>
            </a:extLst>
          </p:cNvPr>
          <p:cNvGrpSpPr/>
          <p:nvPr/>
        </p:nvGrpSpPr>
        <p:grpSpPr>
          <a:xfrm>
            <a:off x="6362439" y="2495090"/>
            <a:ext cx="5367527" cy="944524"/>
            <a:chOff x="6198847" y="2457850"/>
            <a:chExt cx="5879741" cy="1125965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4C2AD60C-62C1-4528-A1C2-3AF143E30AEC}"/>
                </a:ext>
              </a:extLst>
            </p:cNvPr>
            <p:cNvSpPr/>
            <p:nvPr/>
          </p:nvSpPr>
          <p:spPr>
            <a:xfrm>
              <a:off x="8240267" y="2892887"/>
              <a:ext cx="854962" cy="308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9DF02E5D-A340-4E1B-AC2F-BBDB92F985B1}"/>
                </a:ext>
              </a:extLst>
            </p:cNvPr>
            <p:cNvSpPr/>
            <p:nvPr/>
          </p:nvSpPr>
          <p:spPr>
            <a:xfrm>
              <a:off x="6198847" y="2457850"/>
              <a:ext cx="1862511" cy="1125965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Adj</a:t>
              </a:r>
              <a:r>
                <a:rPr lang="en-US" sz="2000" b="1" dirty="0">
                  <a:solidFill>
                    <a:schemeClr val="tx1"/>
                  </a:solidFill>
                </a:rPr>
                <a:t> matrix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(L x N x N)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FB5A90-9246-4FD9-A155-344A77F06E55}"/>
                </a:ext>
              </a:extLst>
            </p:cNvPr>
            <p:cNvSpPr/>
            <p:nvPr/>
          </p:nvSpPr>
          <p:spPr>
            <a:xfrm>
              <a:off x="9333045" y="2712740"/>
              <a:ext cx="2745543" cy="5831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 x number of edges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F5760C-F060-4D8D-B056-CDDABD329953}"/>
              </a:ext>
            </a:extLst>
          </p:cNvPr>
          <p:cNvCxnSpPr/>
          <p:nvPr/>
        </p:nvCxnSpPr>
        <p:spPr>
          <a:xfrm>
            <a:off x="462500" y="3987800"/>
            <a:ext cx="1121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BA6864-1CB4-4D7C-AB96-33E94A6F0CCF}"/>
              </a:ext>
            </a:extLst>
          </p:cNvPr>
          <p:cNvGrpSpPr/>
          <p:nvPr/>
        </p:nvGrpSpPr>
        <p:grpSpPr>
          <a:xfrm>
            <a:off x="6387903" y="5028765"/>
            <a:ext cx="2010675" cy="636122"/>
            <a:chOff x="3198578" y="5089864"/>
            <a:chExt cx="2010675" cy="6361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A1C150E-36EF-48E0-B568-F063B00E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20" y="5100503"/>
              <a:ext cx="939933" cy="625483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E5A14CB-E5FF-42A5-89BB-588D9732420A}"/>
                </a:ext>
              </a:extLst>
            </p:cNvPr>
            <p:cNvSpPr/>
            <p:nvPr/>
          </p:nvSpPr>
          <p:spPr>
            <a:xfrm>
              <a:off x="3198578" y="5089864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AB5404-538F-4B5F-AAA9-FEE4BEDD6A56}"/>
              </a:ext>
            </a:extLst>
          </p:cNvPr>
          <p:cNvGrpSpPr/>
          <p:nvPr/>
        </p:nvGrpSpPr>
        <p:grpSpPr>
          <a:xfrm>
            <a:off x="6239853" y="5927503"/>
            <a:ext cx="2158724" cy="625483"/>
            <a:chOff x="3050528" y="5988602"/>
            <a:chExt cx="2158724" cy="62548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F99988A-D3D9-44C0-BE87-5F6604D3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19" y="5988602"/>
              <a:ext cx="939933" cy="625483"/>
            </a:xfrm>
            <a:prstGeom prst="rect">
              <a:avLst/>
            </a:prstGeom>
          </p:spPr>
        </p:pic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8FF3428-85B9-4CC4-A14A-51C954485DD8}"/>
                </a:ext>
              </a:extLst>
            </p:cNvPr>
            <p:cNvSpPr/>
            <p:nvPr/>
          </p:nvSpPr>
          <p:spPr>
            <a:xfrm>
              <a:off x="3050528" y="5990755"/>
              <a:ext cx="1190923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1E53486-BB78-4CC7-ADAD-337749CC29FB}"/>
              </a:ext>
            </a:extLst>
          </p:cNvPr>
          <p:cNvSpPr txBox="1"/>
          <p:nvPr/>
        </p:nvSpPr>
        <p:spPr>
          <a:xfrm>
            <a:off x="8328790" y="5121312"/>
            <a:ext cx="3186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(1 x number of edges)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E52164-5B69-4991-B908-09C46AD235F5}"/>
              </a:ext>
            </a:extLst>
          </p:cNvPr>
          <p:cNvSpPr txBox="1"/>
          <p:nvPr/>
        </p:nvSpPr>
        <p:spPr>
          <a:xfrm>
            <a:off x="8314109" y="5984613"/>
            <a:ext cx="349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(1 x number of features)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95677C-B0CF-42FA-B63D-E1E3C4D42AC6}"/>
              </a:ext>
            </a:extLst>
          </p:cNvPr>
          <p:cNvSpPr/>
          <p:nvPr/>
        </p:nvSpPr>
        <p:spPr>
          <a:xfrm>
            <a:off x="8363888" y="4130326"/>
            <a:ext cx="1813808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Mask shape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B82D75-17CA-4BB2-9558-4117E51DB4FC}"/>
              </a:ext>
            </a:extLst>
          </p:cNvPr>
          <p:cNvSpPr/>
          <p:nvPr/>
        </p:nvSpPr>
        <p:spPr>
          <a:xfrm>
            <a:off x="2684875" y="4194587"/>
            <a:ext cx="1362959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A6643B2-748D-4E8B-9519-0123ADA22E36}"/>
              </a:ext>
            </a:extLst>
          </p:cNvPr>
          <p:cNvSpPr/>
          <p:nvPr/>
        </p:nvSpPr>
        <p:spPr>
          <a:xfrm>
            <a:off x="838200" y="5394898"/>
            <a:ext cx="1311461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Predicted loss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8523C3C-F2F2-453D-8ECC-A2903FB20C24}"/>
              </a:ext>
            </a:extLst>
          </p:cNvPr>
          <p:cNvSpPr/>
          <p:nvPr/>
        </p:nvSpPr>
        <p:spPr>
          <a:xfrm>
            <a:off x="2830983" y="5377025"/>
            <a:ext cx="107074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Size (sum)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4C4666A-7FA0-44DA-9A63-8831410FBF10}"/>
              </a:ext>
            </a:extLst>
          </p:cNvPr>
          <p:cNvSpPr/>
          <p:nvPr/>
        </p:nvSpPr>
        <p:spPr>
          <a:xfrm>
            <a:off x="4535418" y="5389973"/>
            <a:ext cx="1268680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Entropy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433C7F-3AB7-48A4-9E1F-0D2DF30F7A59}"/>
              </a:ext>
            </a:extLst>
          </p:cNvPr>
          <p:cNvCxnSpPr>
            <a:cxnSpLocks/>
            <a:stCxn id="73" idx="0"/>
            <a:endCxn id="71" idx="1"/>
          </p:cNvCxnSpPr>
          <p:nvPr/>
        </p:nvCxnSpPr>
        <p:spPr>
          <a:xfrm flipV="1">
            <a:off x="1493931" y="4523698"/>
            <a:ext cx="1190944" cy="8712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8B5DC6-2088-4C24-A770-442DD6176F1C}"/>
              </a:ext>
            </a:extLst>
          </p:cNvPr>
          <p:cNvCxnSpPr>
            <a:cxnSpLocks/>
            <a:stCxn id="75" idx="0"/>
            <a:endCxn id="71" idx="3"/>
          </p:cNvCxnSpPr>
          <p:nvPr/>
        </p:nvCxnSpPr>
        <p:spPr>
          <a:xfrm flipH="1" flipV="1">
            <a:off x="4047834" y="4523698"/>
            <a:ext cx="1121924" cy="86627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7F4456-7F08-435B-9FAC-5AA496549578}"/>
              </a:ext>
            </a:extLst>
          </p:cNvPr>
          <p:cNvCxnSpPr>
            <a:stCxn id="74" idx="0"/>
            <a:endCxn id="71" idx="2"/>
          </p:cNvCxnSpPr>
          <p:nvPr/>
        </p:nvCxnSpPr>
        <p:spPr>
          <a:xfrm flipV="1">
            <a:off x="3366354" y="4852809"/>
            <a:ext cx="1" cy="5242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D06CD4D-F4E9-44F3-849A-3F003C56B52F}"/>
              </a:ext>
            </a:extLst>
          </p:cNvPr>
          <p:cNvSpPr txBox="1"/>
          <p:nvPr/>
        </p:nvSpPr>
        <p:spPr>
          <a:xfrm>
            <a:off x="9361017" y="5649940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(value = [0…1])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48F6C17-E814-4E0F-8C50-81C3F93A34E5}"/>
              </a:ext>
            </a:extLst>
          </p:cNvPr>
          <p:cNvSpPr/>
          <p:nvPr/>
        </p:nvSpPr>
        <p:spPr>
          <a:xfrm>
            <a:off x="700196" y="2184502"/>
            <a:ext cx="107074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42743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  <p:bldP spid="65" grpId="0"/>
      <p:bldP spid="70" grpId="0" animBg="1"/>
      <p:bldP spid="71" grpId="0" animBg="1"/>
      <p:bldP spid="73" grpId="0" animBg="1"/>
      <p:bldP spid="74" grpId="0" animBg="1"/>
      <p:bldP spid="75" grpId="0" animBg="1"/>
      <p:bldP spid="85" grpId="0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C256-442A-46FD-BB0E-3CF4769B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35B342-6559-4CAD-B52B-11CAF5E3598D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26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D7472F1-EEEE-4216-AD88-ACCC79E395F5}"/>
              </a:ext>
            </a:extLst>
          </p:cNvPr>
          <p:cNvGrpSpPr/>
          <p:nvPr/>
        </p:nvGrpSpPr>
        <p:grpSpPr>
          <a:xfrm>
            <a:off x="1892103" y="1690688"/>
            <a:ext cx="2010675" cy="636122"/>
            <a:chOff x="3198578" y="5089864"/>
            <a:chExt cx="2010675" cy="6361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E49D90-2827-4B7E-AC32-51BBF051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20" y="5100503"/>
              <a:ext cx="939933" cy="625483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2EAA64-85BA-4A8F-AC6B-69FDDBEBEABA}"/>
                </a:ext>
              </a:extLst>
            </p:cNvPr>
            <p:cNvSpPr/>
            <p:nvPr/>
          </p:nvSpPr>
          <p:spPr>
            <a:xfrm>
              <a:off x="3198578" y="5089864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8A58C-1ACD-4AAE-9A37-0FCB87877707}"/>
              </a:ext>
            </a:extLst>
          </p:cNvPr>
          <p:cNvGrpSpPr/>
          <p:nvPr/>
        </p:nvGrpSpPr>
        <p:grpSpPr>
          <a:xfrm>
            <a:off x="8261354" y="1701327"/>
            <a:ext cx="2038543" cy="625483"/>
            <a:chOff x="3170709" y="5988602"/>
            <a:chExt cx="2038543" cy="6254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CA4B10-6625-44F9-9ED8-3982B851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19" y="5988602"/>
              <a:ext cx="939933" cy="62548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47E352-197F-4139-8EBA-883238C327C9}"/>
                </a:ext>
              </a:extLst>
            </p:cNvPr>
            <p:cNvSpPr/>
            <p:nvPr/>
          </p:nvSpPr>
          <p:spPr>
            <a:xfrm>
              <a:off x="3170709" y="5990755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2461B2B9-888A-45BF-BD69-C0BF0016E3EB}"/>
              </a:ext>
            </a:extLst>
          </p:cNvPr>
          <p:cNvSpPr/>
          <p:nvPr/>
        </p:nvSpPr>
        <p:spPr>
          <a:xfrm>
            <a:off x="6461036" y="2828836"/>
            <a:ext cx="731520" cy="1857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00CA61-ED56-45E6-95F1-91C9EF823163}"/>
              </a:ext>
            </a:extLst>
          </p:cNvPr>
          <p:cNvSpPr/>
          <p:nvPr/>
        </p:nvSpPr>
        <p:spPr>
          <a:xfrm>
            <a:off x="7264918" y="2557311"/>
            <a:ext cx="4622277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Values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  0 (stated in the paper)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125E4-CDD3-47FB-ABD3-C1D0FB3B23F2}"/>
                  </a:ext>
                </a:extLst>
              </p:cNvPr>
              <p:cNvSpPr/>
              <p:nvPr/>
            </p:nvSpPr>
            <p:spPr>
              <a:xfrm>
                <a:off x="838200" y="2557311"/>
                <a:ext cx="4462668" cy="62117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Some values &gt; 0.9, while other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0.1</a:t>
                </a: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125E4-CDD3-47FB-ABD3-C1D0FB3B2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7311"/>
                <a:ext cx="4462668" cy="621175"/>
              </a:xfrm>
              <a:prstGeom prst="roundRect">
                <a:avLst/>
              </a:prstGeom>
              <a:blipFill>
                <a:blip r:embed="rId3"/>
                <a:stretch>
                  <a:fillRect l="-543" r="-27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98D4AD-1301-4F1D-9920-388D14B72B1E}"/>
              </a:ext>
            </a:extLst>
          </p:cNvPr>
          <p:cNvSpPr/>
          <p:nvPr/>
        </p:nvSpPr>
        <p:spPr>
          <a:xfrm>
            <a:off x="7264919" y="3832233"/>
            <a:ext cx="280618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Reparameterization trick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86185B-8DC7-4BD5-9388-0334DF0EC999}"/>
              </a:ext>
            </a:extLst>
          </p:cNvPr>
          <p:cNvSpPr/>
          <p:nvPr/>
        </p:nvSpPr>
        <p:spPr>
          <a:xfrm>
            <a:off x="7264918" y="4504207"/>
            <a:ext cx="3681365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Fix coefficients in loss </a:t>
            </a:r>
            <a:r>
              <a:rPr lang="en-US" sz="2000" dirty="0" err="1">
                <a:solidFill>
                  <a:schemeClr val="tx1"/>
                </a:solidFill>
              </a:rPr>
              <a:t>funtion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99AD072-F1A8-417D-B62F-61BA64F12AEB}"/>
              </a:ext>
            </a:extLst>
          </p:cNvPr>
          <p:cNvSpPr/>
          <p:nvPr/>
        </p:nvSpPr>
        <p:spPr>
          <a:xfrm>
            <a:off x="8839200" y="5232400"/>
            <a:ext cx="292097" cy="546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C79F96-FFB9-4AB9-8D7E-167B91605470}"/>
              </a:ext>
            </a:extLst>
          </p:cNvPr>
          <p:cNvSpPr/>
          <p:nvPr/>
        </p:nvSpPr>
        <p:spPr>
          <a:xfrm>
            <a:off x="7791579" y="5871700"/>
            <a:ext cx="2387337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Didn’t work so well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D381559-A154-4633-B74D-48FD827A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94" y="3339968"/>
            <a:ext cx="1884486" cy="33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228E5-AD11-4651-B2B3-0BCAB724E14B}"/>
              </a:ext>
            </a:extLst>
          </p:cNvPr>
          <p:cNvSpPr txBox="1"/>
          <p:nvPr/>
        </p:nvSpPr>
        <p:spPr>
          <a:xfrm>
            <a:off x="1136325" y="1017105"/>
            <a:ext cx="7018509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THANK YOU ALL FOR EVERY THING!!! &lt;3</a:t>
            </a:r>
          </a:p>
        </p:txBody>
      </p:sp>
    </p:spTree>
    <p:extLst>
      <p:ext uri="{BB962C8B-B14F-4D97-AF65-F5344CB8AC3E}">
        <p14:creationId xmlns:p14="http://schemas.microsoft.com/office/powerpoint/2010/main" val="29829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9F72-4F71-49CE-BA4E-49009D41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A579-0FA0-4E73-AB44-F0B4D6758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9526A3B-568C-4ADF-B5A2-F45B8E5D1D90}"/>
              </a:ext>
            </a:extLst>
          </p:cNvPr>
          <p:cNvSpPr/>
          <p:nvPr/>
        </p:nvSpPr>
        <p:spPr>
          <a:xfrm>
            <a:off x="864703" y="2325625"/>
            <a:ext cx="3932584" cy="2206750"/>
          </a:xfrm>
          <a:prstGeom prst="cub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FULLFLAX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D25CFB05-BC64-49C3-A4A6-90D9386BC51A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D2F038-4B3B-4CED-8A43-4EA510DC47F3}"/>
              </a:ext>
            </a:extLst>
          </p:cNvPr>
          <p:cNvGrpSpPr/>
          <p:nvPr/>
        </p:nvGrpSpPr>
        <p:grpSpPr>
          <a:xfrm>
            <a:off x="7691028" y="1755782"/>
            <a:ext cx="1141278" cy="2789977"/>
            <a:chOff x="7691028" y="1755782"/>
            <a:chExt cx="1141278" cy="2789977"/>
          </a:xfrm>
        </p:grpSpPr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0EF1EDE9-7B5C-42FE-8B55-AEAA08D6BB47}"/>
                </a:ext>
              </a:extLst>
            </p:cNvPr>
            <p:cNvSpPr/>
            <p:nvPr/>
          </p:nvSpPr>
          <p:spPr>
            <a:xfrm rot="10591600">
              <a:off x="7732375" y="1755782"/>
              <a:ext cx="1099931" cy="1398236"/>
            </a:xfrm>
            <a:prstGeom prst="moon">
              <a:avLst>
                <a:gd name="adj" fmla="val 42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D3C7A0-900B-4F84-84C4-59CC3306E0AF}"/>
                </a:ext>
              </a:extLst>
            </p:cNvPr>
            <p:cNvSpPr/>
            <p:nvPr/>
          </p:nvSpPr>
          <p:spPr>
            <a:xfrm>
              <a:off x="7691029" y="3186053"/>
              <a:ext cx="37954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CF8A53-2877-402D-B810-F398F55C4C8A}"/>
                </a:ext>
              </a:extLst>
            </p:cNvPr>
            <p:cNvSpPr/>
            <p:nvPr/>
          </p:nvSpPr>
          <p:spPr>
            <a:xfrm>
              <a:off x="7691028" y="4230861"/>
              <a:ext cx="379545" cy="3148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9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5D990-9081-497B-A241-D7C8E8A5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7" y="410817"/>
            <a:ext cx="2859158" cy="370408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Cube 2">
            <a:extLst>
              <a:ext uri="{FF2B5EF4-FFF2-40B4-BE49-F238E27FC236}">
                <a16:creationId xmlns:a16="http://schemas.microsoft.com/office/drawing/2014/main" id="{C0C4BB16-514F-45CB-8429-B2A2510C3ECB}"/>
              </a:ext>
            </a:extLst>
          </p:cNvPr>
          <p:cNvSpPr/>
          <p:nvPr/>
        </p:nvSpPr>
        <p:spPr>
          <a:xfrm>
            <a:off x="6369328" y="1535068"/>
            <a:ext cx="3071192" cy="1455583"/>
          </a:xfrm>
          <a:prstGeom prst="cub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FULLFLAX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6926B9F2-E610-4E66-9F41-8177929639D2}"/>
              </a:ext>
            </a:extLst>
          </p:cNvPr>
          <p:cNvSpPr/>
          <p:nvPr/>
        </p:nvSpPr>
        <p:spPr>
          <a:xfrm>
            <a:off x="4633310" y="180566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2826B58F-025A-400C-B3F9-BAA00E84D232}"/>
              </a:ext>
            </a:extLst>
          </p:cNvPr>
          <p:cNvSpPr/>
          <p:nvPr/>
        </p:nvSpPr>
        <p:spPr>
          <a:xfrm>
            <a:off x="2453346" y="530087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EA7689-0F05-41B6-983E-6878D4A7B2F5}"/>
              </a:ext>
            </a:extLst>
          </p:cNvPr>
          <p:cNvSpPr/>
          <p:nvPr/>
        </p:nvSpPr>
        <p:spPr>
          <a:xfrm>
            <a:off x="4085831" y="5300870"/>
            <a:ext cx="17625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</a:t>
            </a:r>
          </a:p>
          <a:p>
            <a:pPr algn="ctr"/>
            <a:r>
              <a:rPr lang="en-US" b="1" dirty="0"/>
              <a:t>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00557F-062B-4A19-BCBE-E334E9C513FE}"/>
              </a:ext>
            </a:extLst>
          </p:cNvPr>
          <p:cNvSpPr/>
          <p:nvPr/>
        </p:nvSpPr>
        <p:spPr>
          <a:xfrm>
            <a:off x="7023655" y="5300870"/>
            <a:ext cx="17625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EXPLANATION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86DED58-3F43-4E3E-AEC5-5CF68B8A7489}"/>
              </a:ext>
            </a:extLst>
          </p:cNvPr>
          <p:cNvSpPr/>
          <p:nvPr/>
        </p:nvSpPr>
        <p:spPr>
          <a:xfrm>
            <a:off x="5978812" y="530087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4B7AF1-2623-4358-80B7-C4BF2682414B}"/>
              </a:ext>
            </a:extLst>
          </p:cNvPr>
          <p:cNvSpPr/>
          <p:nvPr/>
        </p:nvSpPr>
        <p:spPr>
          <a:xfrm>
            <a:off x="2739886" y="742110"/>
            <a:ext cx="1113183" cy="543341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997270-151E-4B8D-8B59-1D6727A5445C}"/>
              </a:ext>
            </a:extLst>
          </p:cNvPr>
          <p:cNvSpPr/>
          <p:nvPr/>
        </p:nvSpPr>
        <p:spPr>
          <a:xfrm>
            <a:off x="6516756" y="742110"/>
            <a:ext cx="1113183" cy="543341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OCR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0DDB1B-3FFA-4E86-B90B-04C1B47B1C5B}"/>
              </a:ext>
            </a:extLst>
          </p:cNvPr>
          <p:cNvSpPr/>
          <p:nvPr/>
        </p:nvSpPr>
        <p:spPr>
          <a:xfrm>
            <a:off x="9299535" y="3952456"/>
            <a:ext cx="1384852" cy="543341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GRAPH KV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54A8D5-FADF-4349-BEE9-8FDC5A16CF1C}"/>
              </a:ext>
            </a:extLst>
          </p:cNvPr>
          <p:cNvSpPr/>
          <p:nvPr/>
        </p:nvSpPr>
        <p:spPr>
          <a:xfrm>
            <a:off x="4538870" y="4422906"/>
            <a:ext cx="1285460" cy="543341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GNN Explainer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F7FF260-48C6-4996-8351-C41E837287ED}"/>
              </a:ext>
            </a:extLst>
          </p:cNvPr>
          <p:cNvSpPr/>
          <p:nvPr/>
        </p:nvSpPr>
        <p:spPr>
          <a:xfrm>
            <a:off x="2466560" y="1311963"/>
            <a:ext cx="1613453" cy="344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38411D-71A1-4F24-822F-C2A8772480E2}"/>
              </a:ext>
            </a:extLst>
          </p:cNvPr>
          <p:cNvSpPr/>
          <p:nvPr/>
        </p:nvSpPr>
        <p:spPr>
          <a:xfrm>
            <a:off x="6283188" y="1311963"/>
            <a:ext cx="1613453" cy="344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9AB2F9-B358-4B91-A676-0D2609EF5EA0}"/>
              </a:ext>
            </a:extLst>
          </p:cNvPr>
          <p:cNvSpPr/>
          <p:nvPr/>
        </p:nvSpPr>
        <p:spPr>
          <a:xfrm rot="10800000">
            <a:off x="4366590" y="5002685"/>
            <a:ext cx="1613453" cy="344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D344F1-3AC9-43EA-82BB-75D65F67BB8E}"/>
              </a:ext>
            </a:extLst>
          </p:cNvPr>
          <p:cNvSpPr/>
          <p:nvPr/>
        </p:nvSpPr>
        <p:spPr>
          <a:xfrm rot="8863822">
            <a:off x="8405433" y="3520868"/>
            <a:ext cx="2243771" cy="344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D67AAB-2A6C-4583-800E-5602ABFEB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6" y="294353"/>
            <a:ext cx="1914937" cy="225006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0884F4-4100-44D0-802B-CDCD151B2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3" y="251791"/>
            <a:ext cx="1914937" cy="232016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157741-4CBC-46E1-9A23-9ABB8C4F6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47" y="3538330"/>
            <a:ext cx="1926678" cy="29067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ABB689-151E-4AA1-8602-0352BD42B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59" y="3429001"/>
            <a:ext cx="1926677" cy="30161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F2DE33-7869-4C66-8246-41E149D18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335" y="224253"/>
            <a:ext cx="1936801" cy="232016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6" name="Plus Sign 25">
            <a:extLst>
              <a:ext uri="{FF2B5EF4-FFF2-40B4-BE49-F238E27FC236}">
                <a16:creationId xmlns:a16="http://schemas.microsoft.com/office/drawing/2014/main" id="{CC678420-B3A7-4778-91AF-842A0D8496B0}"/>
              </a:ext>
            </a:extLst>
          </p:cNvPr>
          <p:cNvSpPr/>
          <p:nvPr/>
        </p:nvSpPr>
        <p:spPr>
          <a:xfrm>
            <a:off x="9939136" y="1139686"/>
            <a:ext cx="662603" cy="788493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19EA44A-7928-4770-915A-9F245D709AD7}"/>
              </a:ext>
            </a:extLst>
          </p:cNvPr>
          <p:cNvSpPr/>
          <p:nvPr/>
        </p:nvSpPr>
        <p:spPr>
          <a:xfrm>
            <a:off x="10621623" y="834887"/>
            <a:ext cx="1464359" cy="12457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TEXT VALUES</a:t>
            </a:r>
          </a:p>
        </p:txBody>
      </p:sp>
    </p:spTree>
    <p:extLst>
      <p:ext uri="{BB962C8B-B14F-4D97-AF65-F5344CB8AC3E}">
        <p14:creationId xmlns:p14="http://schemas.microsoft.com/office/powerpoint/2010/main" val="30900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2D85-0A36-4C5A-9948-8160ABA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54BEC1D-0459-4DEE-B62D-152CC9F47EB9}"/>
              </a:ext>
            </a:extLst>
          </p:cNvPr>
          <p:cNvSpPr/>
          <p:nvPr/>
        </p:nvSpPr>
        <p:spPr>
          <a:xfrm>
            <a:off x="255103" y="3428999"/>
            <a:ext cx="1674743" cy="1216152"/>
          </a:xfrm>
          <a:prstGeom prst="cub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FULLFLAX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FA28C4-217C-4A4E-B8C5-42A168B311D1}"/>
              </a:ext>
            </a:extLst>
          </p:cNvPr>
          <p:cNvSpPr/>
          <p:nvPr/>
        </p:nvSpPr>
        <p:spPr>
          <a:xfrm>
            <a:off x="3101009" y="1815548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1E814-909A-4CAF-95EC-13F92354B8E2}"/>
              </a:ext>
            </a:extLst>
          </p:cNvPr>
          <p:cNvSpPr/>
          <p:nvPr/>
        </p:nvSpPr>
        <p:spPr>
          <a:xfrm>
            <a:off x="3101009" y="3084443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OCR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69C95-7981-461E-82E0-DA33CC4C734A}"/>
              </a:ext>
            </a:extLst>
          </p:cNvPr>
          <p:cNvSpPr/>
          <p:nvPr/>
        </p:nvSpPr>
        <p:spPr>
          <a:xfrm>
            <a:off x="3101009" y="4353338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GRAPH KV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12B098-1280-4C6F-98FA-E6EA7CEE4DDE}"/>
              </a:ext>
            </a:extLst>
          </p:cNvPr>
          <p:cNvSpPr/>
          <p:nvPr/>
        </p:nvSpPr>
        <p:spPr>
          <a:xfrm>
            <a:off x="3101008" y="5622233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GNN Explainer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FC5F-FC71-4D59-B3EA-79B57DAFCB63}"/>
              </a:ext>
            </a:extLst>
          </p:cNvPr>
          <p:cNvSpPr/>
          <p:nvPr/>
        </p:nvSpPr>
        <p:spPr>
          <a:xfrm>
            <a:off x="2181639" y="3773556"/>
            <a:ext cx="450574" cy="1225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FE2F3-E802-40B0-94BE-6D7D29B5B4D1}"/>
              </a:ext>
            </a:extLst>
          </p:cNvPr>
          <p:cNvSpPr/>
          <p:nvPr/>
        </p:nvSpPr>
        <p:spPr>
          <a:xfrm>
            <a:off x="2181639" y="4037075"/>
            <a:ext cx="450574" cy="1225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058FF6-D8E9-4BDE-8BA1-533FB987E21A}"/>
              </a:ext>
            </a:extLst>
          </p:cNvPr>
          <p:cNvGrpSpPr/>
          <p:nvPr/>
        </p:nvGrpSpPr>
        <p:grpSpPr>
          <a:xfrm>
            <a:off x="6096000" y="2446482"/>
            <a:ext cx="503583" cy="798178"/>
            <a:chOff x="6096000" y="2146852"/>
            <a:chExt cx="1510750" cy="32964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C03DEC-10C4-4A69-AC5D-B8D0A9B7DD91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46A77E-2D77-451A-8456-C75EB43F55FE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9004CE-C934-4C1C-AFC1-76BAB134E698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50245E-9D57-4EF0-8880-E0487081AECA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6E923F-3CD6-4F1B-9ED6-983B25EE5B2B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461CBE-FA40-41A0-BF9D-0991E42C40C0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8637FB-A0DE-46C9-BEFE-77CF69093DB1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FAC7AC-EDC2-43EB-8ECF-4F852B67D21D}"/>
              </a:ext>
            </a:extLst>
          </p:cNvPr>
          <p:cNvGrpSpPr/>
          <p:nvPr/>
        </p:nvGrpSpPr>
        <p:grpSpPr>
          <a:xfrm>
            <a:off x="6093790" y="5575042"/>
            <a:ext cx="503583" cy="798178"/>
            <a:chOff x="6096000" y="2146852"/>
            <a:chExt cx="1510750" cy="329647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B823C3-78A1-469B-974E-83F3159DF3E5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06E9E-F322-4F54-8349-C65AA616F3AB}"/>
                </a:ext>
              </a:extLst>
            </p:cNvPr>
            <p:cNvCxnSpPr>
              <a:stCxn id="31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50CEDB-E11B-41F8-A279-F5604ADB9712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A902-EFA6-4060-B7E1-1E38123C8CE2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8F866-CAA0-431D-B801-BB7D89C90010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5B1E0E7-D8E0-4D0F-AE5A-04C57286FBD3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2C1D65-E05A-4331-A2D4-E594B0E2B6DB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205A43-ABCB-46B3-9CF0-E078F65737EB}"/>
              </a:ext>
            </a:extLst>
          </p:cNvPr>
          <p:cNvGrpSpPr/>
          <p:nvPr/>
        </p:nvGrpSpPr>
        <p:grpSpPr>
          <a:xfrm>
            <a:off x="6093790" y="4244273"/>
            <a:ext cx="503583" cy="798178"/>
            <a:chOff x="6096000" y="2146852"/>
            <a:chExt cx="1510750" cy="329647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AD37E-4B9B-49A2-ACE1-C278EE4329DF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50C7D8-D2B9-47E7-970F-8E97DDC73AF6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8CB02F-400C-4147-8D80-B467871DAF43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78E789-310A-41DD-BEA5-628580217A95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5E53D7-43B0-4D03-82B8-1667D6B416DA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767124-1B71-482C-83B4-A88D67BB043E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3727F9-A271-4856-9FEB-C421E3A70742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39A3E7-214D-4A37-BDDD-F480B956A0CE}"/>
              </a:ext>
            </a:extLst>
          </p:cNvPr>
          <p:cNvGrpSpPr/>
          <p:nvPr/>
        </p:nvGrpSpPr>
        <p:grpSpPr>
          <a:xfrm>
            <a:off x="7500728" y="4246567"/>
            <a:ext cx="503583" cy="798178"/>
            <a:chOff x="6096000" y="2146852"/>
            <a:chExt cx="1510750" cy="329647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1B5952-D5B1-4B27-9F56-EC2095E8FFBF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B9B543-8BFE-4BE6-BE96-8C8EF3F5CCE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7A8AA1-FDEC-479B-913B-BEB62D98E29B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69CD87-7E5B-4973-9567-4421B6159195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47BC80-088B-4D37-B937-8CB5F7ADCD60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4722D9-A0D3-4720-8414-42158488F4A5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8A0377-F7E8-4D47-8940-45BCF4B5C9C9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DA0858B-C671-44CD-AE9F-20346CB01C2B}"/>
              </a:ext>
            </a:extLst>
          </p:cNvPr>
          <p:cNvGrpSpPr/>
          <p:nvPr/>
        </p:nvGrpSpPr>
        <p:grpSpPr>
          <a:xfrm>
            <a:off x="8885582" y="2592045"/>
            <a:ext cx="2447787" cy="1641891"/>
            <a:chOff x="8885582" y="2592045"/>
            <a:chExt cx="2447787" cy="164189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14DB364-F305-4BB4-86FA-3A25D2C51BA4}"/>
                </a:ext>
              </a:extLst>
            </p:cNvPr>
            <p:cNvGrpSpPr/>
            <p:nvPr/>
          </p:nvGrpSpPr>
          <p:grpSpPr>
            <a:xfrm>
              <a:off x="8885582" y="3435758"/>
              <a:ext cx="503583" cy="798178"/>
              <a:chOff x="6096000" y="2146852"/>
              <a:chExt cx="1510750" cy="329647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2DE26A8-383D-4417-8785-8CB1437C0125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037A8E-A9B5-4170-A066-1E072D679453}"/>
                  </a:ext>
                </a:extLst>
              </p:cNvPr>
              <p:cNvCxnSpPr>
                <a:stCxn id="63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F96F5CD-B929-4FD2-A4E4-7F60FA6A16AD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BB9B6DA-AD4A-4BB4-80D3-B00FFFA4F0E4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D37537-1BB6-46DD-92D5-B685579D0144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DDAC0AD-532C-4181-B167-608AC50027F2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682A793-E1F2-4364-9010-710D9B82715A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FB1717-296B-4955-B6FF-CE2E32864A36}"/>
                </a:ext>
              </a:extLst>
            </p:cNvPr>
            <p:cNvGrpSpPr/>
            <p:nvPr/>
          </p:nvGrpSpPr>
          <p:grpSpPr>
            <a:xfrm>
              <a:off x="10829786" y="3430143"/>
              <a:ext cx="503583" cy="798178"/>
              <a:chOff x="6096000" y="2146852"/>
              <a:chExt cx="1510750" cy="329647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4E3539D-3CD5-438D-88F6-433B7160299A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B8FA14-03BE-4537-B74A-0377A7C6B03C}"/>
                  </a:ext>
                </a:extLst>
              </p:cNvPr>
              <p:cNvCxnSpPr>
                <a:stCxn id="71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1D4F675-2CEB-41A5-8C66-CCE803FAD0A4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4DFA5F7-74E3-490B-AC67-9F858A36CF9F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7C8535-A0DE-4DAE-A63C-254F221F7322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9E158-7701-47B8-AF10-BA336F608C0B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D75CD0A-9161-4694-866B-7EF1C828EC50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ABAE1E0-B76B-47D0-BB85-A90E68E1A401}"/>
                </a:ext>
              </a:extLst>
            </p:cNvPr>
            <p:cNvGrpSpPr/>
            <p:nvPr/>
          </p:nvGrpSpPr>
          <p:grpSpPr>
            <a:xfrm>
              <a:off x="9864033" y="2592045"/>
              <a:ext cx="503583" cy="798178"/>
              <a:chOff x="6096000" y="2146852"/>
              <a:chExt cx="1510750" cy="329647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DCD908C-86D5-47F7-9F61-EB188B4402B6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8CD644-7382-4BE9-87A6-426DDAA8C452}"/>
                  </a:ext>
                </a:extLst>
              </p:cNvPr>
              <p:cNvCxnSpPr>
                <a:stCxn id="79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2CF5DF9-8000-484B-A589-D1C698EE2911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B1FDB2-E6A8-4C66-AF38-6D19116E36B0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2580942-932A-4715-8DF9-B3E0EC9B43D1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CD6288C-1A17-43E5-B91D-83F4EEB48987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7918983-C5A5-4159-A2B1-14BD66F0DED3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CD318BA-84D1-487A-9FB4-E2F691314067}"/>
              </a:ext>
            </a:extLst>
          </p:cNvPr>
          <p:cNvSpPr/>
          <p:nvPr/>
        </p:nvSpPr>
        <p:spPr>
          <a:xfrm rot="1464548">
            <a:off x="9884718" y="1543644"/>
            <a:ext cx="189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 DA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3F15AD-D0B4-4253-983E-7DA660F6E795}"/>
              </a:ext>
            </a:extLst>
          </p:cNvPr>
          <p:cNvSpPr/>
          <p:nvPr/>
        </p:nvSpPr>
        <p:spPr>
          <a:xfrm>
            <a:off x="6430615" y="206241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Nam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6D6E4D-26BF-4232-B44E-24031C7BE4C5}"/>
              </a:ext>
            </a:extLst>
          </p:cNvPr>
          <p:cNvSpPr/>
          <p:nvPr/>
        </p:nvSpPr>
        <p:spPr>
          <a:xfrm>
            <a:off x="7723333" y="3812487"/>
            <a:ext cx="101071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Long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A87BE0-7F37-49E5-B4BE-CAC41F1125A2}"/>
              </a:ext>
            </a:extLst>
          </p:cNvPr>
          <p:cNvSpPr/>
          <p:nvPr/>
        </p:nvSpPr>
        <p:spPr>
          <a:xfrm>
            <a:off x="6347791" y="382453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Hiếu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196B05-B973-4817-8135-0EFCF6FE24A3}"/>
              </a:ext>
            </a:extLst>
          </p:cNvPr>
          <p:cNvSpPr/>
          <p:nvPr/>
        </p:nvSpPr>
        <p:spPr>
          <a:xfrm>
            <a:off x="6367664" y="5258834"/>
            <a:ext cx="1133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Long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2B959A9-5957-419A-BCAC-2F8267187FA8}"/>
              </a:ext>
            </a:extLst>
          </p:cNvPr>
          <p:cNvSpPr/>
          <p:nvPr/>
        </p:nvSpPr>
        <p:spPr>
          <a:xfrm>
            <a:off x="4993237" y="4427212"/>
            <a:ext cx="549963" cy="1756626"/>
          </a:xfrm>
          <a:prstGeom prst="rightBrace">
            <a:avLst>
              <a:gd name="adj1" fmla="val 8333"/>
              <a:gd name="adj2" fmla="val 50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426D920B-829C-4010-AB5B-4C0C818280A1}"/>
              </a:ext>
            </a:extLst>
          </p:cNvPr>
          <p:cNvSpPr/>
          <p:nvPr/>
        </p:nvSpPr>
        <p:spPr>
          <a:xfrm>
            <a:off x="4961008" y="1877298"/>
            <a:ext cx="549963" cy="1756626"/>
          </a:xfrm>
          <a:prstGeom prst="rightBrace">
            <a:avLst>
              <a:gd name="adj1" fmla="val 8333"/>
              <a:gd name="adj2" fmla="val 50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88" grpId="0"/>
      <p:bldP spid="88" grpId="1"/>
      <p:bldP spid="89" grpId="0"/>
      <p:bldP spid="92" grpId="0"/>
      <p:bldP spid="92" grpId="1"/>
      <p:bldP spid="93" grpId="0"/>
      <p:bldP spid="103" grpId="0"/>
      <p:bldP spid="113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A5A7-32CA-40B5-BB2E-FD60C0C47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Layout - OCR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F288C-6A55-409D-8CDB-A39E5EAB3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B4FFF-E1A6-4604-BA9E-D3D5F427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47" y="202095"/>
            <a:ext cx="3226905" cy="645380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E1D3AC-5B17-4C4F-9305-ABEFB1907487}"/>
              </a:ext>
            </a:extLst>
          </p:cNvPr>
          <p:cNvSpPr/>
          <p:nvPr/>
        </p:nvSpPr>
        <p:spPr>
          <a:xfrm>
            <a:off x="2517912" y="874644"/>
            <a:ext cx="1590261" cy="90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2F04CB-6858-44FE-B07D-C4A3C61695CE}"/>
              </a:ext>
            </a:extLst>
          </p:cNvPr>
          <p:cNvSpPr/>
          <p:nvPr/>
        </p:nvSpPr>
        <p:spPr>
          <a:xfrm>
            <a:off x="2517912" y="5870713"/>
            <a:ext cx="1590261" cy="90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454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Trebuchet MS</vt:lpstr>
      <vt:lpstr>Wingdings</vt:lpstr>
      <vt:lpstr>Wingdings 3</vt:lpstr>
      <vt:lpstr>Facet</vt:lpstr>
      <vt:lpstr>“FULL” FLAX</vt:lpstr>
      <vt:lpstr>Outline</vt:lpstr>
      <vt:lpstr>Introduction</vt:lpstr>
      <vt:lpstr>PowerPoint Presentation</vt:lpstr>
      <vt:lpstr>PowerPoint Presentation</vt:lpstr>
      <vt:lpstr>PowerPoint Presentation</vt:lpstr>
      <vt:lpstr>Introduction</vt:lpstr>
      <vt:lpstr>Layout - OCR</vt:lpstr>
      <vt:lpstr>PowerPoint Presentation</vt:lpstr>
      <vt:lpstr>Graph Key-Value</vt:lpstr>
      <vt:lpstr>The Problem</vt:lpstr>
      <vt:lpstr>Review on Spatial Graph and problems on encoding</vt:lpstr>
      <vt:lpstr>Baseline structure</vt:lpstr>
      <vt:lpstr>PowerPoint Presentation</vt:lpstr>
      <vt:lpstr>Don’t trust our model? Here comes the magical EXPLAINER</vt:lpstr>
      <vt:lpstr>Brief introduction</vt:lpstr>
      <vt:lpstr>Brief introduction</vt:lpstr>
      <vt:lpstr>How it works</vt:lpstr>
      <vt:lpstr>How it works</vt:lpstr>
      <vt:lpstr>PowerPoint Presentation</vt:lpstr>
      <vt:lpstr>Some details in implementation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KV3</dc:title>
  <dc:creator>Maxu</dc:creator>
  <cp:lastModifiedBy>Maxu</cp:lastModifiedBy>
  <cp:revision>55</cp:revision>
  <dcterms:created xsi:type="dcterms:W3CDTF">2020-03-30T15:16:58Z</dcterms:created>
  <dcterms:modified xsi:type="dcterms:W3CDTF">2020-03-31T08:43:22Z</dcterms:modified>
</cp:coreProperties>
</file>