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10" autoAdjust="0"/>
  </p:normalViewPr>
  <p:slideViewPr>
    <p:cSldViewPr>
      <p:cViewPr varScale="1">
        <p:scale>
          <a:sx n="109" d="100"/>
          <a:sy n="109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2019-01-02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6130"/>
              </p:ext>
            </p:extLst>
          </p:nvPr>
        </p:nvGraphicFramePr>
        <p:xfrm>
          <a:off x="323528" y="548178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131342" y="3068960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  <p:sp>
        <p:nvSpPr>
          <p:cNvPr id="23" name="Screen">
            <a:extLst>
              <a:ext uri="{FF2B5EF4-FFF2-40B4-BE49-F238E27FC236}">
                <a16:creationId xmlns:a16="http://schemas.microsoft.com/office/drawing/2014/main" id="{215D5842-60A2-4233-A3AF-4B992F26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757" y="1350986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19862-4C20-497D-AE97-63EF44410467}"/>
              </a:ext>
            </a:extLst>
          </p:cNvPr>
          <p:cNvGrpSpPr/>
          <p:nvPr/>
        </p:nvGrpSpPr>
        <p:grpSpPr>
          <a:xfrm>
            <a:off x="6909258" y="2892215"/>
            <a:ext cx="924997" cy="981542"/>
            <a:chOff x="1013296" y="2420888"/>
            <a:chExt cx="924997" cy="981542"/>
          </a:xfrm>
        </p:grpSpPr>
        <p:sp>
          <p:nvSpPr>
            <p:cNvPr id="25" name="Message">
              <a:extLst>
                <a:ext uri="{FF2B5EF4-FFF2-40B4-BE49-F238E27FC236}">
                  <a16:creationId xmlns:a16="http://schemas.microsoft.com/office/drawing/2014/main" id="{BD4CB875-44FB-4027-AA3F-B94483F6BDF2}"/>
                </a:ext>
              </a:extLst>
            </p:cNvPr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6BB6879-5176-48E2-B4BE-2802941EB1E0}"/>
                </a:ext>
              </a:extLst>
            </p:cNvPr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27" name="Phone">
                <a:extLst>
                  <a:ext uri="{FF2B5EF4-FFF2-40B4-BE49-F238E27FC236}">
                    <a16:creationId xmlns:a16="http://schemas.microsoft.com/office/drawing/2014/main" id="{6E68129B-30C0-4500-A5FF-7AD6D0F81C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29" name="Case">
                  <a:extLst>
                    <a:ext uri="{FF2B5EF4-FFF2-40B4-BE49-F238E27FC236}">
                      <a16:creationId xmlns:a16="http://schemas.microsoft.com/office/drawing/2014/main" id="{219B1FA9-D91D-4002-9315-1D2049C04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Button">
                  <a:extLst>
                    <a:ext uri="{FF2B5EF4-FFF2-40B4-BE49-F238E27FC236}">
                      <a16:creationId xmlns:a16="http://schemas.microsoft.com/office/drawing/2014/main" id="{76A63207-D1CA-48BD-8D8A-CFF5D255D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mera">
                  <a:extLst>
                    <a:ext uri="{FF2B5EF4-FFF2-40B4-BE49-F238E27FC236}">
                      <a16:creationId xmlns:a16="http://schemas.microsoft.com/office/drawing/2014/main" id="{E94B20BC-8660-4D58-B0A1-004FCEEB0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3" name="Speaker">
                  <a:extLst>
                    <a:ext uri="{FF2B5EF4-FFF2-40B4-BE49-F238E27FC236}">
                      <a16:creationId xmlns:a16="http://schemas.microsoft.com/office/drawing/2014/main" id="{FD2836A4-0260-4060-9EE3-442D39C98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Display">
                  <a:extLst>
                    <a:ext uri="{FF2B5EF4-FFF2-40B4-BE49-F238E27FC236}">
                      <a16:creationId xmlns:a16="http://schemas.microsoft.com/office/drawing/2014/main" id="{295A51DB-3846-488F-B193-4C753C5B7945}"/>
                    </a:ext>
                  </a:extLst>
                </p:cNvPr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6E35241-5CB2-45FE-8877-9EC11866B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00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47" name="Screen"/>
          <p:cNvSpPr>
            <a:spLocks noChangeArrowheads="1"/>
          </p:cNvSpPr>
          <p:nvPr/>
        </p:nvSpPr>
        <p:spPr bwMode="auto">
          <a:xfrm>
            <a:off x="3798168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48" name="Compose Email"/>
          <p:cNvGrpSpPr/>
          <p:nvPr/>
        </p:nvGrpSpPr>
        <p:grpSpPr>
          <a:xfrm>
            <a:off x="3798168" y="1196752"/>
            <a:ext cx="2286000" cy="285750"/>
            <a:chOff x="595686" y="1261242"/>
            <a:chExt cx="2286000" cy="285750"/>
          </a:xfrm>
        </p:grpSpPr>
        <p:sp>
          <p:nvSpPr>
            <p:cNvPr id="49" name="Outer"/>
            <p:cNvSpPr>
              <a:spLocks noChangeArrowheads="1"/>
            </p:cNvSpPr>
            <p:nvPr/>
          </p:nvSpPr>
          <p:spPr bwMode="auto">
            <a:xfrm>
              <a:off x="595686" y="1261242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0" name="Status Bar"/>
            <p:cNvGrpSpPr>
              <a:grpSpLocks noChangeAspect="1"/>
            </p:cNvGrpSpPr>
            <p:nvPr/>
          </p:nvGrpSpPr>
          <p:grpSpPr>
            <a:xfrm>
              <a:off x="595686" y="1261242"/>
              <a:ext cx="2286000" cy="142875"/>
              <a:chOff x="4826000" y="1124744"/>
              <a:chExt cx="2286000" cy="142875"/>
            </a:xfrm>
          </p:grpSpPr>
          <p:sp>
            <p:nvSpPr>
              <p:cNvPr id="51" name="Status Bar Background"/>
              <p:cNvSpPr>
                <a:spLocks noChangeArrowheads="1"/>
              </p:cNvSpPr>
              <p:nvPr/>
            </p:nvSpPr>
            <p:spPr bwMode="auto">
              <a:xfrm>
                <a:off x="4826000" y="1124744"/>
                <a:ext cx="2286000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8:08 AM</a:t>
                </a:r>
              </a:p>
            </p:txBody>
          </p:sp>
          <p:sp>
            <p:nvSpPr>
              <p:cNvPr id="52" name="WLAN Strength"/>
              <p:cNvSpPr>
                <a:spLocks noChangeAspect="1" noEditPoints="1"/>
              </p:cNvSpPr>
              <p:nvPr/>
            </p:nvSpPr>
            <p:spPr bwMode="auto">
              <a:xfrm>
                <a:off x="5457825" y="1163637"/>
                <a:ext cx="85725" cy="65088"/>
              </a:xfrm>
              <a:custGeom>
                <a:avLst/>
                <a:gdLst>
                  <a:gd name="T0" fmla="*/ 56 w 112"/>
                  <a:gd name="T1" fmla="*/ 0 h 85"/>
                  <a:gd name="T2" fmla="*/ 0 w 112"/>
                  <a:gd name="T3" fmla="*/ 22 h 85"/>
                  <a:gd name="T4" fmla="*/ 8 w 112"/>
                  <a:gd name="T5" fmla="*/ 32 h 85"/>
                  <a:gd name="T6" fmla="*/ 56 w 112"/>
                  <a:gd name="T7" fmla="*/ 14 h 85"/>
                  <a:gd name="T8" fmla="*/ 103 w 112"/>
                  <a:gd name="T9" fmla="*/ 32 h 85"/>
                  <a:gd name="T10" fmla="*/ 112 w 112"/>
                  <a:gd name="T11" fmla="*/ 22 h 85"/>
                  <a:gd name="T12" fmla="*/ 56 w 112"/>
                  <a:gd name="T13" fmla="*/ 0 h 85"/>
                  <a:gd name="T14" fmla="*/ 56 w 112"/>
                  <a:gd name="T15" fmla="*/ 28 h 85"/>
                  <a:gd name="T16" fmla="*/ 18 w 112"/>
                  <a:gd name="T17" fmla="*/ 43 h 85"/>
                  <a:gd name="T18" fmla="*/ 27 w 112"/>
                  <a:gd name="T19" fmla="*/ 53 h 85"/>
                  <a:gd name="T20" fmla="*/ 56 w 112"/>
                  <a:gd name="T21" fmla="*/ 43 h 85"/>
                  <a:gd name="T22" fmla="*/ 84 w 112"/>
                  <a:gd name="T23" fmla="*/ 53 h 85"/>
                  <a:gd name="T24" fmla="*/ 94 w 112"/>
                  <a:gd name="T25" fmla="*/ 43 h 85"/>
                  <a:gd name="T26" fmla="*/ 56 w 112"/>
                  <a:gd name="T27" fmla="*/ 28 h 85"/>
                  <a:gd name="T28" fmla="*/ 56 w 112"/>
                  <a:gd name="T29" fmla="*/ 56 h 85"/>
                  <a:gd name="T30" fmla="*/ 37 w 112"/>
                  <a:gd name="T31" fmla="*/ 64 h 85"/>
                  <a:gd name="T32" fmla="*/ 56 w 112"/>
                  <a:gd name="T33" fmla="*/ 85 h 85"/>
                  <a:gd name="T34" fmla="*/ 75 w 112"/>
                  <a:gd name="T35" fmla="*/ 64 h 85"/>
                  <a:gd name="T36" fmla="*/ 56 w 112"/>
                  <a:gd name="T37" fmla="*/ 56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2" h="85">
                    <a:moveTo>
                      <a:pt x="56" y="0"/>
                    </a:moveTo>
                    <a:cubicBezTo>
                      <a:pt x="34" y="0"/>
                      <a:pt x="15" y="9"/>
                      <a:pt x="0" y="22"/>
                    </a:cubicBezTo>
                    <a:lnTo>
                      <a:pt x="8" y="32"/>
                    </a:lnTo>
                    <a:cubicBezTo>
                      <a:pt x="21" y="21"/>
                      <a:pt x="38" y="14"/>
                      <a:pt x="56" y="14"/>
                    </a:cubicBezTo>
                    <a:cubicBezTo>
                      <a:pt x="74" y="14"/>
                      <a:pt x="91" y="21"/>
                      <a:pt x="103" y="32"/>
                    </a:cubicBezTo>
                    <a:lnTo>
                      <a:pt x="112" y="22"/>
                    </a:lnTo>
                    <a:cubicBezTo>
                      <a:pt x="97" y="9"/>
                      <a:pt x="77" y="0"/>
                      <a:pt x="56" y="0"/>
                    </a:cubicBezTo>
                    <a:close/>
                    <a:moveTo>
                      <a:pt x="56" y="28"/>
                    </a:moveTo>
                    <a:cubicBezTo>
                      <a:pt x="41" y="28"/>
                      <a:pt x="28" y="34"/>
                      <a:pt x="18" y="43"/>
                    </a:cubicBezTo>
                    <a:lnTo>
                      <a:pt x="27" y="53"/>
                    </a:lnTo>
                    <a:cubicBezTo>
                      <a:pt x="35" y="47"/>
                      <a:pt x="45" y="43"/>
                      <a:pt x="56" y="43"/>
                    </a:cubicBezTo>
                    <a:cubicBezTo>
                      <a:pt x="67" y="43"/>
                      <a:pt x="77" y="47"/>
                      <a:pt x="84" y="53"/>
                    </a:cubicBezTo>
                    <a:lnTo>
                      <a:pt x="94" y="43"/>
                    </a:lnTo>
                    <a:cubicBezTo>
                      <a:pt x="84" y="34"/>
                      <a:pt x="70" y="28"/>
                      <a:pt x="56" y="28"/>
                    </a:cubicBezTo>
                    <a:close/>
                    <a:moveTo>
                      <a:pt x="56" y="56"/>
                    </a:moveTo>
                    <a:cubicBezTo>
                      <a:pt x="49" y="56"/>
                      <a:pt x="42" y="59"/>
                      <a:pt x="37" y="64"/>
                    </a:cubicBezTo>
                    <a:lnTo>
                      <a:pt x="56" y="85"/>
                    </a:lnTo>
                    <a:lnTo>
                      <a:pt x="75" y="64"/>
                    </a:lnTo>
                    <a:cubicBezTo>
                      <a:pt x="70" y="59"/>
                      <a:pt x="63" y="56"/>
                      <a:pt x="56" y="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Battery"/>
              <p:cNvSpPr>
                <a:spLocks noChangeAspect="1" noEditPoints="1"/>
              </p:cNvSpPr>
              <p:nvPr/>
            </p:nvSpPr>
            <p:spPr bwMode="auto">
              <a:xfrm>
                <a:off x="6897688" y="1162050"/>
                <a:ext cx="174625" cy="68263"/>
              </a:xfrm>
              <a:custGeom>
                <a:avLst/>
                <a:gdLst>
                  <a:gd name="T0" fmla="*/ 14 w 229"/>
                  <a:gd name="T1" fmla="*/ 0 h 89"/>
                  <a:gd name="T2" fmla="*/ 0 w 229"/>
                  <a:gd name="T3" fmla="*/ 14 h 89"/>
                  <a:gd name="T4" fmla="*/ 0 w 229"/>
                  <a:gd name="T5" fmla="*/ 75 h 89"/>
                  <a:gd name="T6" fmla="*/ 14 w 229"/>
                  <a:gd name="T7" fmla="*/ 89 h 89"/>
                  <a:gd name="T8" fmla="*/ 197 w 229"/>
                  <a:gd name="T9" fmla="*/ 89 h 89"/>
                  <a:gd name="T10" fmla="*/ 211 w 229"/>
                  <a:gd name="T11" fmla="*/ 75 h 89"/>
                  <a:gd name="T12" fmla="*/ 211 w 229"/>
                  <a:gd name="T13" fmla="*/ 14 h 89"/>
                  <a:gd name="T14" fmla="*/ 197 w 229"/>
                  <a:gd name="T15" fmla="*/ 0 h 89"/>
                  <a:gd name="T16" fmla="*/ 14 w 229"/>
                  <a:gd name="T17" fmla="*/ 0 h 89"/>
                  <a:gd name="T18" fmla="*/ 14 w 229"/>
                  <a:gd name="T19" fmla="*/ 4 h 89"/>
                  <a:gd name="T20" fmla="*/ 197 w 229"/>
                  <a:gd name="T21" fmla="*/ 4 h 89"/>
                  <a:gd name="T22" fmla="*/ 206 w 229"/>
                  <a:gd name="T23" fmla="*/ 14 h 89"/>
                  <a:gd name="T24" fmla="*/ 206 w 229"/>
                  <a:gd name="T25" fmla="*/ 75 h 89"/>
                  <a:gd name="T26" fmla="*/ 197 w 229"/>
                  <a:gd name="T27" fmla="*/ 84 h 89"/>
                  <a:gd name="T28" fmla="*/ 14 w 229"/>
                  <a:gd name="T29" fmla="*/ 84 h 89"/>
                  <a:gd name="T30" fmla="*/ 4 w 229"/>
                  <a:gd name="T31" fmla="*/ 75 h 89"/>
                  <a:gd name="T32" fmla="*/ 4 w 229"/>
                  <a:gd name="T33" fmla="*/ 14 h 89"/>
                  <a:gd name="T34" fmla="*/ 14 w 229"/>
                  <a:gd name="T35" fmla="*/ 4 h 89"/>
                  <a:gd name="T36" fmla="*/ 19 w 229"/>
                  <a:gd name="T37" fmla="*/ 9 h 89"/>
                  <a:gd name="T38" fmla="*/ 9 w 229"/>
                  <a:gd name="T39" fmla="*/ 18 h 89"/>
                  <a:gd name="T40" fmla="*/ 9 w 229"/>
                  <a:gd name="T41" fmla="*/ 70 h 89"/>
                  <a:gd name="T42" fmla="*/ 19 w 229"/>
                  <a:gd name="T43" fmla="*/ 79 h 89"/>
                  <a:gd name="T44" fmla="*/ 192 w 229"/>
                  <a:gd name="T45" fmla="*/ 79 h 89"/>
                  <a:gd name="T46" fmla="*/ 201 w 229"/>
                  <a:gd name="T47" fmla="*/ 70 h 89"/>
                  <a:gd name="T48" fmla="*/ 201 w 229"/>
                  <a:gd name="T49" fmla="*/ 18 h 89"/>
                  <a:gd name="T50" fmla="*/ 192 w 229"/>
                  <a:gd name="T51" fmla="*/ 9 h 89"/>
                  <a:gd name="T52" fmla="*/ 19 w 229"/>
                  <a:gd name="T53" fmla="*/ 9 h 89"/>
                  <a:gd name="T54" fmla="*/ 215 w 229"/>
                  <a:gd name="T55" fmla="*/ 28 h 89"/>
                  <a:gd name="T56" fmla="*/ 215 w 229"/>
                  <a:gd name="T57" fmla="*/ 61 h 89"/>
                  <a:gd name="T58" fmla="*/ 229 w 229"/>
                  <a:gd name="T59" fmla="*/ 44 h 89"/>
                  <a:gd name="T60" fmla="*/ 215 w 229"/>
                  <a:gd name="T61" fmla="*/ 2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9" h="89"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lnTo>
                      <a:pt x="0" y="75"/>
                    </a:lnTo>
                    <a:cubicBezTo>
                      <a:pt x="0" y="82"/>
                      <a:pt x="6" y="89"/>
                      <a:pt x="14" y="89"/>
                    </a:cubicBezTo>
                    <a:lnTo>
                      <a:pt x="197" y="89"/>
                    </a:lnTo>
                    <a:cubicBezTo>
                      <a:pt x="204" y="89"/>
                      <a:pt x="211" y="82"/>
                      <a:pt x="211" y="75"/>
                    </a:cubicBezTo>
                    <a:lnTo>
                      <a:pt x="211" y="14"/>
                    </a:lnTo>
                    <a:cubicBezTo>
                      <a:pt x="211" y="6"/>
                      <a:pt x="204" y="0"/>
                      <a:pt x="197" y="0"/>
                    </a:cubicBezTo>
                    <a:lnTo>
                      <a:pt x="14" y="0"/>
                    </a:lnTo>
                    <a:close/>
                    <a:moveTo>
                      <a:pt x="14" y="4"/>
                    </a:moveTo>
                    <a:lnTo>
                      <a:pt x="197" y="4"/>
                    </a:lnTo>
                    <a:cubicBezTo>
                      <a:pt x="202" y="4"/>
                      <a:pt x="206" y="8"/>
                      <a:pt x="206" y="14"/>
                    </a:cubicBezTo>
                    <a:lnTo>
                      <a:pt x="206" y="75"/>
                    </a:lnTo>
                    <a:cubicBezTo>
                      <a:pt x="206" y="80"/>
                      <a:pt x="202" y="84"/>
                      <a:pt x="197" y="84"/>
                    </a:cubicBezTo>
                    <a:lnTo>
                      <a:pt x="14" y="84"/>
                    </a:lnTo>
                    <a:cubicBezTo>
                      <a:pt x="9" y="84"/>
                      <a:pt x="4" y="80"/>
                      <a:pt x="4" y="75"/>
                    </a:cubicBezTo>
                    <a:lnTo>
                      <a:pt x="4" y="14"/>
                    </a:lnTo>
                    <a:cubicBezTo>
                      <a:pt x="4" y="8"/>
                      <a:pt x="9" y="4"/>
                      <a:pt x="14" y="4"/>
                    </a:cubicBezTo>
                    <a:close/>
                    <a:moveTo>
                      <a:pt x="19" y="9"/>
                    </a:moveTo>
                    <a:cubicBezTo>
                      <a:pt x="13" y="9"/>
                      <a:pt x="9" y="13"/>
                      <a:pt x="9" y="18"/>
                    </a:cubicBezTo>
                    <a:lnTo>
                      <a:pt x="9" y="70"/>
                    </a:lnTo>
                    <a:cubicBezTo>
                      <a:pt x="9" y="75"/>
                      <a:pt x="13" y="79"/>
                      <a:pt x="19" y="79"/>
                    </a:cubicBezTo>
                    <a:lnTo>
                      <a:pt x="192" y="79"/>
                    </a:lnTo>
                    <a:cubicBezTo>
                      <a:pt x="197" y="79"/>
                      <a:pt x="201" y="75"/>
                      <a:pt x="201" y="70"/>
                    </a:cubicBezTo>
                    <a:lnTo>
                      <a:pt x="201" y="18"/>
                    </a:lnTo>
                    <a:cubicBezTo>
                      <a:pt x="201" y="13"/>
                      <a:pt x="197" y="9"/>
                      <a:pt x="192" y="9"/>
                    </a:cubicBezTo>
                    <a:lnTo>
                      <a:pt x="19" y="9"/>
                    </a:lnTo>
                    <a:close/>
                    <a:moveTo>
                      <a:pt x="215" y="28"/>
                    </a:moveTo>
                    <a:lnTo>
                      <a:pt x="215" y="61"/>
                    </a:lnTo>
                    <a:cubicBezTo>
                      <a:pt x="224" y="61"/>
                      <a:pt x="229" y="53"/>
                      <a:pt x="229" y="44"/>
                    </a:cubicBezTo>
                    <a:cubicBezTo>
                      <a:pt x="229" y="35"/>
                      <a:pt x="224" y="28"/>
                      <a:pt x="215" y="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Signal Strength"/>
              <p:cNvSpPr>
                <a:spLocks noChangeAspect="1" noEditPoints="1"/>
              </p:cNvSpPr>
              <p:nvPr/>
            </p:nvSpPr>
            <p:spPr bwMode="auto">
              <a:xfrm>
                <a:off x="4872038" y="1176337"/>
                <a:ext cx="239713" cy="39688"/>
              </a:xfrm>
              <a:custGeom>
                <a:avLst/>
                <a:gdLst>
                  <a:gd name="T0" fmla="*/ 26 w 314"/>
                  <a:gd name="T1" fmla="*/ 0 h 52"/>
                  <a:gd name="T2" fmla="*/ 0 w 314"/>
                  <a:gd name="T3" fmla="*/ 26 h 52"/>
                  <a:gd name="T4" fmla="*/ 26 w 314"/>
                  <a:gd name="T5" fmla="*/ 52 h 52"/>
                  <a:gd name="T6" fmla="*/ 52 w 314"/>
                  <a:gd name="T7" fmla="*/ 26 h 52"/>
                  <a:gd name="T8" fmla="*/ 26 w 314"/>
                  <a:gd name="T9" fmla="*/ 0 h 52"/>
                  <a:gd name="T10" fmla="*/ 91 w 314"/>
                  <a:gd name="T11" fmla="*/ 0 h 52"/>
                  <a:gd name="T12" fmla="*/ 66 w 314"/>
                  <a:gd name="T13" fmla="*/ 26 h 52"/>
                  <a:gd name="T14" fmla="*/ 91 w 314"/>
                  <a:gd name="T15" fmla="*/ 52 h 52"/>
                  <a:gd name="T16" fmla="*/ 117 w 314"/>
                  <a:gd name="T17" fmla="*/ 26 h 52"/>
                  <a:gd name="T18" fmla="*/ 91 w 314"/>
                  <a:gd name="T19" fmla="*/ 0 h 52"/>
                  <a:gd name="T20" fmla="*/ 157 w 314"/>
                  <a:gd name="T21" fmla="*/ 0 h 52"/>
                  <a:gd name="T22" fmla="*/ 131 w 314"/>
                  <a:gd name="T23" fmla="*/ 26 h 52"/>
                  <a:gd name="T24" fmla="*/ 157 w 314"/>
                  <a:gd name="T25" fmla="*/ 52 h 52"/>
                  <a:gd name="T26" fmla="*/ 183 w 314"/>
                  <a:gd name="T27" fmla="*/ 26 h 52"/>
                  <a:gd name="T28" fmla="*/ 157 w 314"/>
                  <a:gd name="T29" fmla="*/ 0 h 52"/>
                  <a:gd name="T30" fmla="*/ 223 w 314"/>
                  <a:gd name="T31" fmla="*/ 0 h 52"/>
                  <a:gd name="T32" fmla="*/ 197 w 314"/>
                  <a:gd name="T33" fmla="*/ 26 h 52"/>
                  <a:gd name="T34" fmla="*/ 223 w 314"/>
                  <a:gd name="T35" fmla="*/ 52 h 52"/>
                  <a:gd name="T36" fmla="*/ 248 w 314"/>
                  <a:gd name="T37" fmla="*/ 26 h 52"/>
                  <a:gd name="T38" fmla="*/ 223 w 314"/>
                  <a:gd name="T39" fmla="*/ 0 h 52"/>
                  <a:gd name="T40" fmla="*/ 288 w 314"/>
                  <a:gd name="T41" fmla="*/ 0 h 52"/>
                  <a:gd name="T42" fmla="*/ 262 w 314"/>
                  <a:gd name="T43" fmla="*/ 26 h 52"/>
                  <a:gd name="T44" fmla="*/ 288 w 314"/>
                  <a:gd name="T45" fmla="*/ 52 h 52"/>
                  <a:gd name="T46" fmla="*/ 314 w 314"/>
                  <a:gd name="T47" fmla="*/ 26 h 52"/>
                  <a:gd name="T48" fmla="*/ 288 w 314"/>
                  <a:gd name="T49" fmla="*/ 0 h 52"/>
                  <a:gd name="T50" fmla="*/ 288 w 314"/>
                  <a:gd name="T51" fmla="*/ 3 h 52"/>
                  <a:gd name="T52" fmla="*/ 312 w 314"/>
                  <a:gd name="T53" fmla="*/ 26 h 52"/>
                  <a:gd name="T54" fmla="*/ 288 w 314"/>
                  <a:gd name="T55" fmla="*/ 50 h 52"/>
                  <a:gd name="T56" fmla="*/ 265 w 314"/>
                  <a:gd name="T57" fmla="*/ 26 h 52"/>
                  <a:gd name="T58" fmla="*/ 288 w 314"/>
                  <a:gd name="T59" fmla="*/ 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4" h="52">
                    <a:moveTo>
                      <a:pt x="26" y="0"/>
                    </a:moveTo>
                    <a:cubicBezTo>
                      <a:pt x="11" y="0"/>
                      <a:pt x="0" y="12"/>
                      <a:pt x="0" y="26"/>
                    </a:cubicBezTo>
                    <a:cubicBezTo>
                      <a:pt x="0" y="40"/>
                      <a:pt x="11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91" y="0"/>
                    </a:moveTo>
                    <a:cubicBezTo>
                      <a:pt x="77" y="0"/>
                      <a:pt x="66" y="12"/>
                      <a:pt x="66" y="26"/>
                    </a:cubicBezTo>
                    <a:cubicBezTo>
                      <a:pt x="66" y="40"/>
                      <a:pt x="77" y="52"/>
                      <a:pt x="91" y="52"/>
                    </a:cubicBezTo>
                    <a:cubicBezTo>
                      <a:pt x="106" y="52"/>
                      <a:pt x="117" y="40"/>
                      <a:pt x="117" y="26"/>
                    </a:cubicBezTo>
                    <a:cubicBezTo>
                      <a:pt x="117" y="12"/>
                      <a:pt x="106" y="0"/>
                      <a:pt x="91" y="0"/>
                    </a:cubicBezTo>
                    <a:close/>
                    <a:moveTo>
                      <a:pt x="157" y="0"/>
                    </a:moveTo>
                    <a:cubicBezTo>
                      <a:pt x="143" y="0"/>
                      <a:pt x="131" y="12"/>
                      <a:pt x="131" y="26"/>
                    </a:cubicBezTo>
                    <a:cubicBezTo>
                      <a:pt x="131" y="40"/>
                      <a:pt x="143" y="52"/>
                      <a:pt x="157" y="52"/>
                    </a:cubicBezTo>
                    <a:cubicBezTo>
                      <a:pt x="171" y="52"/>
                      <a:pt x="183" y="40"/>
                      <a:pt x="183" y="26"/>
                    </a:cubicBezTo>
                    <a:cubicBezTo>
                      <a:pt x="183" y="12"/>
                      <a:pt x="171" y="0"/>
                      <a:pt x="157" y="0"/>
                    </a:cubicBezTo>
                    <a:close/>
                    <a:moveTo>
                      <a:pt x="223" y="0"/>
                    </a:moveTo>
                    <a:cubicBezTo>
                      <a:pt x="208" y="0"/>
                      <a:pt x="197" y="12"/>
                      <a:pt x="197" y="26"/>
                    </a:cubicBezTo>
                    <a:cubicBezTo>
                      <a:pt x="197" y="40"/>
                      <a:pt x="208" y="52"/>
                      <a:pt x="223" y="52"/>
                    </a:cubicBezTo>
                    <a:cubicBezTo>
                      <a:pt x="237" y="52"/>
                      <a:pt x="248" y="40"/>
                      <a:pt x="248" y="26"/>
                    </a:cubicBezTo>
                    <a:cubicBezTo>
                      <a:pt x="248" y="12"/>
                      <a:pt x="237" y="0"/>
                      <a:pt x="223" y="0"/>
                    </a:cubicBezTo>
                    <a:close/>
                    <a:moveTo>
                      <a:pt x="288" y="0"/>
                    </a:moveTo>
                    <a:cubicBezTo>
                      <a:pt x="274" y="0"/>
                      <a:pt x="262" y="12"/>
                      <a:pt x="262" y="26"/>
                    </a:cubicBezTo>
                    <a:cubicBezTo>
                      <a:pt x="262" y="40"/>
                      <a:pt x="274" y="52"/>
                      <a:pt x="288" y="52"/>
                    </a:cubicBezTo>
                    <a:cubicBezTo>
                      <a:pt x="302" y="52"/>
                      <a:pt x="314" y="40"/>
                      <a:pt x="314" y="26"/>
                    </a:cubicBezTo>
                    <a:cubicBezTo>
                      <a:pt x="314" y="12"/>
                      <a:pt x="302" y="0"/>
                      <a:pt x="288" y="0"/>
                    </a:cubicBezTo>
                    <a:close/>
                    <a:moveTo>
                      <a:pt x="288" y="3"/>
                    </a:moveTo>
                    <a:cubicBezTo>
                      <a:pt x="301" y="3"/>
                      <a:pt x="312" y="13"/>
                      <a:pt x="312" y="26"/>
                    </a:cubicBezTo>
                    <a:cubicBezTo>
                      <a:pt x="312" y="39"/>
                      <a:pt x="301" y="50"/>
                      <a:pt x="288" y="50"/>
                    </a:cubicBezTo>
                    <a:cubicBezTo>
                      <a:pt x="275" y="50"/>
                      <a:pt x="265" y="39"/>
                      <a:pt x="265" y="26"/>
                    </a:cubicBezTo>
                    <a:cubicBezTo>
                      <a:pt x="265" y="13"/>
                      <a:pt x="275" y="3"/>
                      <a:pt x="288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Carrier Label"/>
              <p:cNvSpPr txBox="1"/>
              <p:nvPr/>
            </p:nvSpPr>
            <p:spPr>
              <a:xfrm>
                <a:off x="5143502" y="1142320"/>
                <a:ext cx="274114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Carrier</a:t>
                </a:r>
              </a:p>
            </p:txBody>
          </p:sp>
          <p:sp>
            <p:nvSpPr>
              <p:cNvPr id="56" name="Battery Label"/>
              <p:cNvSpPr txBox="1"/>
              <p:nvPr/>
            </p:nvSpPr>
            <p:spPr>
              <a:xfrm>
                <a:off x="6635967" y="1142320"/>
                <a:ext cx="22923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700" dirty="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rPr>
                  <a:t>100%</a:t>
                </a:r>
              </a:p>
            </p:txBody>
          </p: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9" name="Previous">
            <a:extLst>
              <a:ext uri="{FF2B5EF4-FFF2-40B4-BE49-F238E27FC236}">
                <a16:creationId xmlns:a16="http://schemas.microsoft.com/office/drawing/2014/main" id="{43AD00F6-BDD2-474B-8062-37544384E796}"/>
              </a:ext>
            </a:extLst>
          </p:cNvPr>
          <p:cNvSpPr>
            <a:spLocks noChangeAspect="1"/>
          </p:cNvSpPr>
          <p:nvPr/>
        </p:nvSpPr>
        <p:spPr bwMode="auto">
          <a:xfrm>
            <a:off x="7747408" y="2106502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6380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63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1593</Words>
  <Application>Microsoft Office PowerPoint</Application>
  <PresentationFormat>화면 슬라이드 쇼(4:3)</PresentationFormat>
  <Paragraphs>685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최 신호</cp:lastModifiedBy>
  <cp:revision>115</cp:revision>
  <dcterms:created xsi:type="dcterms:W3CDTF">2018-11-14T07:02:45Z</dcterms:created>
  <dcterms:modified xsi:type="dcterms:W3CDTF">2019-01-01T15:39:27Z</dcterms:modified>
</cp:coreProperties>
</file>