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10" autoAdjust="0"/>
  </p:normalViewPr>
  <p:slideViewPr>
    <p:cSldViewPr>
      <p:cViewPr>
        <p:scale>
          <a:sx n="125" d="100"/>
          <a:sy n="125" d="100"/>
        </p:scale>
        <p:origin x="50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2018-12-30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28095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013296" y="2420888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00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47" name="Screen"/>
          <p:cNvSpPr>
            <a:spLocks noChangeArrowheads="1"/>
          </p:cNvSpPr>
          <p:nvPr/>
        </p:nvSpPr>
        <p:spPr bwMode="auto">
          <a:xfrm>
            <a:off x="3798168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48" name="Compose Email"/>
          <p:cNvGrpSpPr/>
          <p:nvPr/>
        </p:nvGrpSpPr>
        <p:grpSpPr>
          <a:xfrm>
            <a:off x="3798168" y="1196752"/>
            <a:ext cx="2286000" cy="285750"/>
            <a:chOff x="595686" y="1261242"/>
            <a:chExt cx="2286000" cy="285750"/>
          </a:xfrm>
        </p:grpSpPr>
        <p:sp>
          <p:nvSpPr>
            <p:cNvPr id="49" name="Out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0" name="Status Bar"/>
            <p:cNvGrpSpPr>
              <a:grpSpLocks noChangeAspect="1"/>
            </p:cNvGrpSpPr>
            <p:nvPr/>
          </p:nvGrpSpPr>
          <p:grpSpPr>
            <a:xfrm>
              <a:off x="595686" y="1261242"/>
              <a:ext cx="2286000" cy="142875"/>
              <a:chOff x="4826000" y="1124744"/>
              <a:chExt cx="2286000" cy="142875"/>
            </a:xfrm>
          </p:grpSpPr>
          <p:sp>
            <p:nvSpPr>
              <p:cNvPr id="51" name="Status Bar Background"/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52" name="WLAN Strength"/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Battery"/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Signal Strength"/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arrier Label"/>
              <p:cNvSpPr txBox="1"/>
              <p:nvPr/>
            </p:nvSpPr>
            <p:spPr>
              <a:xfrm>
                <a:off x="5143502" y="1142320"/>
                <a:ext cx="27411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56" name="Battery Label"/>
              <p:cNvSpPr txBox="1"/>
              <p:nvPr/>
            </p:nvSpPr>
            <p:spPr>
              <a:xfrm>
                <a:off x="6635967" y="1142320"/>
                <a:ext cx="22923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Previous">
            <a:extLst>
              <a:ext uri="{FF2B5EF4-FFF2-40B4-BE49-F238E27FC236}">
                <a16:creationId xmlns:a16="http://schemas.microsoft.com/office/drawing/2014/main" id="{43AD00F6-BDD2-474B-8062-37544384E796}"/>
              </a:ext>
            </a:extLst>
          </p:cNvPr>
          <p:cNvSpPr>
            <a:spLocks noChangeAspect="1"/>
          </p:cNvSpPr>
          <p:nvPr/>
        </p:nvSpPr>
        <p:spPr bwMode="auto">
          <a:xfrm>
            <a:off x="7747408" y="2106502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1591</Words>
  <Application>Microsoft Office PowerPoint</Application>
  <PresentationFormat>화면 슬라이드 쇼(4:3)</PresentationFormat>
  <Paragraphs>684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 신호</cp:lastModifiedBy>
  <cp:revision>113</cp:revision>
  <dcterms:created xsi:type="dcterms:W3CDTF">2018-11-14T07:02:45Z</dcterms:created>
  <dcterms:modified xsi:type="dcterms:W3CDTF">2018-12-30T17:56:42Z</dcterms:modified>
</cp:coreProperties>
</file>