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2" r:id="rId2"/>
    <p:sldId id="348" r:id="rId3"/>
    <p:sldId id="343" r:id="rId4"/>
    <p:sldId id="342" r:id="rId5"/>
    <p:sldId id="313" r:id="rId6"/>
    <p:sldId id="266" r:id="rId7"/>
    <p:sldId id="314" r:id="rId8"/>
    <p:sldId id="315" r:id="rId9"/>
    <p:sldId id="316" r:id="rId10"/>
    <p:sldId id="318" r:id="rId11"/>
    <p:sldId id="319" r:id="rId12"/>
    <p:sldId id="320" r:id="rId13"/>
    <p:sldId id="321" r:id="rId14"/>
    <p:sldId id="347" r:id="rId15"/>
    <p:sldId id="323" r:id="rId16"/>
    <p:sldId id="324" r:id="rId17"/>
    <p:sldId id="329" r:id="rId18"/>
    <p:sldId id="330" r:id="rId19"/>
    <p:sldId id="331" r:id="rId20"/>
    <p:sldId id="332" r:id="rId21"/>
    <p:sldId id="333" r:id="rId22"/>
    <p:sldId id="334" r:id="rId23"/>
    <p:sldId id="338" r:id="rId24"/>
    <p:sldId id="337" r:id="rId25"/>
    <p:sldId id="339" r:id="rId26"/>
    <p:sldId id="34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CB4BE"/>
    <a:srgbClr val="009688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10" autoAdjust="0"/>
  </p:normalViewPr>
  <p:slideViewPr>
    <p:cSldViewPr>
      <p:cViewPr varScale="1">
        <p:scale>
          <a:sx n="109" d="100"/>
          <a:sy n="109" d="100"/>
        </p:scale>
        <p:origin x="171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FF50-4EDC-4106-B632-E7F52816FADD}" type="datetimeFigureOut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3910C-B689-4637-BF1B-44E9FE573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5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2568-2F5A-4B70-B3C4-6D5EE7B203CF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6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5A-DCAB-46E8-89A4-DAFD5362A7BE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412-5A59-4B30-8A67-A89C47AE2B29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719C-F2A8-4F2C-A423-E64AC4F82262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1FA9-9C30-4015-8F44-4725433DE579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2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90B1-7C31-48F4-BD91-4BBCF078499C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1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BB3A-2DEB-473C-9974-695B8DF8823C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1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6EF-E8B8-4045-89DE-95DA9F26FE72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2AF-5A49-4093-8FBC-A8BD5728056B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D32-FDE4-4EA8-982C-ADBD5FBF022D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7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B19-9904-4CF1-BDF1-8E928EFA8818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6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57A8-2B41-42B2-93EA-E6FC91AD85A1}" type="datetime1">
              <a:rPr lang="ko-KR" altLang="en-US" smtClean="0"/>
              <a:t>2019-01-01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28095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인트로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97DF9B-4013-4269-8802-E6DCFF5FE5F7}"/>
              </a:ext>
            </a:extLst>
          </p:cNvPr>
          <p:cNvGrpSpPr/>
          <p:nvPr/>
        </p:nvGrpSpPr>
        <p:grpSpPr>
          <a:xfrm>
            <a:off x="1013296" y="2420888"/>
            <a:ext cx="924997" cy="981542"/>
            <a:chOff x="1013296" y="2420888"/>
            <a:chExt cx="924997" cy="981542"/>
          </a:xfrm>
        </p:grpSpPr>
        <p:sp>
          <p:nvSpPr>
            <p:cNvPr id="30" name="Message"/>
            <p:cNvSpPr txBox="1"/>
            <p:nvPr/>
          </p:nvSpPr>
          <p:spPr>
            <a:xfrm>
              <a:off x="1013296" y="2420888"/>
              <a:ext cx="924997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029006" y="2780928"/>
              <a:ext cx="892215" cy="621502"/>
              <a:chOff x="1029006" y="2780928"/>
              <a:chExt cx="892215" cy="621502"/>
            </a:xfrm>
          </p:grpSpPr>
          <p:grpSp>
            <p:nvGrpSpPr>
              <p:cNvPr id="59" name="Phone"/>
              <p:cNvGrpSpPr>
                <a:grpSpLocks noChangeAspect="1"/>
              </p:cNvGrpSpPr>
              <p:nvPr/>
            </p:nvGrpSpPr>
            <p:grpSpPr>
              <a:xfrm rot="1089398" flipV="1">
                <a:off x="1712688" y="2912475"/>
                <a:ext cx="208533" cy="408724"/>
                <a:chOff x="595686" y="1262396"/>
                <a:chExt cx="2479208" cy="4859248"/>
              </a:xfrm>
            </p:grpSpPr>
            <p:sp>
              <p:nvSpPr>
                <p:cNvPr id="6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6" y="2780928"/>
                <a:ext cx="679213" cy="6215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5876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953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설정하기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 각도 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3" name="Message"/>
          <p:cNvSpPr txBox="1"/>
          <p:nvPr/>
        </p:nvSpPr>
        <p:spPr>
          <a:xfrm>
            <a:off x="390567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32" y="2310856"/>
            <a:ext cx="1193272" cy="1189872"/>
          </a:xfrm>
          <a:prstGeom prst="rect">
            <a:avLst/>
          </a:prstGeom>
        </p:spPr>
      </p:pic>
      <p:sp>
        <p:nvSpPr>
          <p:cNvPr id="55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6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463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9623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나쁜 자세와 알림 주기 설정하기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779912" y="1196752"/>
            <a:ext cx="2322512" cy="4064000"/>
            <a:chOff x="413792" y="1196752"/>
            <a:chExt cx="2322512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16" y="2310856"/>
            <a:ext cx="1217069" cy="1196671"/>
          </a:xfrm>
          <a:prstGeom prst="rect">
            <a:avLst/>
          </a:prstGeom>
        </p:spPr>
      </p:pic>
      <p:cxnSp>
        <p:nvCxnSpPr>
          <p:cNvPr id="60" name="Line"/>
          <p:cNvCxnSpPr/>
          <p:nvPr/>
        </p:nvCxnSpPr>
        <p:spPr>
          <a:xfrm>
            <a:off x="3976738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"/>
          <p:cNvCxnSpPr/>
          <p:nvPr/>
        </p:nvCxnSpPr>
        <p:spPr>
          <a:xfrm>
            <a:off x="3996136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ssage"/>
          <p:cNvSpPr txBox="1"/>
          <p:nvPr/>
        </p:nvSpPr>
        <p:spPr>
          <a:xfrm>
            <a:off x="4356000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" name="Message"/>
          <p:cNvSpPr txBox="1"/>
          <p:nvPr/>
        </p:nvSpPr>
        <p:spPr>
          <a:xfrm>
            <a:off x="4356000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4" name="Message"/>
          <p:cNvSpPr txBox="1"/>
          <p:nvPr/>
        </p:nvSpPr>
        <p:spPr>
          <a:xfrm>
            <a:off x="4356000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134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4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설정 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496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339752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44008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87" name="Badge"/>
          <p:cNvSpPr/>
          <p:nvPr/>
        </p:nvSpPr>
        <p:spPr>
          <a:xfrm>
            <a:off x="60500" y="112356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8" name="Badge"/>
          <p:cNvSpPr/>
          <p:nvPr/>
        </p:nvSpPr>
        <p:spPr>
          <a:xfrm>
            <a:off x="2383755" y="111451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9" name="Badge"/>
          <p:cNvSpPr/>
          <p:nvPr/>
        </p:nvSpPr>
        <p:spPr>
          <a:xfrm>
            <a:off x="4724395" y="11392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659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1780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603" name="그룹 602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604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05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06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07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8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0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1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614" name="Message"/>
          <p:cNvSpPr txBox="1"/>
          <p:nvPr/>
        </p:nvSpPr>
        <p:spPr>
          <a:xfrm>
            <a:off x="390567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15" name="Message"/>
          <p:cNvSpPr txBox="1"/>
          <p:nvPr/>
        </p:nvSpPr>
        <p:spPr>
          <a:xfrm>
            <a:off x="437941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616" name="Message"/>
          <p:cNvSpPr txBox="1"/>
          <p:nvPr/>
        </p:nvSpPr>
        <p:spPr>
          <a:xfrm>
            <a:off x="476976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cxnSp>
        <p:nvCxnSpPr>
          <p:cNvPr id="620" name="Line"/>
          <p:cNvCxnSpPr/>
          <p:nvPr/>
        </p:nvCxnSpPr>
        <p:spPr>
          <a:xfrm>
            <a:off x="383366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Line"/>
          <p:cNvCxnSpPr/>
          <p:nvPr/>
        </p:nvCxnSpPr>
        <p:spPr>
          <a:xfrm rot="5400000">
            <a:off x="444578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Message"/>
          <p:cNvSpPr txBox="1"/>
          <p:nvPr/>
        </p:nvSpPr>
        <p:spPr>
          <a:xfrm>
            <a:off x="533010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623" name="그림 6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5319576" y="4140000"/>
            <a:ext cx="386296" cy="475083"/>
          </a:xfrm>
          <a:prstGeom prst="rect">
            <a:avLst/>
          </a:prstGeom>
        </p:spPr>
      </p:pic>
      <p:pic>
        <p:nvPicPr>
          <p:cNvPr id="624" name="그림 6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4007708" y="4142978"/>
            <a:ext cx="618044" cy="461168"/>
          </a:xfrm>
          <a:prstGeom prst="rect">
            <a:avLst/>
          </a:prstGeom>
        </p:spPr>
      </p:pic>
      <p:sp>
        <p:nvSpPr>
          <p:cNvPr id="625" name="Message"/>
          <p:cNvSpPr txBox="1"/>
          <p:nvPr/>
        </p:nvSpPr>
        <p:spPr>
          <a:xfrm>
            <a:off x="398606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6" name="Message"/>
          <p:cNvSpPr txBox="1"/>
          <p:nvPr/>
        </p:nvSpPr>
        <p:spPr>
          <a:xfrm>
            <a:off x="513819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7" name="Navigation Bar Container"/>
          <p:cNvSpPr/>
          <p:nvPr/>
        </p:nvSpPr>
        <p:spPr>
          <a:xfrm>
            <a:off x="377991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8" name="Home"/>
          <p:cNvSpPr>
            <a:spLocks noChangeAspect="1" noEditPoints="1"/>
          </p:cNvSpPr>
          <p:nvPr/>
        </p:nvSpPr>
        <p:spPr bwMode="auto">
          <a:xfrm>
            <a:off x="575077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9" name="Recents"/>
          <p:cNvSpPr>
            <a:spLocks noChangeAspect="1" noEditPoints="1"/>
          </p:cNvSpPr>
          <p:nvPr/>
        </p:nvSpPr>
        <p:spPr bwMode="auto">
          <a:xfrm>
            <a:off x="459626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0" name="Back"/>
          <p:cNvSpPr>
            <a:spLocks noChangeAspect="1" noEditPoints="1"/>
          </p:cNvSpPr>
          <p:nvPr/>
        </p:nvSpPr>
        <p:spPr bwMode="auto">
          <a:xfrm flipH="1">
            <a:off x="520181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00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1" name="Icon"/>
          <p:cNvSpPr>
            <a:spLocks noChangeAspect="1" noEditPoints="1"/>
          </p:cNvSpPr>
          <p:nvPr/>
        </p:nvSpPr>
        <p:spPr bwMode="auto">
          <a:xfrm>
            <a:off x="400770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2" name="그림 6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505311" y="3446516"/>
            <a:ext cx="216000" cy="252000"/>
          </a:xfrm>
          <a:prstGeom prst="rect">
            <a:avLst/>
          </a:prstGeom>
        </p:spPr>
      </p:pic>
      <p:pic>
        <p:nvPicPr>
          <p:cNvPr id="633" name="그림 6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63" y="3449263"/>
            <a:ext cx="216000" cy="216000"/>
          </a:xfrm>
          <a:prstGeom prst="rect">
            <a:avLst/>
          </a:prstGeom>
        </p:spPr>
      </p:pic>
      <p:pic>
        <p:nvPicPr>
          <p:cNvPr id="635" name="그림 6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"/>
          <a:stretch/>
        </p:blipFill>
        <p:spPr>
          <a:xfrm>
            <a:off x="4283968" y="2276872"/>
            <a:ext cx="1322253" cy="1280391"/>
          </a:xfrm>
          <a:prstGeom prst="rect">
            <a:avLst/>
          </a:prstGeom>
        </p:spPr>
      </p:pic>
      <p:sp>
        <p:nvSpPr>
          <p:cNvPr id="636" name="오른쪽 화살표 63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7" name="Message"/>
          <p:cNvSpPr txBox="1"/>
          <p:nvPr/>
        </p:nvSpPr>
        <p:spPr>
          <a:xfrm>
            <a:off x="462575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8" name="Message"/>
          <p:cNvSpPr txBox="1"/>
          <p:nvPr/>
        </p:nvSpPr>
        <p:spPr>
          <a:xfrm>
            <a:off x="4617838" y="3068960"/>
            <a:ext cx="72943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나쁜 자세 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33%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9" name="Message"/>
          <p:cNvSpPr txBox="1"/>
          <p:nvPr/>
        </p:nvSpPr>
        <p:spPr>
          <a:xfrm>
            <a:off x="4788024" y="2908916"/>
            <a:ext cx="351122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chemeClr val="accent1"/>
                </a:solidFill>
                <a:latin typeface="+mn-ea"/>
                <a:cs typeface="Segoe UI" panose="020B0502040204020203" pitchFamily="34" charset="0"/>
              </a:rPr>
              <a:t>GOOD</a:t>
            </a:r>
          </a:p>
        </p:txBody>
      </p:sp>
      <p:sp>
        <p:nvSpPr>
          <p:cNvPr id="7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922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1105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73" name="Badge"/>
          <p:cNvSpPr/>
          <p:nvPr/>
        </p:nvSpPr>
        <p:spPr>
          <a:xfrm>
            <a:off x="520055" y="420063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72" name="Badge"/>
          <p:cNvSpPr/>
          <p:nvPr/>
        </p:nvSpPr>
        <p:spPr>
          <a:xfrm>
            <a:off x="971600" y="285293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6" name="Badge"/>
          <p:cNvSpPr/>
          <p:nvPr/>
        </p:nvSpPr>
        <p:spPr>
          <a:xfrm>
            <a:off x="520055" y="348055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7" name="Badge"/>
          <p:cNvSpPr/>
          <p:nvPr/>
        </p:nvSpPr>
        <p:spPr>
          <a:xfrm>
            <a:off x="1907704" y="3501008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9" name="Badge"/>
          <p:cNvSpPr/>
          <p:nvPr/>
        </p:nvSpPr>
        <p:spPr>
          <a:xfrm>
            <a:off x="1907704" y="4128625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0" name="Badge"/>
          <p:cNvSpPr/>
          <p:nvPr/>
        </p:nvSpPr>
        <p:spPr>
          <a:xfrm>
            <a:off x="467544" y="506472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81" name="Badge"/>
          <p:cNvSpPr/>
          <p:nvPr/>
        </p:nvSpPr>
        <p:spPr>
          <a:xfrm>
            <a:off x="1024111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82" name="Badge"/>
          <p:cNvSpPr/>
          <p:nvPr/>
        </p:nvSpPr>
        <p:spPr>
          <a:xfrm>
            <a:off x="1619672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83" name="Badge"/>
          <p:cNvSpPr/>
          <p:nvPr/>
        </p:nvSpPr>
        <p:spPr>
          <a:xfrm>
            <a:off x="2248247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4710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36084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자세분석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4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51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52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56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essage"/>
          <p:cNvSpPr txBox="1"/>
          <p:nvPr/>
        </p:nvSpPr>
        <p:spPr>
          <a:xfrm>
            <a:off x="4004320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" name="Message"/>
          <p:cNvSpPr txBox="1"/>
          <p:nvPr/>
        </p:nvSpPr>
        <p:spPr>
          <a:xfrm>
            <a:off x="5156448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1560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356957" y="1628800"/>
            <a:ext cx="122315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일일 자세 리포트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239683" y="1942035"/>
            <a:ext cx="1484445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2019-01-01 ~ 2019-01-01</a:t>
            </a: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371070" y="3312000"/>
            <a:ext cx="339428" cy="39600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0" y="3312000"/>
            <a:ext cx="360000" cy="3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60" b="49940"/>
          <a:stretch/>
        </p:blipFill>
        <p:spPr>
          <a:xfrm>
            <a:off x="4224795" y="4248000"/>
            <a:ext cx="338544" cy="4680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8" r="54680"/>
          <a:stretch/>
        </p:blipFill>
        <p:spPr>
          <a:xfrm>
            <a:off x="5341162" y="4248000"/>
            <a:ext cx="340450" cy="432000"/>
          </a:xfrm>
          <a:prstGeom prst="rect">
            <a:avLst/>
          </a:prstGeom>
        </p:spPr>
      </p:pic>
      <p:sp>
        <p:nvSpPr>
          <p:cNvPr id="157" name="Message"/>
          <p:cNvSpPr txBox="1"/>
          <p:nvPr/>
        </p:nvSpPr>
        <p:spPr>
          <a:xfrm>
            <a:off x="3995936" y="3788401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8" name="Message"/>
          <p:cNvSpPr txBox="1"/>
          <p:nvPr/>
        </p:nvSpPr>
        <p:spPr>
          <a:xfrm>
            <a:off x="5148064" y="378904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착용시간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95936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바른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148064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나쁜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115616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65170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965170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essage"/>
          <p:cNvSpPr txBox="1"/>
          <p:nvPr/>
        </p:nvSpPr>
        <p:spPr>
          <a:xfrm>
            <a:off x="413792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자세분석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0887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교정운동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47" name="Screen"/>
          <p:cNvSpPr>
            <a:spLocks noChangeArrowheads="1"/>
          </p:cNvSpPr>
          <p:nvPr/>
        </p:nvSpPr>
        <p:spPr bwMode="auto">
          <a:xfrm>
            <a:off x="3798168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48" name="Compose Email"/>
          <p:cNvGrpSpPr/>
          <p:nvPr/>
        </p:nvGrpSpPr>
        <p:grpSpPr>
          <a:xfrm>
            <a:off x="3798168" y="1196752"/>
            <a:ext cx="2286000" cy="285750"/>
            <a:chOff x="595686" y="1261242"/>
            <a:chExt cx="2286000" cy="285750"/>
          </a:xfrm>
        </p:grpSpPr>
        <p:sp>
          <p:nvSpPr>
            <p:cNvPr id="49" name="Outer"/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0" name="Status Bar"/>
            <p:cNvGrpSpPr>
              <a:grpSpLocks noChangeAspect="1"/>
            </p:cNvGrpSpPr>
            <p:nvPr/>
          </p:nvGrpSpPr>
          <p:grpSpPr>
            <a:xfrm>
              <a:off x="595686" y="1261242"/>
              <a:ext cx="2286000" cy="142875"/>
              <a:chOff x="4826000" y="1124744"/>
              <a:chExt cx="2286000" cy="142875"/>
            </a:xfrm>
          </p:grpSpPr>
          <p:sp>
            <p:nvSpPr>
              <p:cNvPr id="51" name="Status Bar Background"/>
              <p:cNvSpPr>
                <a:spLocks noChangeArrowheads="1"/>
              </p:cNvSpPr>
              <p:nvPr/>
            </p:nvSpPr>
            <p:spPr bwMode="auto">
              <a:xfrm>
                <a:off x="4826000" y="1124744"/>
                <a:ext cx="2286000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8:08 AM</a:t>
                </a:r>
              </a:p>
            </p:txBody>
          </p:sp>
          <p:sp>
            <p:nvSpPr>
              <p:cNvPr id="52" name="WLAN Strength"/>
              <p:cNvSpPr>
                <a:spLocks noChangeAspect="1" noEditPoints="1"/>
              </p:cNvSpPr>
              <p:nvPr/>
            </p:nvSpPr>
            <p:spPr bwMode="auto">
              <a:xfrm>
                <a:off x="5457825" y="1163637"/>
                <a:ext cx="85725" cy="65088"/>
              </a:xfrm>
              <a:custGeom>
                <a:avLst/>
                <a:gdLst>
                  <a:gd name="T0" fmla="*/ 56 w 112"/>
                  <a:gd name="T1" fmla="*/ 0 h 85"/>
                  <a:gd name="T2" fmla="*/ 0 w 112"/>
                  <a:gd name="T3" fmla="*/ 22 h 85"/>
                  <a:gd name="T4" fmla="*/ 8 w 112"/>
                  <a:gd name="T5" fmla="*/ 32 h 85"/>
                  <a:gd name="T6" fmla="*/ 56 w 112"/>
                  <a:gd name="T7" fmla="*/ 14 h 85"/>
                  <a:gd name="T8" fmla="*/ 103 w 112"/>
                  <a:gd name="T9" fmla="*/ 32 h 85"/>
                  <a:gd name="T10" fmla="*/ 112 w 112"/>
                  <a:gd name="T11" fmla="*/ 22 h 85"/>
                  <a:gd name="T12" fmla="*/ 56 w 112"/>
                  <a:gd name="T13" fmla="*/ 0 h 85"/>
                  <a:gd name="T14" fmla="*/ 56 w 112"/>
                  <a:gd name="T15" fmla="*/ 28 h 85"/>
                  <a:gd name="T16" fmla="*/ 18 w 112"/>
                  <a:gd name="T17" fmla="*/ 43 h 85"/>
                  <a:gd name="T18" fmla="*/ 27 w 112"/>
                  <a:gd name="T19" fmla="*/ 53 h 85"/>
                  <a:gd name="T20" fmla="*/ 56 w 112"/>
                  <a:gd name="T21" fmla="*/ 43 h 85"/>
                  <a:gd name="T22" fmla="*/ 84 w 112"/>
                  <a:gd name="T23" fmla="*/ 53 h 85"/>
                  <a:gd name="T24" fmla="*/ 94 w 112"/>
                  <a:gd name="T25" fmla="*/ 43 h 85"/>
                  <a:gd name="T26" fmla="*/ 56 w 112"/>
                  <a:gd name="T27" fmla="*/ 28 h 85"/>
                  <a:gd name="T28" fmla="*/ 56 w 112"/>
                  <a:gd name="T29" fmla="*/ 56 h 85"/>
                  <a:gd name="T30" fmla="*/ 37 w 112"/>
                  <a:gd name="T31" fmla="*/ 64 h 85"/>
                  <a:gd name="T32" fmla="*/ 56 w 112"/>
                  <a:gd name="T33" fmla="*/ 85 h 85"/>
                  <a:gd name="T34" fmla="*/ 75 w 112"/>
                  <a:gd name="T35" fmla="*/ 64 h 85"/>
                  <a:gd name="T36" fmla="*/ 56 w 112"/>
                  <a:gd name="T37" fmla="*/ 5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" h="85">
                    <a:moveTo>
                      <a:pt x="56" y="0"/>
                    </a:moveTo>
                    <a:cubicBezTo>
                      <a:pt x="34" y="0"/>
                      <a:pt x="15" y="9"/>
                      <a:pt x="0" y="22"/>
                    </a:cubicBezTo>
                    <a:lnTo>
                      <a:pt x="8" y="32"/>
                    </a:lnTo>
                    <a:cubicBezTo>
                      <a:pt x="21" y="21"/>
                      <a:pt x="38" y="14"/>
                      <a:pt x="56" y="14"/>
                    </a:cubicBezTo>
                    <a:cubicBezTo>
                      <a:pt x="74" y="14"/>
                      <a:pt x="91" y="21"/>
                      <a:pt x="103" y="32"/>
                    </a:cubicBezTo>
                    <a:lnTo>
                      <a:pt x="112" y="22"/>
                    </a:lnTo>
                    <a:cubicBezTo>
                      <a:pt x="97" y="9"/>
                      <a:pt x="77" y="0"/>
                      <a:pt x="56" y="0"/>
                    </a:cubicBezTo>
                    <a:close/>
                    <a:moveTo>
                      <a:pt x="56" y="28"/>
                    </a:moveTo>
                    <a:cubicBezTo>
                      <a:pt x="41" y="28"/>
                      <a:pt x="28" y="34"/>
                      <a:pt x="18" y="43"/>
                    </a:cubicBezTo>
                    <a:lnTo>
                      <a:pt x="27" y="53"/>
                    </a:lnTo>
                    <a:cubicBezTo>
                      <a:pt x="35" y="47"/>
                      <a:pt x="45" y="43"/>
                      <a:pt x="56" y="43"/>
                    </a:cubicBezTo>
                    <a:cubicBezTo>
                      <a:pt x="67" y="43"/>
                      <a:pt x="77" y="47"/>
                      <a:pt x="84" y="53"/>
                    </a:cubicBezTo>
                    <a:lnTo>
                      <a:pt x="94" y="43"/>
                    </a:lnTo>
                    <a:cubicBezTo>
                      <a:pt x="84" y="34"/>
                      <a:pt x="70" y="28"/>
                      <a:pt x="56" y="28"/>
                    </a:cubicBezTo>
                    <a:close/>
                    <a:moveTo>
                      <a:pt x="56" y="56"/>
                    </a:moveTo>
                    <a:cubicBezTo>
                      <a:pt x="49" y="56"/>
                      <a:pt x="42" y="59"/>
                      <a:pt x="37" y="64"/>
                    </a:cubicBezTo>
                    <a:lnTo>
                      <a:pt x="56" y="85"/>
                    </a:lnTo>
                    <a:lnTo>
                      <a:pt x="75" y="64"/>
                    </a:lnTo>
                    <a:cubicBezTo>
                      <a:pt x="70" y="59"/>
                      <a:pt x="63" y="56"/>
                      <a:pt x="56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Battery"/>
              <p:cNvSpPr>
                <a:spLocks noChangeAspect="1" noEditPoints="1"/>
              </p:cNvSpPr>
              <p:nvPr/>
            </p:nvSpPr>
            <p:spPr bwMode="auto">
              <a:xfrm>
                <a:off x="6897688" y="1162050"/>
                <a:ext cx="174625" cy="68263"/>
              </a:xfrm>
              <a:custGeom>
                <a:avLst/>
                <a:gdLst>
                  <a:gd name="T0" fmla="*/ 14 w 229"/>
                  <a:gd name="T1" fmla="*/ 0 h 89"/>
                  <a:gd name="T2" fmla="*/ 0 w 229"/>
                  <a:gd name="T3" fmla="*/ 14 h 89"/>
                  <a:gd name="T4" fmla="*/ 0 w 229"/>
                  <a:gd name="T5" fmla="*/ 75 h 89"/>
                  <a:gd name="T6" fmla="*/ 14 w 229"/>
                  <a:gd name="T7" fmla="*/ 89 h 89"/>
                  <a:gd name="T8" fmla="*/ 197 w 229"/>
                  <a:gd name="T9" fmla="*/ 89 h 89"/>
                  <a:gd name="T10" fmla="*/ 211 w 229"/>
                  <a:gd name="T11" fmla="*/ 75 h 89"/>
                  <a:gd name="T12" fmla="*/ 211 w 229"/>
                  <a:gd name="T13" fmla="*/ 14 h 89"/>
                  <a:gd name="T14" fmla="*/ 197 w 229"/>
                  <a:gd name="T15" fmla="*/ 0 h 89"/>
                  <a:gd name="T16" fmla="*/ 14 w 229"/>
                  <a:gd name="T17" fmla="*/ 0 h 89"/>
                  <a:gd name="T18" fmla="*/ 14 w 229"/>
                  <a:gd name="T19" fmla="*/ 4 h 89"/>
                  <a:gd name="T20" fmla="*/ 197 w 229"/>
                  <a:gd name="T21" fmla="*/ 4 h 89"/>
                  <a:gd name="T22" fmla="*/ 206 w 229"/>
                  <a:gd name="T23" fmla="*/ 14 h 89"/>
                  <a:gd name="T24" fmla="*/ 206 w 229"/>
                  <a:gd name="T25" fmla="*/ 75 h 89"/>
                  <a:gd name="T26" fmla="*/ 197 w 229"/>
                  <a:gd name="T27" fmla="*/ 84 h 89"/>
                  <a:gd name="T28" fmla="*/ 14 w 229"/>
                  <a:gd name="T29" fmla="*/ 84 h 89"/>
                  <a:gd name="T30" fmla="*/ 4 w 229"/>
                  <a:gd name="T31" fmla="*/ 75 h 89"/>
                  <a:gd name="T32" fmla="*/ 4 w 229"/>
                  <a:gd name="T33" fmla="*/ 14 h 89"/>
                  <a:gd name="T34" fmla="*/ 14 w 229"/>
                  <a:gd name="T35" fmla="*/ 4 h 89"/>
                  <a:gd name="T36" fmla="*/ 19 w 229"/>
                  <a:gd name="T37" fmla="*/ 9 h 89"/>
                  <a:gd name="T38" fmla="*/ 9 w 229"/>
                  <a:gd name="T39" fmla="*/ 18 h 89"/>
                  <a:gd name="T40" fmla="*/ 9 w 229"/>
                  <a:gd name="T41" fmla="*/ 70 h 89"/>
                  <a:gd name="T42" fmla="*/ 19 w 229"/>
                  <a:gd name="T43" fmla="*/ 79 h 89"/>
                  <a:gd name="T44" fmla="*/ 192 w 229"/>
                  <a:gd name="T45" fmla="*/ 79 h 89"/>
                  <a:gd name="T46" fmla="*/ 201 w 229"/>
                  <a:gd name="T47" fmla="*/ 70 h 89"/>
                  <a:gd name="T48" fmla="*/ 201 w 229"/>
                  <a:gd name="T49" fmla="*/ 18 h 89"/>
                  <a:gd name="T50" fmla="*/ 192 w 229"/>
                  <a:gd name="T51" fmla="*/ 9 h 89"/>
                  <a:gd name="T52" fmla="*/ 19 w 229"/>
                  <a:gd name="T53" fmla="*/ 9 h 89"/>
                  <a:gd name="T54" fmla="*/ 215 w 229"/>
                  <a:gd name="T55" fmla="*/ 28 h 89"/>
                  <a:gd name="T56" fmla="*/ 215 w 229"/>
                  <a:gd name="T57" fmla="*/ 61 h 89"/>
                  <a:gd name="T58" fmla="*/ 229 w 229"/>
                  <a:gd name="T59" fmla="*/ 44 h 89"/>
                  <a:gd name="T60" fmla="*/ 215 w 229"/>
                  <a:gd name="T61" fmla="*/ 2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9" h="89"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lnTo>
                      <a:pt x="0" y="75"/>
                    </a:lnTo>
                    <a:cubicBezTo>
                      <a:pt x="0" y="82"/>
                      <a:pt x="6" y="89"/>
                      <a:pt x="14" y="89"/>
                    </a:cubicBezTo>
                    <a:lnTo>
                      <a:pt x="197" y="89"/>
                    </a:lnTo>
                    <a:cubicBezTo>
                      <a:pt x="204" y="89"/>
                      <a:pt x="211" y="82"/>
                      <a:pt x="211" y="75"/>
                    </a:cubicBezTo>
                    <a:lnTo>
                      <a:pt x="211" y="14"/>
                    </a:lnTo>
                    <a:cubicBezTo>
                      <a:pt x="211" y="6"/>
                      <a:pt x="204" y="0"/>
                      <a:pt x="197" y="0"/>
                    </a:cubicBezTo>
                    <a:lnTo>
                      <a:pt x="14" y="0"/>
                    </a:lnTo>
                    <a:close/>
                    <a:moveTo>
                      <a:pt x="14" y="4"/>
                    </a:moveTo>
                    <a:lnTo>
                      <a:pt x="197" y="4"/>
                    </a:lnTo>
                    <a:cubicBezTo>
                      <a:pt x="202" y="4"/>
                      <a:pt x="206" y="8"/>
                      <a:pt x="206" y="14"/>
                    </a:cubicBezTo>
                    <a:lnTo>
                      <a:pt x="206" y="75"/>
                    </a:lnTo>
                    <a:cubicBezTo>
                      <a:pt x="206" y="80"/>
                      <a:pt x="202" y="84"/>
                      <a:pt x="197" y="84"/>
                    </a:cubicBezTo>
                    <a:lnTo>
                      <a:pt x="14" y="84"/>
                    </a:lnTo>
                    <a:cubicBezTo>
                      <a:pt x="9" y="84"/>
                      <a:pt x="4" y="80"/>
                      <a:pt x="4" y="75"/>
                    </a:cubicBezTo>
                    <a:lnTo>
                      <a:pt x="4" y="14"/>
                    </a:lnTo>
                    <a:cubicBezTo>
                      <a:pt x="4" y="8"/>
                      <a:pt x="9" y="4"/>
                      <a:pt x="14" y="4"/>
                    </a:cubicBezTo>
                    <a:close/>
                    <a:moveTo>
                      <a:pt x="19" y="9"/>
                    </a:moveTo>
                    <a:cubicBezTo>
                      <a:pt x="13" y="9"/>
                      <a:pt x="9" y="13"/>
                      <a:pt x="9" y="18"/>
                    </a:cubicBezTo>
                    <a:lnTo>
                      <a:pt x="9" y="70"/>
                    </a:lnTo>
                    <a:cubicBezTo>
                      <a:pt x="9" y="75"/>
                      <a:pt x="13" y="79"/>
                      <a:pt x="19" y="79"/>
                    </a:cubicBezTo>
                    <a:lnTo>
                      <a:pt x="192" y="79"/>
                    </a:lnTo>
                    <a:cubicBezTo>
                      <a:pt x="197" y="79"/>
                      <a:pt x="201" y="75"/>
                      <a:pt x="201" y="70"/>
                    </a:cubicBezTo>
                    <a:lnTo>
                      <a:pt x="201" y="18"/>
                    </a:lnTo>
                    <a:cubicBezTo>
                      <a:pt x="201" y="13"/>
                      <a:pt x="197" y="9"/>
                      <a:pt x="192" y="9"/>
                    </a:cubicBezTo>
                    <a:lnTo>
                      <a:pt x="19" y="9"/>
                    </a:lnTo>
                    <a:close/>
                    <a:moveTo>
                      <a:pt x="215" y="28"/>
                    </a:moveTo>
                    <a:lnTo>
                      <a:pt x="215" y="61"/>
                    </a:lnTo>
                    <a:cubicBezTo>
                      <a:pt x="224" y="61"/>
                      <a:pt x="229" y="53"/>
                      <a:pt x="229" y="44"/>
                    </a:cubicBezTo>
                    <a:cubicBezTo>
                      <a:pt x="229" y="35"/>
                      <a:pt x="224" y="28"/>
                      <a:pt x="21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Signal Strength"/>
              <p:cNvSpPr>
                <a:spLocks noChangeAspect="1" noEditPoints="1"/>
              </p:cNvSpPr>
              <p:nvPr/>
            </p:nvSpPr>
            <p:spPr bwMode="auto">
              <a:xfrm>
                <a:off x="4872038" y="1176337"/>
                <a:ext cx="239713" cy="39688"/>
              </a:xfrm>
              <a:custGeom>
                <a:avLst/>
                <a:gdLst>
                  <a:gd name="T0" fmla="*/ 26 w 314"/>
                  <a:gd name="T1" fmla="*/ 0 h 52"/>
                  <a:gd name="T2" fmla="*/ 0 w 314"/>
                  <a:gd name="T3" fmla="*/ 26 h 52"/>
                  <a:gd name="T4" fmla="*/ 26 w 314"/>
                  <a:gd name="T5" fmla="*/ 52 h 52"/>
                  <a:gd name="T6" fmla="*/ 52 w 314"/>
                  <a:gd name="T7" fmla="*/ 26 h 52"/>
                  <a:gd name="T8" fmla="*/ 26 w 314"/>
                  <a:gd name="T9" fmla="*/ 0 h 52"/>
                  <a:gd name="T10" fmla="*/ 91 w 314"/>
                  <a:gd name="T11" fmla="*/ 0 h 52"/>
                  <a:gd name="T12" fmla="*/ 66 w 314"/>
                  <a:gd name="T13" fmla="*/ 26 h 52"/>
                  <a:gd name="T14" fmla="*/ 91 w 314"/>
                  <a:gd name="T15" fmla="*/ 52 h 52"/>
                  <a:gd name="T16" fmla="*/ 117 w 314"/>
                  <a:gd name="T17" fmla="*/ 26 h 52"/>
                  <a:gd name="T18" fmla="*/ 91 w 314"/>
                  <a:gd name="T19" fmla="*/ 0 h 52"/>
                  <a:gd name="T20" fmla="*/ 157 w 314"/>
                  <a:gd name="T21" fmla="*/ 0 h 52"/>
                  <a:gd name="T22" fmla="*/ 131 w 314"/>
                  <a:gd name="T23" fmla="*/ 26 h 52"/>
                  <a:gd name="T24" fmla="*/ 157 w 314"/>
                  <a:gd name="T25" fmla="*/ 52 h 52"/>
                  <a:gd name="T26" fmla="*/ 183 w 314"/>
                  <a:gd name="T27" fmla="*/ 26 h 52"/>
                  <a:gd name="T28" fmla="*/ 157 w 314"/>
                  <a:gd name="T29" fmla="*/ 0 h 52"/>
                  <a:gd name="T30" fmla="*/ 223 w 314"/>
                  <a:gd name="T31" fmla="*/ 0 h 52"/>
                  <a:gd name="T32" fmla="*/ 197 w 314"/>
                  <a:gd name="T33" fmla="*/ 26 h 52"/>
                  <a:gd name="T34" fmla="*/ 223 w 314"/>
                  <a:gd name="T35" fmla="*/ 52 h 52"/>
                  <a:gd name="T36" fmla="*/ 248 w 314"/>
                  <a:gd name="T37" fmla="*/ 26 h 52"/>
                  <a:gd name="T38" fmla="*/ 223 w 314"/>
                  <a:gd name="T39" fmla="*/ 0 h 52"/>
                  <a:gd name="T40" fmla="*/ 288 w 314"/>
                  <a:gd name="T41" fmla="*/ 0 h 52"/>
                  <a:gd name="T42" fmla="*/ 262 w 314"/>
                  <a:gd name="T43" fmla="*/ 26 h 52"/>
                  <a:gd name="T44" fmla="*/ 288 w 314"/>
                  <a:gd name="T45" fmla="*/ 52 h 52"/>
                  <a:gd name="T46" fmla="*/ 314 w 314"/>
                  <a:gd name="T47" fmla="*/ 26 h 52"/>
                  <a:gd name="T48" fmla="*/ 288 w 314"/>
                  <a:gd name="T49" fmla="*/ 0 h 52"/>
                  <a:gd name="T50" fmla="*/ 288 w 314"/>
                  <a:gd name="T51" fmla="*/ 3 h 52"/>
                  <a:gd name="T52" fmla="*/ 312 w 314"/>
                  <a:gd name="T53" fmla="*/ 26 h 52"/>
                  <a:gd name="T54" fmla="*/ 288 w 314"/>
                  <a:gd name="T55" fmla="*/ 50 h 52"/>
                  <a:gd name="T56" fmla="*/ 265 w 314"/>
                  <a:gd name="T57" fmla="*/ 26 h 52"/>
                  <a:gd name="T58" fmla="*/ 288 w 314"/>
                  <a:gd name="T59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4" h="52">
                    <a:moveTo>
                      <a:pt x="26" y="0"/>
                    </a:moveTo>
                    <a:cubicBezTo>
                      <a:pt x="11" y="0"/>
                      <a:pt x="0" y="12"/>
                      <a:pt x="0" y="26"/>
                    </a:cubicBezTo>
                    <a:cubicBezTo>
                      <a:pt x="0" y="40"/>
                      <a:pt x="11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91" y="0"/>
                    </a:moveTo>
                    <a:cubicBezTo>
                      <a:pt x="77" y="0"/>
                      <a:pt x="66" y="12"/>
                      <a:pt x="66" y="26"/>
                    </a:cubicBezTo>
                    <a:cubicBezTo>
                      <a:pt x="66" y="40"/>
                      <a:pt x="77" y="52"/>
                      <a:pt x="91" y="52"/>
                    </a:cubicBezTo>
                    <a:cubicBezTo>
                      <a:pt x="106" y="52"/>
                      <a:pt x="117" y="40"/>
                      <a:pt x="117" y="26"/>
                    </a:cubicBezTo>
                    <a:cubicBezTo>
                      <a:pt x="117" y="12"/>
                      <a:pt x="106" y="0"/>
                      <a:pt x="91" y="0"/>
                    </a:cubicBezTo>
                    <a:close/>
                    <a:moveTo>
                      <a:pt x="157" y="0"/>
                    </a:moveTo>
                    <a:cubicBezTo>
                      <a:pt x="143" y="0"/>
                      <a:pt x="131" y="12"/>
                      <a:pt x="131" y="26"/>
                    </a:cubicBezTo>
                    <a:cubicBezTo>
                      <a:pt x="131" y="40"/>
                      <a:pt x="143" y="52"/>
                      <a:pt x="157" y="52"/>
                    </a:cubicBezTo>
                    <a:cubicBezTo>
                      <a:pt x="171" y="52"/>
                      <a:pt x="183" y="40"/>
                      <a:pt x="183" y="26"/>
                    </a:cubicBezTo>
                    <a:cubicBezTo>
                      <a:pt x="183" y="12"/>
                      <a:pt x="171" y="0"/>
                      <a:pt x="157" y="0"/>
                    </a:cubicBezTo>
                    <a:close/>
                    <a:moveTo>
                      <a:pt x="223" y="0"/>
                    </a:moveTo>
                    <a:cubicBezTo>
                      <a:pt x="208" y="0"/>
                      <a:pt x="197" y="12"/>
                      <a:pt x="197" y="26"/>
                    </a:cubicBezTo>
                    <a:cubicBezTo>
                      <a:pt x="197" y="40"/>
                      <a:pt x="208" y="52"/>
                      <a:pt x="223" y="52"/>
                    </a:cubicBezTo>
                    <a:cubicBezTo>
                      <a:pt x="237" y="52"/>
                      <a:pt x="248" y="40"/>
                      <a:pt x="248" y="26"/>
                    </a:cubicBezTo>
                    <a:cubicBezTo>
                      <a:pt x="248" y="12"/>
                      <a:pt x="237" y="0"/>
                      <a:pt x="223" y="0"/>
                    </a:cubicBezTo>
                    <a:close/>
                    <a:moveTo>
                      <a:pt x="288" y="0"/>
                    </a:moveTo>
                    <a:cubicBezTo>
                      <a:pt x="274" y="0"/>
                      <a:pt x="262" y="12"/>
                      <a:pt x="262" y="26"/>
                    </a:cubicBezTo>
                    <a:cubicBezTo>
                      <a:pt x="262" y="40"/>
                      <a:pt x="274" y="52"/>
                      <a:pt x="288" y="52"/>
                    </a:cubicBezTo>
                    <a:cubicBezTo>
                      <a:pt x="302" y="52"/>
                      <a:pt x="314" y="40"/>
                      <a:pt x="314" y="26"/>
                    </a:cubicBezTo>
                    <a:cubicBezTo>
                      <a:pt x="314" y="12"/>
                      <a:pt x="302" y="0"/>
                      <a:pt x="288" y="0"/>
                    </a:cubicBezTo>
                    <a:close/>
                    <a:moveTo>
                      <a:pt x="288" y="3"/>
                    </a:moveTo>
                    <a:cubicBezTo>
                      <a:pt x="301" y="3"/>
                      <a:pt x="312" y="13"/>
                      <a:pt x="312" y="26"/>
                    </a:cubicBezTo>
                    <a:cubicBezTo>
                      <a:pt x="312" y="39"/>
                      <a:pt x="301" y="50"/>
                      <a:pt x="288" y="50"/>
                    </a:cubicBezTo>
                    <a:cubicBezTo>
                      <a:pt x="275" y="50"/>
                      <a:pt x="265" y="39"/>
                      <a:pt x="265" y="26"/>
                    </a:cubicBezTo>
                    <a:cubicBezTo>
                      <a:pt x="265" y="13"/>
                      <a:pt x="275" y="3"/>
                      <a:pt x="28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Carrier Label"/>
              <p:cNvSpPr txBox="1"/>
              <p:nvPr/>
            </p:nvSpPr>
            <p:spPr>
              <a:xfrm>
                <a:off x="5143502" y="1142320"/>
                <a:ext cx="274114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Carrier</a:t>
                </a:r>
              </a:p>
            </p:txBody>
          </p:sp>
          <p:sp>
            <p:nvSpPr>
              <p:cNvPr id="56" name="Battery Label"/>
              <p:cNvSpPr txBox="1"/>
              <p:nvPr/>
            </p:nvSpPr>
            <p:spPr>
              <a:xfrm>
                <a:off x="6635967" y="1142320"/>
                <a:ext cx="22923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100%</a:t>
                </a:r>
              </a:p>
            </p:txBody>
          </p: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76548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693337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165818" y="1628800"/>
            <a:ext cx="1526123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운동하기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074320" y="2374083"/>
            <a:ext cx="1707262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함께 운동하세요</a:t>
            </a:r>
            <a:endParaRPr lang="en-US" sz="10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23928" y="4140000"/>
            <a:ext cx="9361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등배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61369" y="4140000"/>
            <a:ext cx="950791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옆구리운동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6" name="Message"/>
          <p:cNvSpPr txBox="1"/>
          <p:nvPr/>
        </p:nvSpPr>
        <p:spPr>
          <a:xfrm>
            <a:off x="4207750" y="2548876"/>
            <a:ext cx="1508490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회원님의 건강을 위해</a:t>
            </a:r>
            <a:endParaRPr lang="en-US" altLang="ko-KR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자세교정운동을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권해 드립니다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. </a:t>
            </a:r>
            <a:endParaRPr lang="en-US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256000" y="4284000"/>
            <a:ext cx="519512" cy="545322"/>
            <a:chOff x="5256000" y="4284000"/>
            <a:chExt cx="519512" cy="54532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171" y="4380430"/>
              <a:ext cx="319282" cy="44889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000" y="4284000"/>
              <a:ext cx="519512" cy="342761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94039"/>
            <a:ext cx="429341" cy="5869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38913" y="4284000"/>
            <a:ext cx="475090" cy="5400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139952" y="3300907"/>
            <a:ext cx="470925" cy="604721"/>
            <a:chOff x="4139952" y="3300907"/>
            <a:chExt cx="470925" cy="604721"/>
          </a:xfrm>
        </p:grpSpPr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3300907"/>
              <a:ext cx="396000" cy="18967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813"/>
            <a:stretch/>
          </p:blipFill>
          <p:spPr>
            <a:xfrm>
              <a:off x="4139952" y="3365628"/>
              <a:ext cx="470925" cy="540000"/>
            </a:xfrm>
            <a:prstGeom prst="rect">
              <a:avLst/>
            </a:prstGeom>
          </p:spPr>
        </p:pic>
      </p:grpSp>
      <p:sp>
        <p:nvSpPr>
          <p:cNvPr id="9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2138145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1799684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Message"/>
          <p:cNvSpPr txBox="1"/>
          <p:nvPr/>
        </p:nvSpPr>
        <p:spPr>
          <a:xfrm>
            <a:off x="1586767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교정운동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9" name="Previous">
            <a:extLst>
              <a:ext uri="{FF2B5EF4-FFF2-40B4-BE49-F238E27FC236}">
                <a16:creationId xmlns:a16="http://schemas.microsoft.com/office/drawing/2014/main" id="{43AD00F6-BDD2-474B-8062-37544384E796}"/>
              </a:ext>
            </a:extLst>
          </p:cNvPr>
          <p:cNvSpPr>
            <a:spLocks noChangeAspect="1"/>
          </p:cNvSpPr>
          <p:nvPr/>
        </p:nvSpPr>
        <p:spPr bwMode="auto">
          <a:xfrm>
            <a:off x="7747408" y="2106502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6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4232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6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9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80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89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96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7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8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99" name="타원 98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8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13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4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8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2269401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48112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0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324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71028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4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7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44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990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9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9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0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03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08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1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2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13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18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0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4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urn Key"/>
          <p:cNvSpPr>
            <a:spLocks/>
          </p:cNvSpPr>
          <p:nvPr/>
        </p:nvSpPr>
        <p:spPr bwMode="auto">
          <a:xfrm>
            <a:off x="3833664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6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연결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안됨</a:t>
            </a:r>
            <a:endParaRPr lang="en-US" sz="8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7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8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4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5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53" name="Badge"/>
          <p:cNvSpPr/>
          <p:nvPr/>
        </p:nvSpPr>
        <p:spPr>
          <a:xfrm>
            <a:off x="3734243" y="49207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27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reen">
            <a:extLst>
              <a:ext uri="{FF2B5EF4-FFF2-40B4-BE49-F238E27FC236}">
                <a16:creationId xmlns:a16="http://schemas.microsoft.com/office/drawing/2014/main" id="{25EA23AC-A381-4ADB-BBAC-17496E66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908720"/>
            <a:ext cx="2286000" cy="40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3446CA-21E3-4C21-A922-69998F6B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75" y="2428611"/>
            <a:ext cx="1133954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887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cxnSp>
        <p:nvCxnSpPr>
          <p:cNvPr id="211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연결됨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08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2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8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3321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진동 알림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184028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8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4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9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1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1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8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2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4427984" y="1628800"/>
            <a:ext cx="1069267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3932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Message"/>
          <p:cNvSpPr txBox="1"/>
          <p:nvPr/>
        </p:nvSpPr>
        <p:spPr>
          <a:xfrm>
            <a:off x="38520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바른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Message"/>
          <p:cNvSpPr txBox="1"/>
          <p:nvPr/>
        </p:nvSpPr>
        <p:spPr>
          <a:xfrm>
            <a:off x="38520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나쁜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7" name="Line"/>
          <p:cNvCxnSpPr/>
          <p:nvPr/>
        </p:nvCxnSpPr>
        <p:spPr>
          <a:xfrm>
            <a:off x="3816000" y="3644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Message"/>
          <p:cNvSpPr txBox="1"/>
          <p:nvPr/>
        </p:nvSpPr>
        <p:spPr>
          <a:xfrm>
            <a:off x="38520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알림 시간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7" name="Line"/>
          <p:cNvCxnSpPr/>
          <p:nvPr/>
        </p:nvCxnSpPr>
        <p:spPr>
          <a:xfrm>
            <a:off x="3852168" y="422108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60" name="Message"/>
          <p:cNvSpPr txBox="1"/>
          <p:nvPr/>
        </p:nvSpPr>
        <p:spPr>
          <a:xfrm>
            <a:off x="50578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50578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15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578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 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&gt;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150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7812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277180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429000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오른쪽 화살표 110"/>
          <p:cNvSpPr/>
          <p:nvPr/>
        </p:nvSpPr>
        <p:spPr>
          <a:xfrm>
            <a:off x="565212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275856" y="1196752"/>
            <a:ext cx="2286000" cy="4064000"/>
            <a:chOff x="413792" y="1196752"/>
            <a:chExt cx="2286000" cy="4064000"/>
          </a:xfrm>
        </p:grpSpPr>
        <p:grpSp>
          <p:nvGrpSpPr>
            <p:cNvPr id="113" name="그룹 112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121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125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144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45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146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147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8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9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0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151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127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3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4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152" name="그룹 151"/>
          <p:cNvGrpSpPr/>
          <p:nvPr/>
        </p:nvGrpSpPr>
        <p:grpSpPr>
          <a:xfrm>
            <a:off x="6300192" y="1196752"/>
            <a:ext cx="2286000" cy="4064000"/>
            <a:chOff x="413792" y="1196752"/>
            <a:chExt cx="2286000" cy="4064000"/>
          </a:xfrm>
        </p:grpSpPr>
        <p:sp>
          <p:nvSpPr>
            <p:cNvPr id="15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59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6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4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5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66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58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7" name="Message"/>
          <p:cNvSpPr txBox="1"/>
          <p:nvPr/>
        </p:nvSpPr>
        <p:spPr>
          <a:xfrm>
            <a:off x="64259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11" y="4509120"/>
            <a:ext cx="1194717" cy="237724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12" y="2310856"/>
            <a:ext cx="1193272" cy="11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4866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67544" y="1196752"/>
            <a:ext cx="2286000" cy="4064000"/>
            <a:chOff x="413792" y="1196752"/>
            <a:chExt cx="2286000" cy="4064000"/>
          </a:xfrm>
        </p:grpSpPr>
        <p:sp>
          <p:nvSpPr>
            <p:cNvPr id="9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0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0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7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7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7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03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8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76" name="Message"/>
          <p:cNvSpPr txBox="1"/>
          <p:nvPr/>
        </p:nvSpPr>
        <p:spPr>
          <a:xfrm>
            <a:off x="593304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63" y="4509120"/>
            <a:ext cx="1194717" cy="237724"/>
          </a:xfrm>
          <a:prstGeom prst="rect">
            <a:avLst/>
          </a:prstGeom>
        </p:spPr>
      </p:pic>
      <p:sp>
        <p:nvSpPr>
          <p:cNvPr id="178" name="오른쪽 화살표 177"/>
          <p:cNvSpPr/>
          <p:nvPr/>
        </p:nvSpPr>
        <p:spPr>
          <a:xfrm>
            <a:off x="2987824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3563888" y="1196752"/>
            <a:ext cx="2322512" cy="4064000"/>
            <a:chOff x="413792" y="1196752"/>
            <a:chExt cx="2322512" cy="4064000"/>
          </a:xfrm>
        </p:grpSpPr>
        <p:sp>
          <p:nvSpPr>
            <p:cNvPr id="180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84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86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87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88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8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9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85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2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3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94" name="그림 1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07" y="4509120"/>
            <a:ext cx="1194717" cy="237724"/>
          </a:xfrm>
          <a:prstGeom prst="rect">
            <a:avLst/>
          </a:prstGeom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68" y="2310856"/>
            <a:ext cx="1217069" cy="1196671"/>
          </a:xfrm>
          <a:prstGeom prst="rect">
            <a:avLst/>
          </a:prstGeom>
        </p:spPr>
      </p:pic>
      <p:cxnSp>
        <p:nvCxnSpPr>
          <p:cNvPr id="196" name="Line"/>
          <p:cNvCxnSpPr/>
          <p:nvPr/>
        </p:nvCxnSpPr>
        <p:spPr>
          <a:xfrm>
            <a:off x="3760714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Line"/>
          <p:cNvCxnSpPr/>
          <p:nvPr/>
        </p:nvCxnSpPr>
        <p:spPr>
          <a:xfrm>
            <a:off x="3780112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Message"/>
          <p:cNvSpPr txBox="1"/>
          <p:nvPr/>
        </p:nvSpPr>
        <p:spPr>
          <a:xfrm>
            <a:off x="4139976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9" name="Message"/>
          <p:cNvSpPr txBox="1"/>
          <p:nvPr/>
        </p:nvSpPr>
        <p:spPr>
          <a:xfrm>
            <a:off x="4139976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0" name="Message"/>
          <p:cNvSpPr txBox="1"/>
          <p:nvPr/>
        </p:nvSpPr>
        <p:spPr>
          <a:xfrm>
            <a:off x="4139976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69676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528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63847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83899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8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668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프로필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048028"/>
            <a:ext cx="1152128" cy="24506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707044" y="1196752"/>
            <a:ext cx="2377124" cy="4064000"/>
            <a:chOff x="3707044" y="1196752"/>
            <a:chExt cx="2377124" cy="4064000"/>
          </a:xfrm>
        </p:grpSpPr>
        <p:grpSp>
          <p:nvGrpSpPr>
            <p:cNvPr id="55" name="그룹 54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sp>
            <p:nvSpPr>
              <p:cNvPr id="56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</p:grpSp>
        <p:sp>
          <p:nvSpPr>
            <p:cNvPr id="66" name="Outer"/>
            <p:cNvSpPr>
              <a:spLocks noChangeArrowheads="1"/>
            </p:cNvSpPr>
            <p:nvPr/>
          </p:nvSpPr>
          <p:spPr bwMode="auto">
            <a:xfrm>
              <a:off x="3798168" y="1484784"/>
              <a:ext cx="2286000" cy="576064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7" name="Message"/>
            <p:cNvSpPr txBox="1"/>
            <p:nvPr/>
          </p:nvSpPr>
          <p:spPr>
            <a:xfrm>
              <a:off x="4721474" y="1628800"/>
              <a:ext cx="498598" cy="221599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프로필</a:t>
              </a:r>
              <a:endParaRPr 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68" name="Line"/>
            <p:cNvCxnSpPr/>
            <p:nvPr/>
          </p:nvCxnSpPr>
          <p:spPr>
            <a:xfrm>
              <a:off x="3816000" y="2708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Message"/>
            <p:cNvSpPr txBox="1"/>
            <p:nvPr/>
          </p:nvSpPr>
          <p:spPr>
            <a:xfrm>
              <a:off x="38520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이름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0" name="Message"/>
            <p:cNvSpPr txBox="1"/>
            <p:nvPr/>
          </p:nvSpPr>
          <p:spPr>
            <a:xfrm>
              <a:off x="38520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성별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1" name="Line"/>
            <p:cNvCxnSpPr/>
            <p:nvPr/>
          </p:nvCxnSpPr>
          <p:spPr>
            <a:xfrm>
              <a:off x="3816000" y="2420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Message"/>
            <p:cNvSpPr txBox="1"/>
            <p:nvPr/>
          </p:nvSpPr>
          <p:spPr>
            <a:xfrm>
              <a:off x="3852000" y="2204960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err="1">
                  <a:latin typeface="+mn-ea"/>
                  <a:cs typeface="Segoe UI" panose="020B0502040204020203" pitchFamily="34" charset="0"/>
                </a:rPr>
                <a:t>이메일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3" name="Line"/>
            <p:cNvCxnSpPr/>
            <p:nvPr/>
          </p:nvCxnSpPr>
          <p:spPr>
            <a:xfrm>
              <a:off x="3852168" y="2997048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urn Key"/>
            <p:cNvSpPr>
              <a:spLocks/>
            </p:cNvSpPr>
            <p:nvPr/>
          </p:nvSpPr>
          <p:spPr bwMode="auto">
            <a:xfrm>
              <a:off x="3852000" y="4885729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회원탈퇴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Previous"/>
            <p:cNvSpPr>
              <a:spLocks noChangeAspect="1"/>
            </p:cNvSpPr>
            <p:nvPr/>
          </p:nvSpPr>
          <p:spPr bwMode="auto">
            <a:xfrm>
              <a:off x="3985495" y="1656000"/>
              <a:ext cx="98110" cy="144000"/>
            </a:xfrm>
            <a:custGeom>
              <a:avLst/>
              <a:gdLst>
                <a:gd name="T0" fmla="*/ 90 w 124"/>
                <a:gd name="T1" fmla="*/ 182 h 182"/>
                <a:gd name="T2" fmla="*/ 124 w 124"/>
                <a:gd name="T3" fmla="*/ 148 h 182"/>
                <a:gd name="T4" fmla="*/ 68 w 124"/>
                <a:gd name="T5" fmla="*/ 91 h 182"/>
                <a:gd name="T6" fmla="*/ 124 w 124"/>
                <a:gd name="T7" fmla="*/ 34 h 182"/>
                <a:gd name="T8" fmla="*/ 90 w 124"/>
                <a:gd name="T9" fmla="*/ 0 h 182"/>
                <a:gd name="T10" fmla="*/ 34 w 124"/>
                <a:gd name="T11" fmla="*/ 57 h 182"/>
                <a:gd name="T12" fmla="*/ 0 w 124"/>
                <a:gd name="T13" fmla="*/ 91 h 182"/>
                <a:gd name="T14" fmla="*/ 34 w 124"/>
                <a:gd name="T15" fmla="*/ 125 h 182"/>
                <a:gd name="T16" fmla="*/ 90 w 124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82">
                  <a:moveTo>
                    <a:pt x="90" y="182"/>
                  </a:moveTo>
                  <a:lnTo>
                    <a:pt x="124" y="148"/>
                  </a:lnTo>
                  <a:lnTo>
                    <a:pt x="68" y="91"/>
                  </a:lnTo>
                  <a:lnTo>
                    <a:pt x="124" y="34"/>
                  </a:lnTo>
                  <a:lnTo>
                    <a:pt x="90" y="0"/>
                  </a:lnTo>
                  <a:lnTo>
                    <a:pt x="34" y="57"/>
                  </a:lnTo>
                  <a:lnTo>
                    <a:pt x="0" y="91"/>
                  </a:lnTo>
                  <a:lnTo>
                    <a:pt x="34" y="125"/>
                  </a:lnTo>
                  <a:lnTo>
                    <a:pt x="9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Message"/>
            <p:cNvSpPr txBox="1"/>
            <p:nvPr/>
          </p:nvSpPr>
          <p:spPr>
            <a:xfrm>
              <a:off x="50578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홍길동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6" name="Message"/>
            <p:cNvSpPr txBox="1"/>
            <p:nvPr/>
          </p:nvSpPr>
          <p:spPr>
            <a:xfrm>
              <a:off x="50578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남자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Message"/>
            <p:cNvSpPr txBox="1"/>
            <p:nvPr/>
          </p:nvSpPr>
          <p:spPr>
            <a:xfrm>
              <a:off x="4806360" y="2204960"/>
              <a:ext cx="120580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smartband@daum.net</a:t>
              </a:r>
            </a:p>
          </p:txBody>
        </p:sp>
        <p:cxnSp>
          <p:nvCxnSpPr>
            <p:cNvPr id="98" name="Line"/>
            <p:cNvCxnSpPr/>
            <p:nvPr/>
          </p:nvCxnSpPr>
          <p:spPr>
            <a:xfrm>
              <a:off x="3816000" y="3573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Message"/>
            <p:cNvSpPr txBox="1"/>
            <p:nvPr/>
          </p:nvSpPr>
          <p:spPr>
            <a:xfrm>
              <a:off x="38520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회원가입일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03" name="Line"/>
            <p:cNvCxnSpPr/>
            <p:nvPr/>
          </p:nvCxnSpPr>
          <p:spPr>
            <a:xfrm>
              <a:off x="3816000" y="3285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Message"/>
            <p:cNvSpPr txBox="1"/>
            <p:nvPr/>
          </p:nvSpPr>
          <p:spPr>
            <a:xfrm>
              <a:off x="38520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생년월일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1" name="Message"/>
            <p:cNvSpPr txBox="1"/>
            <p:nvPr/>
          </p:nvSpPr>
          <p:spPr>
            <a:xfrm>
              <a:off x="50578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2018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16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3" name="Message"/>
            <p:cNvSpPr txBox="1"/>
            <p:nvPr/>
          </p:nvSpPr>
          <p:spPr>
            <a:xfrm>
              <a:off x="50578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1960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4" name="Return Key"/>
            <p:cNvSpPr>
              <a:spLocks/>
            </p:cNvSpPr>
            <p:nvPr/>
          </p:nvSpPr>
          <p:spPr bwMode="auto">
            <a:xfrm>
              <a:off x="3851920" y="458112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로그아웃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1" name="Badge"/>
            <p:cNvSpPr/>
            <p:nvPr/>
          </p:nvSpPr>
          <p:spPr>
            <a:xfrm>
              <a:off x="3707044" y="2060848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2" name="Badge"/>
            <p:cNvSpPr/>
            <p:nvPr/>
          </p:nvSpPr>
          <p:spPr>
            <a:xfrm>
              <a:off x="3707904" y="4704689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3" name="Badge"/>
            <p:cNvSpPr/>
            <p:nvPr/>
          </p:nvSpPr>
          <p:spPr>
            <a:xfrm>
              <a:off x="3707904" y="4992721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32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6175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앱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버전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365104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5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7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5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8" name="Line"/>
          <p:cNvCxnSpPr/>
          <p:nvPr/>
        </p:nvCxnSpPr>
        <p:spPr>
          <a:xfrm>
            <a:off x="3816000" y="2708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essage"/>
          <p:cNvSpPr txBox="1"/>
          <p:nvPr/>
        </p:nvSpPr>
        <p:spPr>
          <a:xfrm>
            <a:off x="38520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71" name="Line"/>
          <p:cNvCxnSpPr/>
          <p:nvPr/>
        </p:nvCxnSpPr>
        <p:spPr>
          <a:xfrm>
            <a:off x="3816000" y="2420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essage"/>
          <p:cNvSpPr txBox="1"/>
          <p:nvPr/>
        </p:nvSpPr>
        <p:spPr>
          <a:xfrm>
            <a:off x="3852000" y="22048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현재버전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2" name="Return Key"/>
          <p:cNvSpPr>
            <a:spLocks/>
          </p:cNvSpPr>
          <p:nvPr/>
        </p:nvSpPr>
        <p:spPr bwMode="auto">
          <a:xfrm>
            <a:off x="3852000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최신버전으로 업그레이드 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Message"/>
          <p:cNvSpPr txBox="1"/>
          <p:nvPr/>
        </p:nvSpPr>
        <p:spPr>
          <a:xfrm>
            <a:off x="50578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4806360" y="2204864"/>
            <a:ext cx="120580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84" name="Message"/>
          <p:cNvSpPr txBox="1"/>
          <p:nvPr/>
        </p:nvSpPr>
        <p:spPr>
          <a:xfrm>
            <a:off x="4067944" y="2908916"/>
            <a:ext cx="17464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최신버전을 사용 중 입니다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576064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0" name="Message"/>
          <p:cNvSpPr txBox="1"/>
          <p:nvPr/>
        </p:nvSpPr>
        <p:spPr>
          <a:xfrm>
            <a:off x="4721474" y="1628800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dge"/>
          <p:cNvSpPr/>
          <p:nvPr/>
        </p:nvSpPr>
        <p:spPr>
          <a:xfrm>
            <a:off x="3716411" y="115757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222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00890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로그인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sp>
        <p:nvSpPr>
          <p:cNvPr id="37" name="Return Key"/>
          <p:cNvSpPr>
            <a:spLocks/>
          </p:cNvSpPr>
          <p:nvPr/>
        </p:nvSpPr>
        <p:spPr bwMode="auto">
          <a:xfrm>
            <a:off x="467543" y="458112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회원가입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" name="Message"/>
          <p:cNvSpPr txBox="1"/>
          <p:nvPr/>
        </p:nvSpPr>
        <p:spPr>
          <a:xfrm>
            <a:off x="1013296" y="2420888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46" name="Return Key"/>
          <p:cNvSpPr>
            <a:spLocks/>
          </p:cNvSpPr>
          <p:nvPr/>
        </p:nvSpPr>
        <p:spPr bwMode="auto">
          <a:xfrm>
            <a:off x="467544" y="494116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579686" y="496323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60" name="Phone"/>
          <p:cNvGrpSpPr>
            <a:grpSpLocks noChangeAspect="1"/>
          </p:cNvGrpSpPr>
          <p:nvPr/>
        </p:nvGrpSpPr>
        <p:grpSpPr>
          <a:xfrm rot="1089398" flipV="1">
            <a:off x="1712688" y="2912475"/>
            <a:ext cx="208533" cy="408724"/>
            <a:chOff x="595686" y="1262396"/>
            <a:chExt cx="2479208" cy="4859248"/>
          </a:xfrm>
        </p:grpSpPr>
        <p:sp>
          <p:nvSpPr>
            <p:cNvPr id="61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06" y="2780928"/>
            <a:ext cx="679213" cy="6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48144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13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14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6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4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4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4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37" name="Return Key"/>
              <p:cNvSpPr>
                <a:spLocks/>
              </p:cNvSpPr>
              <p:nvPr/>
            </p:nvSpPr>
            <p:spPr bwMode="auto">
              <a:xfrm>
                <a:off x="649437" y="4645618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회원가입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Message"/>
              <p:cNvSpPr txBox="1"/>
              <p:nvPr/>
            </p:nvSpPr>
            <p:spPr>
              <a:xfrm>
                <a:off x="1195190" y="2485378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4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로그인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grpSp>
          <p:nvGrpSpPr>
            <p:cNvPr id="65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67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71" name="Message"/>
              <p:cNvSpPr txBox="1"/>
              <p:nvPr/>
            </p:nvSpPr>
            <p:spPr>
              <a:xfrm>
                <a:off x="1195190" y="1986200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6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회원가입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9" name="Return Key"/>
          <p:cNvSpPr>
            <a:spLocks/>
          </p:cNvSpPr>
          <p:nvPr/>
        </p:nvSpPr>
        <p:spPr bwMode="auto">
          <a:xfrm>
            <a:off x="3851920" y="2369786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    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0" name="Return Key"/>
          <p:cNvSpPr>
            <a:spLocks/>
          </p:cNvSpPr>
          <p:nvPr/>
        </p:nvSpPr>
        <p:spPr bwMode="auto">
          <a:xfrm>
            <a:off x="3851920" y="2684850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이름     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이름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1" name="Cursor"/>
          <p:cNvSpPr>
            <a:spLocks noChangeArrowheads="1"/>
          </p:cNvSpPr>
          <p:nvPr/>
        </p:nvSpPr>
        <p:spPr bwMode="auto">
          <a:xfrm>
            <a:off x="4499992" y="2441794"/>
            <a:ext cx="14288" cy="139700"/>
          </a:xfrm>
          <a:prstGeom prst="rect">
            <a:avLst/>
          </a:prstGeom>
          <a:solidFill>
            <a:srgbClr val="007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9686" y="460319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turn Key"/>
          <p:cNvSpPr>
            <a:spLocks/>
          </p:cNvSpPr>
          <p:nvPr/>
        </p:nvSpPr>
        <p:spPr bwMode="auto">
          <a:xfrm>
            <a:off x="3851920" y="301785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최소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8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자리 이상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0" name="Return Key"/>
          <p:cNvSpPr>
            <a:spLocks/>
          </p:cNvSpPr>
          <p:nvPr/>
        </p:nvSpPr>
        <p:spPr bwMode="auto">
          <a:xfrm>
            <a:off x="3851920" y="3332922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비밀번호 확인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Return Key"/>
          <p:cNvSpPr>
            <a:spLocks/>
          </p:cNvSpPr>
          <p:nvPr/>
        </p:nvSpPr>
        <p:spPr bwMode="auto">
          <a:xfrm>
            <a:off x="3851921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남자</a:t>
            </a:r>
            <a:endParaRPr lang="en-US" sz="9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Return Key"/>
          <p:cNvSpPr>
            <a:spLocks/>
          </p:cNvSpPr>
          <p:nvPr/>
        </p:nvSpPr>
        <p:spPr bwMode="auto">
          <a:xfrm>
            <a:off x="3851920" y="3980994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생년월일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생년월일 선택하기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5" name="Return Key"/>
          <p:cNvSpPr>
            <a:spLocks/>
          </p:cNvSpPr>
          <p:nvPr/>
        </p:nvSpPr>
        <p:spPr bwMode="auto">
          <a:xfrm>
            <a:off x="4994920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여자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0" t="69838" r="7105" b="26756"/>
          <a:stretch/>
        </p:blipFill>
        <p:spPr>
          <a:xfrm>
            <a:off x="5724128" y="4025970"/>
            <a:ext cx="211219" cy="180000"/>
          </a:xfrm>
          <a:prstGeom prst="rect">
            <a:avLst/>
          </a:prstGeom>
        </p:spPr>
      </p:pic>
      <p:sp>
        <p:nvSpPr>
          <p:cNvPr id="57" name="Message"/>
          <p:cNvSpPr txBox="1"/>
          <p:nvPr/>
        </p:nvSpPr>
        <p:spPr>
          <a:xfrm>
            <a:off x="4104376" y="4369982"/>
            <a:ext cx="1553374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회원 약관과 개인정보 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제공에 대해 동의합니다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8" name="Checkbox"/>
          <p:cNvSpPr>
            <a:spLocks noChangeAspect="1" noEditPoints="1"/>
          </p:cNvSpPr>
          <p:nvPr/>
        </p:nvSpPr>
        <p:spPr bwMode="auto">
          <a:xfrm>
            <a:off x="3924136" y="4405982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029006" y="2780928"/>
            <a:ext cx="892215" cy="621502"/>
            <a:chOff x="1029006" y="2780928"/>
            <a:chExt cx="892215" cy="621502"/>
          </a:xfrm>
        </p:grpSpPr>
        <p:grpSp>
          <p:nvGrpSpPr>
            <p:cNvPr id="62" name="Phone"/>
            <p:cNvGrpSpPr>
              <a:grpSpLocks noChangeAspect="1"/>
            </p:cNvGrpSpPr>
            <p:nvPr/>
          </p:nvGrpSpPr>
          <p:grpSpPr>
            <a:xfrm rot="1089398" flipV="1">
              <a:off x="1712688" y="2912475"/>
              <a:ext cx="208533" cy="408724"/>
              <a:chOff x="595686" y="1262396"/>
              <a:chExt cx="2479208" cy="4859248"/>
            </a:xfrm>
          </p:grpSpPr>
          <p:sp>
            <p:nvSpPr>
              <p:cNvPr id="70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06" y="2780928"/>
              <a:ext cx="679213" cy="621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7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4057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비밀번호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3792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187624" y="3573016"/>
            <a:ext cx="720080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5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8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60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5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2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3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Activity View"/>
          <p:cNvGrpSpPr>
            <a:grpSpLocks noChangeAspect="1"/>
          </p:cNvGrpSpPr>
          <p:nvPr/>
        </p:nvGrpSpPr>
        <p:grpSpPr>
          <a:xfrm>
            <a:off x="3767516" y="1447353"/>
            <a:ext cx="2388660" cy="3813399"/>
            <a:chOff x="1844302" y="1874838"/>
            <a:chExt cx="2388660" cy="3813399"/>
          </a:xfrm>
        </p:grpSpPr>
        <p:sp>
          <p:nvSpPr>
            <p:cNvPr id="96" name="Overlay"/>
            <p:cNvSpPr>
              <a:spLocks noChangeArrowheads="1"/>
            </p:cNvSpPr>
            <p:nvPr/>
          </p:nvSpPr>
          <p:spPr bwMode="auto">
            <a:xfrm>
              <a:off x="1881188" y="1874838"/>
              <a:ext cx="2286000" cy="3813399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3" name="AirDrop"/>
            <p:cNvGrpSpPr/>
            <p:nvPr/>
          </p:nvGrpSpPr>
          <p:grpSpPr>
            <a:xfrm>
              <a:off x="1844302" y="2822574"/>
              <a:ext cx="2388660" cy="2186039"/>
              <a:chOff x="1844302" y="2822574"/>
              <a:chExt cx="2388660" cy="2186039"/>
            </a:xfrm>
          </p:grpSpPr>
          <p:sp>
            <p:nvSpPr>
              <p:cNvPr id="136" name="Activity View Background Top"/>
              <p:cNvSpPr>
                <a:spLocks/>
              </p:cNvSpPr>
              <p:nvPr/>
            </p:nvSpPr>
            <p:spPr bwMode="auto">
              <a:xfrm>
                <a:off x="1938338" y="2822574"/>
                <a:ext cx="2171700" cy="218603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AirDrop Text"/>
              <p:cNvSpPr txBox="1"/>
              <p:nvPr/>
            </p:nvSpPr>
            <p:spPr>
              <a:xfrm>
                <a:off x="1844302" y="3392381"/>
                <a:ext cx="2388660" cy="320088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가입시 사용한 이메일을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입력해 주세요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비밀번호 안내 메일을 발송합니다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9" name="Cancel Button"/>
          <p:cNvSpPr>
            <a:spLocks/>
          </p:cNvSpPr>
          <p:nvPr/>
        </p:nvSpPr>
        <p:spPr bwMode="auto">
          <a:xfrm>
            <a:off x="3924000" y="3546723"/>
            <a:ext cx="2052000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ncel Button"/>
          <p:cNvSpPr>
            <a:spLocks/>
          </p:cNvSpPr>
          <p:nvPr/>
        </p:nvSpPr>
        <p:spPr bwMode="auto">
          <a:xfrm>
            <a:off x="4211960" y="2492896"/>
            <a:ext cx="1409381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비밀번호를 잊으셨나요</a:t>
            </a:r>
            <a:r>
              <a:rPr lang="en-US" altLang="ko-KR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900" b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Return Key"/>
          <p:cNvSpPr>
            <a:spLocks/>
          </p:cNvSpPr>
          <p:nvPr/>
        </p:nvSpPr>
        <p:spPr bwMode="auto">
          <a:xfrm>
            <a:off x="5259759" y="4221088"/>
            <a:ext cx="697409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전송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20320" r="84364" b="73744"/>
          <a:stretch/>
        </p:blipFill>
        <p:spPr>
          <a:xfrm>
            <a:off x="3888000" y="2456912"/>
            <a:ext cx="199453" cy="180000"/>
          </a:xfrm>
          <a:prstGeom prst="rect">
            <a:avLst/>
          </a:prstGeom>
        </p:spPr>
      </p:pic>
      <p:sp>
        <p:nvSpPr>
          <p:cNvPr id="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304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507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1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준비됐어요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등록하기 전 주의사항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본격적으로 등록하기 전에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아래 내용들을 확인해 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540000" y="3528000"/>
              <a:ext cx="1640400" cy="160044"/>
              <a:chOff x="540000" y="3528000"/>
              <a:chExt cx="1640400" cy="160044"/>
            </a:xfrm>
          </p:grpSpPr>
          <p:sp>
            <p:nvSpPr>
              <p:cNvPr id="37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Message"/>
              <p:cNvSpPr txBox="1"/>
              <p:nvPr/>
            </p:nvSpPr>
            <p:spPr>
              <a:xfrm>
                <a:off x="720000" y="3528000"/>
                <a:ext cx="1460400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전원이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39552" y="3701004"/>
              <a:ext cx="2154964" cy="160044"/>
              <a:chOff x="540000" y="3528000"/>
              <a:chExt cx="2154964" cy="160044"/>
            </a:xfrm>
          </p:grpSpPr>
          <p:sp>
            <p:nvSpPr>
              <p:cNvPr id="42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Message"/>
              <p:cNvSpPr txBox="1"/>
              <p:nvPr/>
            </p:nvSpPr>
            <p:spPr>
              <a:xfrm>
                <a:off x="720000" y="3528000"/>
                <a:ext cx="1974964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스마트폰의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블루투스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설정이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798168" y="1196752"/>
            <a:ext cx="2286000" cy="4064000"/>
            <a:chOff x="4860032" y="1196752"/>
            <a:chExt cx="2286000" cy="4064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4860032" y="1196752"/>
              <a:ext cx="2286000" cy="4064000"/>
              <a:chOff x="413792" y="1196752"/>
              <a:chExt cx="2286000" cy="4064000"/>
            </a:xfrm>
          </p:grpSpPr>
          <p:sp>
            <p:nvSpPr>
              <p:cNvPr id="4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59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61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2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63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64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5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6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7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68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60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준비됐어요</a:t>
                  </a:r>
                  <a:r>
                    <a:rPr lang="en-US" altLang="ko-KR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.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등록하기 전 주의사항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Message"/>
              <p:cNvSpPr txBox="1"/>
              <p:nvPr/>
            </p:nvSpPr>
            <p:spPr>
              <a:xfrm>
                <a:off x="539552" y="1844824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를 본격적으로 등록하기 전에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아래 내용들을 확인해 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52" name="_x205903112" descr="EMB0000259411b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605" y="2436736"/>
                <a:ext cx="925061" cy="787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3" name="그룹 52"/>
              <p:cNvGrpSpPr/>
              <p:nvPr/>
            </p:nvGrpSpPr>
            <p:grpSpPr>
              <a:xfrm>
                <a:off x="540000" y="3528000"/>
                <a:ext cx="1640400" cy="160044"/>
                <a:chOff x="540000" y="3528000"/>
                <a:chExt cx="1640400" cy="160044"/>
              </a:xfrm>
            </p:grpSpPr>
            <p:sp>
              <p:nvSpPr>
                <p:cNvPr id="57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Message"/>
                <p:cNvSpPr txBox="1"/>
                <p:nvPr/>
              </p:nvSpPr>
              <p:spPr>
                <a:xfrm>
                  <a:off x="720000" y="3528000"/>
                  <a:ext cx="1460400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전원이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539552" y="3701004"/>
                <a:ext cx="2154964" cy="160044"/>
                <a:chOff x="540000" y="3528000"/>
                <a:chExt cx="2154964" cy="160044"/>
              </a:xfrm>
            </p:grpSpPr>
            <p:sp>
              <p:nvSpPr>
                <p:cNvPr id="55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Message"/>
                <p:cNvSpPr txBox="1"/>
                <p:nvPr/>
              </p:nvSpPr>
              <p:spPr>
                <a:xfrm>
                  <a:off x="720000" y="3528000"/>
                  <a:ext cx="1974964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스마트폰의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</a:t>
                  </a:r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블루투스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설정이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5" name="Checkbox"/>
            <p:cNvSpPr>
              <a:spLocks noChangeAspect="1" noEditPoints="1"/>
            </p:cNvSpPr>
            <p:nvPr/>
          </p:nvSpPr>
          <p:spPr bwMode="auto">
            <a:xfrm>
              <a:off x="4986000" y="3564000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Checkbox"/>
            <p:cNvSpPr>
              <a:spLocks noChangeAspect="1" noEditPoints="1"/>
            </p:cNvSpPr>
            <p:nvPr/>
          </p:nvSpPr>
          <p:spPr bwMode="auto">
            <a:xfrm>
              <a:off x="4986000" y="3746748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70" name="그림 2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271" name="그림 2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272" name="오른쪽 화살표 27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294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64429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2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연결중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72" name="Double Tap"/>
          <p:cNvGrpSpPr>
            <a:grpSpLocks noChangeAspect="1"/>
          </p:cNvGrpSpPr>
          <p:nvPr/>
        </p:nvGrpSpPr>
        <p:grpSpPr>
          <a:xfrm>
            <a:off x="1333668" y="3190109"/>
            <a:ext cx="309602" cy="454915"/>
            <a:chOff x="2640013" y="1482726"/>
            <a:chExt cx="984250" cy="1446213"/>
          </a:xfrm>
        </p:grpSpPr>
        <p:sp>
          <p:nvSpPr>
            <p:cNvPr id="73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Double Tap"/>
          <p:cNvGrpSpPr>
            <a:grpSpLocks noChangeAspect="1"/>
          </p:cNvGrpSpPr>
          <p:nvPr/>
        </p:nvGrpSpPr>
        <p:grpSpPr>
          <a:xfrm>
            <a:off x="4712710" y="3190109"/>
            <a:ext cx="309602" cy="454915"/>
            <a:chOff x="2640013" y="1482726"/>
            <a:chExt cx="984250" cy="1446213"/>
          </a:xfrm>
        </p:grpSpPr>
        <p:sp>
          <p:nvSpPr>
            <p:cNvPr id="81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Message"/>
          <p:cNvSpPr txBox="1"/>
          <p:nvPr/>
        </p:nvSpPr>
        <p:spPr>
          <a:xfrm>
            <a:off x="3933056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86" name="오른쪽 화살표 8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791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2145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3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연결이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원활한 연결을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와 스마트폰을 가까이 위치해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14727" y="2638053"/>
            <a:ext cx="285750" cy="285750"/>
            <a:chOff x="3514460" y="4153164"/>
            <a:chExt cx="285750" cy="285750"/>
          </a:xfrm>
        </p:grpSpPr>
        <p:sp>
          <p:nvSpPr>
            <p:cNvPr id="90" name="Part 1"/>
            <p:cNvSpPr>
              <a:spLocks/>
            </p:cNvSpPr>
            <p:nvPr/>
          </p:nvSpPr>
          <p:spPr bwMode="auto">
            <a:xfrm>
              <a:off x="3514460" y="4207139"/>
              <a:ext cx="73025" cy="141288"/>
            </a:xfrm>
            <a:custGeom>
              <a:avLst/>
              <a:gdLst>
                <a:gd name="T0" fmla="*/ 43 w 94"/>
                <a:gd name="T1" fmla="*/ 0 h 186"/>
                <a:gd name="T2" fmla="*/ 0 w 94"/>
                <a:gd name="T3" fmla="*/ 118 h 186"/>
                <a:gd name="T4" fmla="*/ 13 w 94"/>
                <a:gd name="T5" fmla="*/ 186 h 186"/>
                <a:gd name="T6" fmla="*/ 75 w 94"/>
                <a:gd name="T7" fmla="*/ 162 h 186"/>
                <a:gd name="T8" fmla="*/ 67 w 94"/>
                <a:gd name="T9" fmla="*/ 118 h 186"/>
                <a:gd name="T10" fmla="*/ 94 w 94"/>
                <a:gd name="T11" fmla="*/ 42 h 186"/>
                <a:gd name="T12" fmla="*/ 43 w 94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86">
                  <a:moveTo>
                    <a:pt x="43" y="0"/>
                  </a:moveTo>
                  <a:cubicBezTo>
                    <a:pt x="15" y="34"/>
                    <a:pt x="0" y="75"/>
                    <a:pt x="0" y="118"/>
                  </a:cubicBezTo>
                  <a:cubicBezTo>
                    <a:pt x="0" y="142"/>
                    <a:pt x="5" y="165"/>
                    <a:pt x="13" y="186"/>
                  </a:cubicBezTo>
                  <a:lnTo>
                    <a:pt x="75" y="162"/>
                  </a:lnTo>
                  <a:cubicBezTo>
                    <a:pt x="70" y="148"/>
                    <a:pt x="67" y="133"/>
                    <a:pt x="67" y="118"/>
                  </a:cubicBezTo>
                  <a:cubicBezTo>
                    <a:pt x="67" y="91"/>
                    <a:pt x="77" y="64"/>
                    <a:pt x="94" y="4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5BE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Part 2"/>
            <p:cNvSpPr>
              <a:spLocks/>
            </p:cNvSpPr>
            <p:nvPr/>
          </p:nvSpPr>
          <p:spPr bwMode="auto">
            <a:xfrm>
              <a:off x="3525572" y="4153164"/>
              <a:ext cx="274638" cy="285750"/>
            </a:xfrm>
            <a:custGeom>
              <a:avLst/>
              <a:gdLst>
                <a:gd name="T0" fmla="*/ 175 w 362"/>
                <a:gd name="T1" fmla="*/ 0 h 375"/>
                <a:gd name="T2" fmla="*/ 30 w 362"/>
                <a:gd name="T3" fmla="*/ 69 h 375"/>
                <a:gd name="T4" fmla="*/ 81 w 362"/>
                <a:gd name="T5" fmla="*/ 111 h 375"/>
                <a:gd name="T6" fmla="*/ 175 w 362"/>
                <a:gd name="T7" fmla="*/ 67 h 375"/>
                <a:gd name="T8" fmla="*/ 296 w 362"/>
                <a:gd name="T9" fmla="*/ 187 h 375"/>
                <a:gd name="T10" fmla="*/ 175 w 362"/>
                <a:gd name="T11" fmla="*/ 308 h 375"/>
                <a:gd name="T12" fmla="*/ 62 w 362"/>
                <a:gd name="T13" fmla="*/ 231 h 375"/>
                <a:gd name="T14" fmla="*/ 0 w 362"/>
                <a:gd name="T15" fmla="*/ 255 h 375"/>
                <a:gd name="T16" fmla="*/ 175 w 362"/>
                <a:gd name="T17" fmla="*/ 375 h 375"/>
                <a:gd name="T18" fmla="*/ 362 w 362"/>
                <a:gd name="T19" fmla="*/ 187 h 375"/>
                <a:gd name="T20" fmla="*/ 175 w 362"/>
                <a:gd name="T2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75">
                  <a:moveTo>
                    <a:pt x="175" y="0"/>
                  </a:moveTo>
                  <a:cubicBezTo>
                    <a:pt x="118" y="0"/>
                    <a:pt x="65" y="25"/>
                    <a:pt x="30" y="69"/>
                  </a:cubicBezTo>
                  <a:lnTo>
                    <a:pt x="81" y="111"/>
                  </a:lnTo>
                  <a:cubicBezTo>
                    <a:pt x="104" y="83"/>
                    <a:pt x="138" y="67"/>
                    <a:pt x="175" y="67"/>
                  </a:cubicBezTo>
                  <a:cubicBezTo>
                    <a:pt x="242" y="67"/>
                    <a:pt x="296" y="121"/>
                    <a:pt x="296" y="187"/>
                  </a:cubicBezTo>
                  <a:cubicBezTo>
                    <a:pt x="296" y="254"/>
                    <a:pt x="242" y="308"/>
                    <a:pt x="175" y="308"/>
                  </a:cubicBezTo>
                  <a:cubicBezTo>
                    <a:pt x="125" y="308"/>
                    <a:pt x="80" y="278"/>
                    <a:pt x="62" y="231"/>
                  </a:cubicBezTo>
                  <a:lnTo>
                    <a:pt x="0" y="255"/>
                  </a:lnTo>
                  <a:cubicBezTo>
                    <a:pt x="28" y="327"/>
                    <a:pt x="98" y="375"/>
                    <a:pt x="175" y="375"/>
                  </a:cubicBezTo>
                  <a:cubicBezTo>
                    <a:pt x="278" y="375"/>
                    <a:pt x="362" y="291"/>
                    <a:pt x="362" y="187"/>
                  </a:cubicBezTo>
                  <a:cubicBezTo>
                    <a:pt x="362" y="84"/>
                    <a:pt x="278" y="0"/>
                    <a:pt x="175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927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2068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4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시작하기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의 최신 펌웨어가 확인되었습니다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업데이트가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최신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펌웨어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업테이트를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‘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시작하기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’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눌러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44080" y="2564904"/>
            <a:ext cx="648000" cy="648072"/>
            <a:chOff x="4644080" y="2564904"/>
            <a:chExt cx="648000" cy="648072"/>
          </a:xfrm>
        </p:grpSpPr>
        <p:grpSp>
          <p:nvGrpSpPr>
            <p:cNvPr id="6" name="그룹 5"/>
            <p:cNvGrpSpPr/>
            <p:nvPr/>
          </p:nvGrpSpPr>
          <p:grpSpPr>
            <a:xfrm>
              <a:off x="4644080" y="2564904"/>
              <a:ext cx="648000" cy="648072"/>
              <a:chOff x="4644080" y="2564904"/>
              <a:chExt cx="648000" cy="648072"/>
            </a:xfrm>
          </p:grpSpPr>
          <p:sp>
            <p:nvSpPr>
              <p:cNvPr id="74" name="Progress"/>
              <p:cNvSpPr>
                <a:spLocks noChangeAspect="1"/>
              </p:cNvSpPr>
              <p:nvPr/>
            </p:nvSpPr>
            <p:spPr>
              <a:xfrm>
                <a:off x="4644080" y="2564904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Progress"/>
              <p:cNvSpPr>
                <a:spLocks noChangeAspect="1"/>
              </p:cNvSpPr>
              <p:nvPr/>
            </p:nvSpPr>
            <p:spPr>
              <a:xfrm flipH="1">
                <a:off x="4644080" y="2564976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Check Icon"/>
            <p:cNvSpPr>
              <a:spLocks noChangeAspect="1"/>
            </p:cNvSpPr>
            <p:nvPr/>
          </p:nvSpPr>
          <p:spPr bwMode="auto">
            <a:xfrm>
              <a:off x="4800071" y="2744960"/>
              <a:ext cx="326668" cy="252000"/>
            </a:xfrm>
            <a:custGeom>
              <a:avLst/>
              <a:gdLst>
                <a:gd name="T0" fmla="*/ 158 w 497"/>
                <a:gd name="T1" fmla="*/ 299 h 379"/>
                <a:gd name="T2" fmla="*/ 40 w 497"/>
                <a:gd name="T3" fmla="*/ 181 h 379"/>
                <a:gd name="T4" fmla="*/ 0 w 497"/>
                <a:gd name="T5" fmla="*/ 221 h 379"/>
                <a:gd name="T6" fmla="*/ 158 w 497"/>
                <a:gd name="T7" fmla="*/ 379 h 379"/>
                <a:gd name="T8" fmla="*/ 497 w 497"/>
                <a:gd name="T9" fmla="*/ 40 h 379"/>
                <a:gd name="T10" fmla="*/ 457 w 497"/>
                <a:gd name="T11" fmla="*/ 0 h 379"/>
                <a:gd name="T12" fmla="*/ 158 w 497"/>
                <a:gd name="T13" fmla="*/ 29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379">
                  <a:moveTo>
                    <a:pt x="158" y="299"/>
                  </a:moveTo>
                  <a:lnTo>
                    <a:pt x="40" y="181"/>
                  </a:lnTo>
                  <a:lnTo>
                    <a:pt x="0" y="221"/>
                  </a:lnTo>
                  <a:lnTo>
                    <a:pt x="158" y="379"/>
                  </a:lnTo>
                  <a:lnTo>
                    <a:pt x="497" y="40"/>
                  </a:lnTo>
                  <a:lnTo>
                    <a:pt x="457" y="0"/>
                  </a:lnTo>
                  <a:lnTo>
                    <a:pt x="158" y="299"/>
                  </a:lnTo>
                  <a:close/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20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1591</Words>
  <Application>Microsoft Office PowerPoint</Application>
  <PresentationFormat>화면 슬라이드 쇼(4:3)</PresentationFormat>
  <Paragraphs>684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최 신호</cp:lastModifiedBy>
  <cp:revision>113</cp:revision>
  <dcterms:created xsi:type="dcterms:W3CDTF">2018-11-14T07:02:45Z</dcterms:created>
  <dcterms:modified xsi:type="dcterms:W3CDTF">2019-01-01T07:06:45Z</dcterms:modified>
</cp:coreProperties>
</file>