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10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2018-12-31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113</cp:revision>
  <dcterms:created xsi:type="dcterms:W3CDTF">2018-11-14T07:02:45Z</dcterms:created>
  <dcterms:modified xsi:type="dcterms:W3CDTF">2018-12-31T14:53:38Z</dcterms:modified>
</cp:coreProperties>
</file>