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10" autoAdjust="0"/>
  </p:normalViewPr>
  <p:slideViewPr>
    <p:cSldViewPr>
      <p:cViewPr>
        <p:scale>
          <a:sx n="150" d="100"/>
          <a:sy n="150" d="100"/>
        </p:scale>
        <p:origin x="10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2018-12-29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</a:t>
            </a:r>
            <a:r>
              <a:rPr lang="ko-KR" altLang="en-US" sz="1200" b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101</cp:revision>
  <dcterms:created xsi:type="dcterms:W3CDTF">2018-11-14T07:02:45Z</dcterms:created>
  <dcterms:modified xsi:type="dcterms:W3CDTF">2018-12-29T07:38:06Z</dcterms:modified>
</cp:coreProperties>
</file>