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2" r:id="rId2"/>
    <p:sldId id="348" r:id="rId3"/>
    <p:sldId id="343" r:id="rId4"/>
    <p:sldId id="342" r:id="rId5"/>
    <p:sldId id="313" r:id="rId6"/>
    <p:sldId id="266" r:id="rId7"/>
    <p:sldId id="314" r:id="rId8"/>
    <p:sldId id="315" r:id="rId9"/>
    <p:sldId id="316" r:id="rId10"/>
    <p:sldId id="318" r:id="rId11"/>
    <p:sldId id="319" r:id="rId12"/>
    <p:sldId id="320" r:id="rId13"/>
    <p:sldId id="321" r:id="rId14"/>
    <p:sldId id="347" r:id="rId15"/>
    <p:sldId id="323" r:id="rId16"/>
    <p:sldId id="324" r:id="rId17"/>
    <p:sldId id="329" r:id="rId18"/>
    <p:sldId id="330" r:id="rId19"/>
    <p:sldId id="331" r:id="rId20"/>
    <p:sldId id="332" r:id="rId21"/>
    <p:sldId id="333" r:id="rId22"/>
    <p:sldId id="334" r:id="rId23"/>
    <p:sldId id="338" r:id="rId24"/>
    <p:sldId id="337" r:id="rId25"/>
    <p:sldId id="339" r:id="rId26"/>
    <p:sldId id="345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ACB4BE"/>
    <a:srgbClr val="009688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10" autoAdjust="0"/>
  </p:normalViewPr>
  <p:slideViewPr>
    <p:cSldViewPr>
      <p:cViewPr varScale="1">
        <p:scale>
          <a:sx n="109" d="100"/>
          <a:sy n="109" d="100"/>
        </p:scale>
        <p:origin x="9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7FF50-4EDC-4106-B632-E7F52816FADD}" type="datetimeFigureOut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3910C-B689-4637-BF1B-44E9FE573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05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2568-2F5A-4B70-B3C4-6D5EE7B203CF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16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5A-DCAB-46E8-89A4-DAFD5362A7BE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5412-5A59-4B30-8A67-A89C47AE2B29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18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719C-F2A8-4F2C-A423-E64AC4F82262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4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1FA9-9C30-4015-8F44-4725433DE579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2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90B1-7C31-48F4-BD91-4BBCF078499C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1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BB3A-2DEB-473C-9974-695B8DF8823C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01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16EF-E8B8-4045-89DE-95DA9F26FE72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8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22AF-5A49-4093-8FBC-A8BD5728056B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6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D32-FDE4-4EA8-982C-ADBD5FBF022D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7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FB19-9904-4CF1-BDF1-8E928EFA8818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86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457A8-2B41-42B2-93EA-E6FC91AD85A1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3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jpg"/><Relationship Id="rId7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jpg"/><Relationship Id="rId7" Type="http://schemas.openxmlformats.org/officeDocument/2006/relationships/image" Target="../media/image1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746130"/>
              </p:ext>
            </p:extLst>
          </p:nvPr>
        </p:nvGraphicFramePr>
        <p:xfrm>
          <a:off x="323528" y="548178"/>
          <a:ext cx="8496945" cy="246380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인트로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creen"/>
          <p:cNvSpPr>
            <a:spLocks noChangeArrowheads="1"/>
          </p:cNvSpPr>
          <p:nvPr/>
        </p:nvSpPr>
        <p:spPr bwMode="auto">
          <a:xfrm>
            <a:off x="413792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Outer"/>
          <p:cNvSpPr>
            <a:spLocks noChangeArrowheads="1"/>
          </p:cNvSpPr>
          <p:nvPr/>
        </p:nvSpPr>
        <p:spPr bwMode="auto">
          <a:xfrm>
            <a:off x="413792" y="1196752"/>
            <a:ext cx="2286000" cy="28575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" name="Status Bar"/>
          <p:cNvGrpSpPr>
            <a:grpSpLocks noChangeAspect="1"/>
          </p:cNvGrpSpPr>
          <p:nvPr/>
        </p:nvGrpSpPr>
        <p:grpSpPr>
          <a:xfrm>
            <a:off x="413792" y="1196752"/>
            <a:ext cx="2286000" cy="142875"/>
            <a:chOff x="4826000" y="1124744"/>
            <a:chExt cx="2286000" cy="142875"/>
          </a:xfrm>
        </p:grpSpPr>
        <p:sp>
          <p:nvSpPr>
            <p:cNvPr id="40" name="Status Bar Background"/>
            <p:cNvSpPr>
              <a:spLocks noChangeArrowheads="1"/>
            </p:cNvSpPr>
            <p:nvPr/>
          </p:nvSpPr>
          <p:spPr bwMode="auto">
            <a:xfrm>
              <a:off x="4826000" y="1124744"/>
              <a:ext cx="2286000" cy="1428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8:08 AM</a:t>
              </a:r>
            </a:p>
          </p:txBody>
        </p:sp>
        <p:sp>
          <p:nvSpPr>
            <p:cNvPr id="41" name="WLAN Strength"/>
            <p:cNvSpPr>
              <a:spLocks noChangeAspect="1" noEditPoints="1"/>
            </p:cNvSpPr>
            <p:nvPr/>
          </p:nvSpPr>
          <p:spPr bwMode="auto">
            <a:xfrm>
              <a:off x="5457825" y="1163637"/>
              <a:ext cx="85725" cy="65088"/>
            </a:xfrm>
            <a:custGeom>
              <a:avLst/>
              <a:gdLst>
                <a:gd name="T0" fmla="*/ 56 w 112"/>
                <a:gd name="T1" fmla="*/ 0 h 85"/>
                <a:gd name="T2" fmla="*/ 0 w 112"/>
                <a:gd name="T3" fmla="*/ 22 h 85"/>
                <a:gd name="T4" fmla="*/ 8 w 112"/>
                <a:gd name="T5" fmla="*/ 32 h 85"/>
                <a:gd name="T6" fmla="*/ 56 w 112"/>
                <a:gd name="T7" fmla="*/ 14 h 85"/>
                <a:gd name="T8" fmla="*/ 103 w 112"/>
                <a:gd name="T9" fmla="*/ 32 h 85"/>
                <a:gd name="T10" fmla="*/ 112 w 112"/>
                <a:gd name="T11" fmla="*/ 22 h 85"/>
                <a:gd name="T12" fmla="*/ 56 w 112"/>
                <a:gd name="T13" fmla="*/ 0 h 85"/>
                <a:gd name="T14" fmla="*/ 56 w 112"/>
                <a:gd name="T15" fmla="*/ 28 h 85"/>
                <a:gd name="T16" fmla="*/ 18 w 112"/>
                <a:gd name="T17" fmla="*/ 43 h 85"/>
                <a:gd name="T18" fmla="*/ 27 w 112"/>
                <a:gd name="T19" fmla="*/ 53 h 85"/>
                <a:gd name="T20" fmla="*/ 56 w 112"/>
                <a:gd name="T21" fmla="*/ 43 h 85"/>
                <a:gd name="T22" fmla="*/ 84 w 112"/>
                <a:gd name="T23" fmla="*/ 53 h 85"/>
                <a:gd name="T24" fmla="*/ 94 w 112"/>
                <a:gd name="T25" fmla="*/ 43 h 85"/>
                <a:gd name="T26" fmla="*/ 56 w 112"/>
                <a:gd name="T27" fmla="*/ 28 h 85"/>
                <a:gd name="T28" fmla="*/ 56 w 112"/>
                <a:gd name="T29" fmla="*/ 56 h 85"/>
                <a:gd name="T30" fmla="*/ 37 w 112"/>
                <a:gd name="T31" fmla="*/ 64 h 85"/>
                <a:gd name="T32" fmla="*/ 56 w 112"/>
                <a:gd name="T33" fmla="*/ 85 h 85"/>
                <a:gd name="T34" fmla="*/ 75 w 112"/>
                <a:gd name="T35" fmla="*/ 64 h 85"/>
                <a:gd name="T36" fmla="*/ 56 w 112"/>
                <a:gd name="T37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85">
                  <a:moveTo>
                    <a:pt x="56" y="0"/>
                  </a:moveTo>
                  <a:cubicBezTo>
                    <a:pt x="34" y="0"/>
                    <a:pt x="15" y="9"/>
                    <a:pt x="0" y="22"/>
                  </a:cubicBezTo>
                  <a:lnTo>
                    <a:pt x="8" y="32"/>
                  </a:lnTo>
                  <a:cubicBezTo>
                    <a:pt x="21" y="21"/>
                    <a:pt x="38" y="14"/>
                    <a:pt x="56" y="14"/>
                  </a:cubicBezTo>
                  <a:cubicBezTo>
                    <a:pt x="74" y="14"/>
                    <a:pt x="91" y="21"/>
                    <a:pt x="103" y="32"/>
                  </a:cubicBezTo>
                  <a:lnTo>
                    <a:pt x="112" y="22"/>
                  </a:lnTo>
                  <a:cubicBezTo>
                    <a:pt x="97" y="9"/>
                    <a:pt x="77" y="0"/>
                    <a:pt x="56" y="0"/>
                  </a:cubicBezTo>
                  <a:close/>
                  <a:moveTo>
                    <a:pt x="56" y="28"/>
                  </a:moveTo>
                  <a:cubicBezTo>
                    <a:pt x="41" y="28"/>
                    <a:pt x="28" y="34"/>
                    <a:pt x="18" y="43"/>
                  </a:cubicBezTo>
                  <a:lnTo>
                    <a:pt x="27" y="53"/>
                  </a:lnTo>
                  <a:cubicBezTo>
                    <a:pt x="35" y="47"/>
                    <a:pt x="45" y="43"/>
                    <a:pt x="56" y="43"/>
                  </a:cubicBezTo>
                  <a:cubicBezTo>
                    <a:pt x="67" y="43"/>
                    <a:pt x="77" y="47"/>
                    <a:pt x="84" y="53"/>
                  </a:cubicBezTo>
                  <a:lnTo>
                    <a:pt x="94" y="43"/>
                  </a:lnTo>
                  <a:cubicBezTo>
                    <a:pt x="84" y="34"/>
                    <a:pt x="70" y="28"/>
                    <a:pt x="56" y="28"/>
                  </a:cubicBezTo>
                  <a:close/>
                  <a:moveTo>
                    <a:pt x="56" y="56"/>
                  </a:moveTo>
                  <a:cubicBezTo>
                    <a:pt x="49" y="56"/>
                    <a:pt x="42" y="59"/>
                    <a:pt x="37" y="64"/>
                  </a:cubicBezTo>
                  <a:lnTo>
                    <a:pt x="56" y="85"/>
                  </a:lnTo>
                  <a:lnTo>
                    <a:pt x="75" y="64"/>
                  </a:lnTo>
                  <a:cubicBezTo>
                    <a:pt x="70" y="59"/>
                    <a:pt x="63" y="56"/>
                    <a:pt x="5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Battery"/>
            <p:cNvSpPr>
              <a:spLocks noChangeAspect="1" noEditPoints="1"/>
            </p:cNvSpPr>
            <p:nvPr/>
          </p:nvSpPr>
          <p:spPr bwMode="auto">
            <a:xfrm>
              <a:off x="6897688" y="1162050"/>
              <a:ext cx="174625" cy="68263"/>
            </a:xfrm>
            <a:custGeom>
              <a:avLst/>
              <a:gdLst>
                <a:gd name="T0" fmla="*/ 14 w 229"/>
                <a:gd name="T1" fmla="*/ 0 h 89"/>
                <a:gd name="T2" fmla="*/ 0 w 229"/>
                <a:gd name="T3" fmla="*/ 14 h 89"/>
                <a:gd name="T4" fmla="*/ 0 w 229"/>
                <a:gd name="T5" fmla="*/ 75 h 89"/>
                <a:gd name="T6" fmla="*/ 14 w 229"/>
                <a:gd name="T7" fmla="*/ 89 h 89"/>
                <a:gd name="T8" fmla="*/ 197 w 229"/>
                <a:gd name="T9" fmla="*/ 89 h 89"/>
                <a:gd name="T10" fmla="*/ 211 w 229"/>
                <a:gd name="T11" fmla="*/ 75 h 89"/>
                <a:gd name="T12" fmla="*/ 211 w 229"/>
                <a:gd name="T13" fmla="*/ 14 h 89"/>
                <a:gd name="T14" fmla="*/ 197 w 229"/>
                <a:gd name="T15" fmla="*/ 0 h 89"/>
                <a:gd name="T16" fmla="*/ 14 w 229"/>
                <a:gd name="T17" fmla="*/ 0 h 89"/>
                <a:gd name="T18" fmla="*/ 14 w 229"/>
                <a:gd name="T19" fmla="*/ 4 h 89"/>
                <a:gd name="T20" fmla="*/ 197 w 229"/>
                <a:gd name="T21" fmla="*/ 4 h 89"/>
                <a:gd name="T22" fmla="*/ 206 w 229"/>
                <a:gd name="T23" fmla="*/ 14 h 89"/>
                <a:gd name="T24" fmla="*/ 206 w 229"/>
                <a:gd name="T25" fmla="*/ 75 h 89"/>
                <a:gd name="T26" fmla="*/ 197 w 229"/>
                <a:gd name="T27" fmla="*/ 84 h 89"/>
                <a:gd name="T28" fmla="*/ 14 w 229"/>
                <a:gd name="T29" fmla="*/ 84 h 89"/>
                <a:gd name="T30" fmla="*/ 4 w 229"/>
                <a:gd name="T31" fmla="*/ 75 h 89"/>
                <a:gd name="T32" fmla="*/ 4 w 229"/>
                <a:gd name="T33" fmla="*/ 14 h 89"/>
                <a:gd name="T34" fmla="*/ 14 w 229"/>
                <a:gd name="T35" fmla="*/ 4 h 89"/>
                <a:gd name="T36" fmla="*/ 19 w 229"/>
                <a:gd name="T37" fmla="*/ 9 h 89"/>
                <a:gd name="T38" fmla="*/ 9 w 229"/>
                <a:gd name="T39" fmla="*/ 18 h 89"/>
                <a:gd name="T40" fmla="*/ 9 w 229"/>
                <a:gd name="T41" fmla="*/ 70 h 89"/>
                <a:gd name="T42" fmla="*/ 19 w 229"/>
                <a:gd name="T43" fmla="*/ 79 h 89"/>
                <a:gd name="T44" fmla="*/ 192 w 229"/>
                <a:gd name="T45" fmla="*/ 79 h 89"/>
                <a:gd name="T46" fmla="*/ 201 w 229"/>
                <a:gd name="T47" fmla="*/ 70 h 89"/>
                <a:gd name="T48" fmla="*/ 201 w 229"/>
                <a:gd name="T49" fmla="*/ 18 h 89"/>
                <a:gd name="T50" fmla="*/ 192 w 229"/>
                <a:gd name="T51" fmla="*/ 9 h 89"/>
                <a:gd name="T52" fmla="*/ 19 w 229"/>
                <a:gd name="T53" fmla="*/ 9 h 89"/>
                <a:gd name="T54" fmla="*/ 215 w 229"/>
                <a:gd name="T55" fmla="*/ 28 h 89"/>
                <a:gd name="T56" fmla="*/ 215 w 229"/>
                <a:gd name="T57" fmla="*/ 61 h 89"/>
                <a:gd name="T58" fmla="*/ 229 w 229"/>
                <a:gd name="T59" fmla="*/ 44 h 89"/>
                <a:gd name="T60" fmla="*/ 215 w 229"/>
                <a:gd name="T61" fmla="*/ 2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89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lnTo>
                    <a:pt x="0" y="75"/>
                  </a:lnTo>
                  <a:cubicBezTo>
                    <a:pt x="0" y="82"/>
                    <a:pt x="6" y="89"/>
                    <a:pt x="14" y="89"/>
                  </a:cubicBezTo>
                  <a:lnTo>
                    <a:pt x="197" y="89"/>
                  </a:lnTo>
                  <a:cubicBezTo>
                    <a:pt x="204" y="89"/>
                    <a:pt x="211" y="82"/>
                    <a:pt x="211" y="75"/>
                  </a:cubicBezTo>
                  <a:lnTo>
                    <a:pt x="211" y="14"/>
                  </a:lnTo>
                  <a:cubicBezTo>
                    <a:pt x="211" y="6"/>
                    <a:pt x="204" y="0"/>
                    <a:pt x="197" y="0"/>
                  </a:cubicBezTo>
                  <a:lnTo>
                    <a:pt x="14" y="0"/>
                  </a:lnTo>
                  <a:close/>
                  <a:moveTo>
                    <a:pt x="14" y="4"/>
                  </a:moveTo>
                  <a:lnTo>
                    <a:pt x="197" y="4"/>
                  </a:lnTo>
                  <a:cubicBezTo>
                    <a:pt x="202" y="4"/>
                    <a:pt x="206" y="8"/>
                    <a:pt x="206" y="14"/>
                  </a:cubicBezTo>
                  <a:lnTo>
                    <a:pt x="206" y="75"/>
                  </a:lnTo>
                  <a:cubicBezTo>
                    <a:pt x="206" y="80"/>
                    <a:pt x="202" y="84"/>
                    <a:pt x="197" y="84"/>
                  </a:cubicBezTo>
                  <a:lnTo>
                    <a:pt x="14" y="84"/>
                  </a:lnTo>
                  <a:cubicBezTo>
                    <a:pt x="9" y="84"/>
                    <a:pt x="4" y="80"/>
                    <a:pt x="4" y="75"/>
                  </a:cubicBezTo>
                  <a:lnTo>
                    <a:pt x="4" y="14"/>
                  </a:lnTo>
                  <a:cubicBezTo>
                    <a:pt x="4" y="8"/>
                    <a:pt x="9" y="4"/>
                    <a:pt x="14" y="4"/>
                  </a:cubicBezTo>
                  <a:close/>
                  <a:moveTo>
                    <a:pt x="19" y="9"/>
                  </a:moveTo>
                  <a:cubicBezTo>
                    <a:pt x="13" y="9"/>
                    <a:pt x="9" y="13"/>
                    <a:pt x="9" y="18"/>
                  </a:cubicBezTo>
                  <a:lnTo>
                    <a:pt x="9" y="70"/>
                  </a:lnTo>
                  <a:cubicBezTo>
                    <a:pt x="9" y="75"/>
                    <a:pt x="13" y="79"/>
                    <a:pt x="19" y="79"/>
                  </a:cubicBezTo>
                  <a:lnTo>
                    <a:pt x="192" y="79"/>
                  </a:lnTo>
                  <a:cubicBezTo>
                    <a:pt x="197" y="79"/>
                    <a:pt x="201" y="75"/>
                    <a:pt x="201" y="70"/>
                  </a:cubicBezTo>
                  <a:lnTo>
                    <a:pt x="201" y="18"/>
                  </a:lnTo>
                  <a:cubicBezTo>
                    <a:pt x="201" y="13"/>
                    <a:pt x="197" y="9"/>
                    <a:pt x="192" y="9"/>
                  </a:cubicBezTo>
                  <a:lnTo>
                    <a:pt x="19" y="9"/>
                  </a:lnTo>
                  <a:close/>
                  <a:moveTo>
                    <a:pt x="215" y="28"/>
                  </a:moveTo>
                  <a:lnTo>
                    <a:pt x="215" y="61"/>
                  </a:lnTo>
                  <a:cubicBezTo>
                    <a:pt x="224" y="61"/>
                    <a:pt x="229" y="53"/>
                    <a:pt x="229" y="44"/>
                  </a:cubicBezTo>
                  <a:cubicBezTo>
                    <a:pt x="229" y="35"/>
                    <a:pt x="224" y="28"/>
                    <a:pt x="21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3" name="Signal Strength"/>
            <p:cNvSpPr>
              <a:spLocks noChangeAspect="1" noEditPoints="1"/>
            </p:cNvSpPr>
            <p:nvPr/>
          </p:nvSpPr>
          <p:spPr bwMode="auto">
            <a:xfrm>
              <a:off x="4872038" y="1176337"/>
              <a:ext cx="239713" cy="39688"/>
            </a:xfrm>
            <a:custGeom>
              <a:avLst/>
              <a:gdLst>
                <a:gd name="T0" fmla="*/ 26 w 314"/>
                <a:gd name="T1" fmla="*/ 0 h 52"/>
                <a:gd name="T2" fmla="*/ 0 w 314"/>
                <a:gd name="T3" fmla="*/ 26 h 52"/>
                <a:gd name="T4" fmla="*/ 26 w 314"/>
                <a:gd name="T5" fmla="*/ 52 h 52"/>
                <a:gd name="T6" fmla="*/ 52 w 314"/>
                <a:gd name="T7" fmla="*/ 26 h 52"/>
                <a:gd name="T8" fmla="*/ 26 w 314"/>
                <a:gd name="T9" fmla="*/ 0 h 52"/>
                <a:gd name="T10" fmla="*/ 91 w 314"/>
                <a:gd name="T11" fmla="*/ 0 h 52"/>
                <a:gd name="T12" fmla="*/ 66 w 314"/>
                <a:gd name="T13" fmla="*/ 26 h 52"/>
                <a:gd name="T14" fmla="*/ 91 w 314"/>
                <a:gd name="T15" fmla="*/ 52 h 52"/>
                <a:gd name="T16" fmla="*/ 117 w 314"/>
                <a:gd name="T17" fmla="*/ 26 h 52"/>
                <a:gd name="T18" fmla="*/ 91 w 314"/>
                <a:gd name="T19" fmla="*/ 0 h 52"/>
                <a:gd name="T20" fmla="*/ 157 w 314"/>
                <a:gd name="T21" fmla="*/ 0 h 52"/>
                <a:gd name="T22" fmla="*/ 131 w 314"/>
                <a:gd name="T23" fmla="*/ 26 h 52"/>
                <a:gd name="T24" fmla="*/ 157 w 314"/>
                <a:gd name="T25" fmla="*/ 52 h 52"/>
                <a:gd name="T26" fmla="*/ 183 w 314"/>
                <a:gd name="T27" fmla="*/ 26 h 52"/>
                <a:gd name="T28" fmla="*/ 157 w 314"/>
                <a:gd name="T29" fmla="*/ 0 h 52"/>
                <a:gd name="T30" fmla="*/ 223 w 314"/>
                <a:gd name="T31" fmla="*/ 0 h 52"/>
                <a:gd name="T32" fmla="*/ 197 w 314"/>
                <a:gd name="T33" fmla="*/ 26 h 52"/>
                <a:gd name="T34" fmla="*/ 223 w 314"/>
                <a:gd name="T35" fmla="*/ 52 h 52"/>
                <a:gd name="T36" fmla="*/ 248 w 314"/>
                <a:gd name="T37" fmla="*/ 26 h 52"/>
                <a:gd name="T38" fmla="*/ 223 w 314"/>
                <a:gd name="T39" fmla="*/ 0 h 52"/>
                <a:gd name="T40" fmla="*/ 288 w 314"/>
                <a:gd name="T41" fmla="*/ 0 h 52"/>
                <a:gd name="T42" fmla="*/ 262 w 314"/>
                <a:gd name="T43" fmla="*/ 26 h 52"/>
                <a:gd name="T44" fmla="*/ 288 w 314"/>
                <a:gd name="T45" fmla="*/ 52 h 52"/>
                <a:gd name="T46" fmla="*/ 314 w 314"/>
                <a:gd name="T47" fmla="*/ 26 h 52"/>
                <a:gd name="T48" fmla="*/ 288 w 314"/>
                <a:gd name="T49" fmla="*/ 0 h 52"/>
                <a:gd name="T50" fmla="*/ 288 w 314"/>
                <a:gd name="T51" fmla="*/ 3 h 52"/>
                <a:gd name="T52" fmla="*/ 312 w 314"/>
                <a:gd name="T53" fmla="*/ 26 h 52"/>
                <a:gd name="T54" fmla="*/ 288 w 314"/>
                <a:gd name="T55" fmla="*/ 50 h 52"/>
                <a:gd name="T56" fmla="*/ 265 w 314"/>
                <a:gd name="T57" fmla="*/ 26 h 52"/>
                <a:gd name="T58" fmla="*/ 288 w 314"/>
                <a:gd name="T5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91" y="0"/>
                  </a:moveTo>
                  <a:cubicBezTo>
                    <a:pt x="77" y="0"/>
                    <a:pt x="66" y="12"/>
                    <a:pt x="66" y="26"/>
                  </a:cubicBezTo>
                  <a:cubicBezTo>
                    <a:pt x="66" y="40"/>
                    <a:pt x="77" y="52"/>
                    <a:pt x="91" y="52"/>
                  </a:cubicBezTo>
                  <a:cubicBezTo>
                    <a:pt x="106" y="52"/>
                    <a:pt x="117" y="40"/>
                    <a:pt x="117" y="26"/>
                  </a:cubicBezTo>
                  <a:cubicBezTo>
                    <a:pt x="117" y="12"/>
                    <a:pt x="106" y="0"/>
                    <a:pt x="91" y="0"/>
                  </a:cubicBezTo>
                  <a:close/>
                  <a:moveTo>
                    <a:pt x="157" y="0"/>
                  </a:moveTo>
                  <a:cubicBezTo>
                    <a:pt x="143" y="0"/>
                    <a:pt x="131" y="12"/>
                    <a:pt x="131" y="26"/>
                  </a:cubicBezTo>
                  <a:cubicBezTo>
                    <a:pt x="131" y="40"/>
                    <a:pt x="143" y="52"/>
                    <a:pt x="157" y="52"/>
                  </a:cubicBezTo>
                  <a:cubicBezTo>
                    <a:pt x="171" y="52"/>
                    <a:pt x="183" y="40"/>
                    <a:pt x="183" y="26"/>
                  </a:cubicBezTo>
                  <a:cubicBezTo>
                    <a:pt x="183" y="12"/>
                    <a:pt x="171" y="0"/>
                    <a:pt x="157" y="0"/>
                  </a:cubicBezTo>
                  <a:close/>
                  <a:moveTo>
                    <a:pt x="223" y="0"/>
                  </a:moveTo>
                  <a:cubicBezTo>
                    <a:pt x="208" y="0"/>
                    <a:pt x="197" y="12"/>
                    <a:pt x="197" y="26"/>
                  </a:cubicBezTo>
                  <a:cubicBezTo>
                    <a:pt x="197" y="40"/>
                    <a:pt x="208" y="52"/>
                    <a:pt x="223" y="52"/>
                  </a:cubicBezTo>
                  <a:cubicBezTo>
                    <a:pt x="237" y="52"/>
                    <a:pt x="248" y="40"/>
                    <a:pt x="248" y="26"/>
                  </a:cubicBezTo>
                  <a:cubicBezTo>
                    <a:pt x="248" y="12"/>
                    <a:pt x="237" y="0"/>
                    <a:pt x="223" y="0"/>
                  </a:cubicBezTo>
                  <a:close/>
                  <a:moveTo>
                    <a:pt x="288" y="0"/>
                  </a:moveTo>
                  <a:cubicBezTo>
                    <a:pt x="274" y="0"/>
                    <a:pt x="262" y="12"/>
                    <a:pt x="262" y="26"/>
                  </a:cubicBezTo>
                  <a:cubicBezTo>
                    <a:pt x="262" y="40"/>
                    <a:pt x="274" y="52"/>
                    <a:pt x="288" y="52"/>
                  </a:cubicBezTo>
                  <a:cubicBezTo>
                    <a:pt x="302" y="52"/>
                    <a:pt x="314" y="40"/>
                    <a:pt x="314" y="26"/>
                  </a:cubicBezTo>
                  <a:cubicBezTo>
                    <a:pt x="314" y="12"/>
                    <a:pt x="302" y="0"/>
                    <a:pt x="288" y="0"/>
                  </a:cubicBezTo>
                  <a:close/>
                  <a:moveTo>
                    <a:pt x="288" y="3"/>
                  </a:moveTo>
                  <a:cubicBezTo>
                    <a:pt x="301" y="3"/>
                    <a:pt x="312" y="13"/>
                    <a:pt x="312" y="26"/>
                  </a:cubicBezTo>
                  <a:cubicBezTo>
                    <a:pt x="312" y="39"/>
                    <a:pt x="301" y="50"/>
                    <a:pt x="288" y="50"/>
                  </a:cubicBezTo>
                  <a:cubicBezTo>
                    <a:pt x="275" y="50"/>
                    <a:pt x="265" y="39"/>
                    <a:pt x="265" y="26"/>
                  </a:cubicBezTo>
                  <a:cubicBezTo>
                    <a:pt x="265" y="13"/>
                    <a:pt x="275" y="3"/>
                    <a:pt x="28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4" name="Carrier Label"/>
            <p:cNvSpPr txBox="1"/>
            <p:nvPr/>
          </p:nvSpPr>
          <p:spPr>
            <a:xfrm>
              <a:off x="5143502" y="1142320"/>
              <a:ext cx="27411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Carrier</a:t>
              </a:r>
            </a:p>
          </p:txBody>
        </p:sp>
        <p:sp>
          <p:nvSpPr>
            <p:cNvPr id="45" name="Battery Label"/>
            <p:cNvSpPr txBox="1"/>
            <p:nvPr/>
          </p:nvSpPr>
          <p:spPr>
            <a:xfrm>
              <a:off x="6635967" y="1142320"/>
              <a:ext cx="229230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100%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97DF9B-4013-4269-8802-E6DCFF5FE5F7}"/>
              </a:ext>
            </a:extLst>
          </p:cNvPr>
          <p:cNvGrpSpPr/>
          <p:nvPr/>
        </p:nvGrpSpPr>
        <p:grpSpPr>
          <a:xfrm>
            <a:off x="1131342" y="3068960"/>
            <a:ext cx="924997" cy="981542"/>
            <a:chOff x="1013296" y="2420888"/>
            <a:chExt cx="924997" cy="981542"/>
          </a:xfrm>
        </p:grpSpPr>
        <p:sp>
          <p:nvSpPr>
            <p:cNvPr id="30" name="Message"/>
            <p:cNvSpPr txBox="1"/>
            <p:nvPr/>
          </p:nvSpPr>
          <p:spPr>
            <a:xfrm>
              <a:off x="1013296" y="2420888"/>
              <a:ext cx="924997" cy="28315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1029006" y="2780928"/>
              <a:ext cx="892215" cy="621502"/>
              <a:chOff x="1029006" y="2780928"/>
              <a:chExt cx="892215" cy="621502"/>
            </a:xfrm>
          </p:grpSpPr>
          <p:grpSp>
            <p:nvGrpSpPr>
              <p:cNvPr id="59" name="Phone"/>
              <p:cNvGrpSpPr>
                <a:grpSpLocks noChangeAspect="1"/>
              </p:cNvGrpSpPr>
              <p:nvPr/>
            </p:nvGrpSpPr>
            <p:grpSpPr>
              <a:xfrm rot="1089398" flipV="1">
                <a:off x="1712688" y="2912475"/>
                <a:ext cx="208533" cy="408724"/>
                <a:chOff x="595686" y="1262396"/>
                <a:chExt cx="2479208" cy="4859248"/>
              </a:xfrm>
            </p:grpSpPr>
            <p:sp>
              <p:nvSpPr>
                <p:cNvPr id="61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006" y="2780928"/>
                <a:ext cx="679213" cy="621502"/>
              </a:xfrm>
              <a:prstGeom prst="rect">
                <a:avLst/>
              </a:prstGeom>
            </p:spPr>
          </p:pic>
        </p:grpSp>
      </p:grpSp>
      <p:sp>
        <p:nvSpPr>
          <p:cNvPr id="23" name="Screen">
            <a:extLst>
              <a:ext uri="{FF2B5EF4-FFF2-40B4-BE49-F238E27FC236}">
                <a16:creationId xmlns:a16="http://schemas.microsoft.com/office/drawing/2014/main" id="{215D5842-60A2-4233-A3AF-4B992F268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757" y="1350986"/>
            <a:ext cx="2286000" cy="40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3F19862-4C20-497D-AE97-63EF44410467}"/>
              </a:ext>
            </a:extLst>
          </p:cNvPr>
          <p:cNvGrpSpPr/>
          <p:nvPr/>
        </p:nvGrpSpPr>
        <p:grpSpPr>
          <a:xfrm>
            <a:off x="6909258" y="2892215"/>
            <a:ext cx="924997" cy="981542"/>
            <a:chOff x="1013296" y="2420888"/>
            <a:chExt cx="924997" cy="981542"/>
          </a:xfrm>
        </p:grpSpPr>
        <p:sp>
          <p:nvSpPr>
            <p:cNvPr id="25" name="Message">
              <a:extLst>
                <a:ext uri="{FF2B5EF4-FFF2-40B4-BE49-F238E27FC236}">
                  <a16:creationId xmlns:a16="http://schemas.microsoft.com/office/drawing/2014/main" id="{BD4CB875-44FB-4027-AA3F-B94483F6BDF2}"/>
                </a:ext>
              </a:extLst>
            </p:cNvPr>
            <p:cNvSpPr txBox="1"/>
            <p:nvPr/>
          </p:nvSpPr>
          <p:spPr>
            <a:xfrm>
              <a:off x="1013296" y="2420888"/>
              <a:ext cx="924997" cy="28315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6BB6879-5176-48E2-B4BE-2802941EB1E0}"/>
                </a:ext>
              </a:extLst>
            </p:cNvPr>
            <p:cNvGrpSpPr/>
            <p:nvPr/>
          </p:nvGrpSpPr>
          <p:grpSpPr>
            <a:xfrm>
              <a:off x="1029006" y="2780928"/>
              <a:ext cx="892215" cy="621502"/>
              <a:chOff x="1029006" y="2780928"/>
              <a:chExt cx="892215" cy="621502"/>
            </a:xfrm>
          </p:grpSpPr>
          <p:grpSp>
            <p:nvGrpSpPr>
              <p:cNvPr id="27" name="Phone">
                <a:extLst>
                  <a:ext uri="{FF2B5EF4-FFF2-40B4-BE49-F238E27FC236}">
                    <a16:creationId xmlns:a16="http://schemas.microsoft.com/office/drawing/2014/main" id="{6E68129B-30C0-4500-A5FF-7AD6D0F81C8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089398" flipV="1">
                <a:off x="1712688" y="2912475"/>
                <a:ext cx="208533" cy="408724"/>
                <a:chOff x="595686" y="1262396"/>
                <a:chExt cx="2479208" cy="4859248"/>
              </a:xfrm>
            </p:grpSpPr>
            <p:sp>
              <p:nvSpPr>
                <p:cNvPr id="29" name="Case">
                  <a:extLst>
                    <a:ext uri="{FF2B5EF4-FFF2-40B4-BE49-F238E27FC236}">
                      <a16:creationId xmlns:a16="http://schemas.microsoft.com/office/drawing/2014/main" id="{219B1FA9-D91D-4002-9315-1D2049C04F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Button">
                  <a:extLst>
                    <a:ext uri="{FF2B5EF4-FFF2-40B4-BE49-F238E27FC236}">
                      <a16:creationId xmlns:a16="http://schemas.microsoft.com/office/drawing/2014/main" id="{76A63207-D1CA-48BD-8D8A-CFF5D255D2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mera">
                  <a:extLst>
                    <a:ext uri="{FF2B5EF4-FFF2-40B4-BE49-F238E27FC236}">
                      <a16:creationId xmlns:a16="http://schemas.microsoft.com/office/drawing/2014/main" id="{E94B20BC-8660-4D58-B0A1-004FCEEB09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3" name="Speaker">
                  <a:extLst>
                    <a:ext uri="{FF2B5EF4-FFF2-40B4-BE49-F238E27FC236}">
                      <a16:creationId xmlns:a16="http://schemas.microsoft.com/office/drawing/2014/main" id="{FD2836A4-0260-4060-9EE3-442D39C989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4" name="Display">
                  <a:extLst>
                    <a:ext uri="{FF2B5EF4-FFF2-40B4-BE49-F238E27FC236}">
                      <a16:creationId xmlns:a16="http://schemas.microsoft.com/office/drawing/2014/main" id="{295A51DB-3846-488F-B193-4C753C5B7945}"/>
                    </a:ext>
                  </a:extLst>
                </p:cNvPr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86E35241-5CB2-45FE-8877-9EC11866BD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006" y="2780928"/>
                <a:ext cx="679213" cy="62150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5876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95367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설정하기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 각도 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10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바른자세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539552" y="1844824"/>
                <a:ext cx="2016224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바른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539552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스마트폰을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눈높이로 들고 목과 허리를 최대한 바르게 펴신 후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, 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다음을 눌러주세요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011" y="4509120"/>
              <a:ext cx="1194717" cy="237724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09" y="2304057"/>
              <a:ext cx="1179673" cy="1196671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3779912" y="1196752"/>
            <a:ext cx="2286000" cy="4064000"/>
            <a:chOff x="413792" y="1196752"/>
            <a:chExt cx="2286000" cy="4064000"/>
          </a:xfrm>
        </p:grpSpPr>
        <p:sp>
          <p:nvSpPr>
            <p:cNvPr id="39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43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45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6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4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48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1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52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44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바른자세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바른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53" name="Message"/>
          <p:cNvSpPr txBox="1"/>
          <p:nvPr/>
        </p:nvSpPr>
        <p:spPr>
          <a:xfrm>
            <a:off x="390567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스마트폰을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눈높이로 들고 목과 허리를 최대한 바르게 펴신 후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다음을 눌러주세요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31" y="4509120"/>
            <a:ext cx="1194717" cy="237724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32" y="2310856"/>
            <a:ext cx="1193272" cy="1189872"/>
          </a:xfrm>
          <a:prstGeom prst="rect">
            <a:avLst/>
          </a:prstGeom>
        </p:spPr>
      </p:pic>
      <p:sp>
        <p:nvSpPr>
          <p:cNvPr id="55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6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3463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9623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나쁜 자세와 알림 주기 설정하기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467544" y="1844824"/>
              <a:ext cx="2232248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진동알림을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받고 싶은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 알림을 받고 싶은 나쁜 자세를 취하시고 다음을 눌러주세요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779912" y="1196752"/>
            <a:ext cx="2322512" cy="4064000"/>
            <a:chOff x="413792" y="1196752"/>
            <a:chExt cx="2322512" cy="4064000"/>
          </a:xfrm>
        </p:grpSpPr>
        <p:sp>
          <p:nvSpPr>
            <p:cNvPr id="39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43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45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6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4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48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1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52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44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</a:t>
              </a:r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알림주기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Message"/>
            <p:cNvSpPr txBox="1"/>
            <p:nvPr/>
          </p:nvSpPr>
          <p:spPr>
            <a:xfrm>
              <a:off x="413792" y="1844824"/>
              <a:ext cx="2322512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시간을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31" y="4509120"/>
            <a:ext cx="1194717" cy="23772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16" y="2310856"/>
            <a:ext cx="1217069" cy="1196671"/>
          </a:xfrm>
          <a:prstGeom prst="rect">
            <a:avLst/>
          </a:prstGeom>
        </p:spPr>
      </p:pic>
      <p:cxnSp>
        <p:nvCxnSpPr>
          <p:cNvPr id="60" name="Line"/>
          <p:cNvCxnSpPr/>
          <p:nvPr/>
        </p:nvCxnSpPr>
        <p:spPr>
          <a:xfrm>
            <a:off x="3976738" y="2804890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Line"/>
          <p:cNvCxnSpPr/>
          <p:nvPr/>
        </p:nvCxnSpPr>
        <p:spPr>
          <a:xfrm>
            <a:off x="3996136" y="3140968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essage"/>
          <p:cNvSpPr txBox="1"/>
          <p:nvPr/>
        </p:nvSpPr>
        <p:spPr>
          <a:xfrm>
            <a:off x="4356000" y="29089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" name="Message"/>
          <p:cNvSpPr txBox="1"/>
          <p:nvPr/>
        </p:nvSpPr>
        <p:spPr>
          <a:xfrm>
            <a:off x="4356000" y="319694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5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4" name="Message"/>
          <p:cNvSpPr txBox="1"/>
          <p:nvPr/>
        </p:nvSpPr>
        <p:spPr>
          <a:xfrm>
            <a:off x="4356000" y="341297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5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6134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2140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설정 팝업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12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5496" y="1196752"/>
            <a:ext cx="2286000" cy="4064000"/>
            <a:chOff x="413792" y="1196752"/>
            <a:chExt cx="2286000" cy="4064000"/>
          </a:xfrm>
        </p:grpSpPr>
        <p:grpSp>
          <p:nvGrpSpPr>
            <p:cNvPr id="56" name="그룹 55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3792" y="1196752"/>
                <a:ext cx="2286000" cy="4064000"/>
                <a:chOff x="413792" y="119675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413792" y="119675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413792" y="1196752"/>
                  <a:ext cx="2286000" cy="3888432"/>
                  <a:chOff x="413792" y="1196752"/>
                  <a:chExt cx="2286000" cy="3888432"/>
                </a:xfrm>
              </p:grpSpPr>
              <p:grpSp>
                <p:nvGrpSpPr>
                  <p:cNvPr id="72" name="Compose Email"/>
                  <p:cNvGrpSpPr/>
                  <p:nvPr/>
                </p:nvGrpSpPr>
                <p:grpSpPr>
                  <a:xfrm>
                    <a:off x="413792" y="1196752"/>
                    <a:ext cx="2286000" cy="285750"/>
                    <a:chOff x="595686" y="1261242"/>
                    <a:chExt cx="2286000" cy="285750"/>
                  </a:xfrm>
                </p:grpSpPr>
                <p:sp>
                  <p:nvSpPr>
                    <p:cNvPr id="75" name="Out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6" y="1261242"/>
                      <a:ext cx="2286000" cy="285750"/>
                    </a:xfrm>
                    <a:prstGeom prst="rect">
                      <a:avLst/>
                    </a:prstGeom>
                    <a:solidFill>
                      <a:srgbClr val="13273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76" name="Status Bar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95686" y="1261242"/>
                      <a:ext cx="2286000" cy="142875"/>
                      <a:chOff x="4826000" y="1124744"/>
                      <a:chExt cx="2286000" cy="142875"/>
                    </a:xfrm>
                  </p:grpSpPr>
                  <p:sp>
                    <p:nvSpPr>
                      <p:cNvPr id="79" name="Status Bar Background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26000" y="1124744"/>
                        <a:ext cx="2286000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8:08 AM</a:t>
                        </a:r>
                      </a:p>
                    </p:txBody>
                  </p:sp>
                  <p:sp>
                    <p:nvSpPr>
                      <p:cNvPr id="80" name="WLAN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5457825" y="1163637"/>
                        <a:ext cx="85725" cy="65088"/>
                      </a:xfrm>
                      <a:custGeom>
                        <a:avLst/>
                        <a:gdLst>
                          <a:gd name="T0" fmla="*/ 56 w 112"/>
                          <a:gd name="T1" fmla="*/ 0 h 85"/>
                          <a:gd name="T2" fmla="*/ 0 w 112"/>
                          <a:gd name="T3" fmla="*/ 22 h 85"/>
                          <a:gd name="T4" fmla="*/ 8 w 112"/>
                          <a:gd name="T5" fmla="*/ 32 h 85"/>
                          <a:gd name="T6" fmla="*/ 56 w 112"/>
                          <a:gd name="T7" fmla="*/ 14 h 85"/>
                          <a:gd name="T8" fmla="*/ 103 w 112"/>
                          <a:gd name="T9" fmla="*/ 32 h 85"/>
                          <a:gd name="T10" fmla="*/ 112 w 112"/>
                          <a:gd name="T11" fmla="*/ 22 h 85"/>
                          <a:gd name="T12" fmla="*/ 56 w 112"/>
                          <a:gd name="T13" fmla="*/ 0 h 85"/>
                          <a:gd name="T14" fmla="*/ 56 w 112"/>
                          <a:gd name="T15" fmla="*/ 28 h 85"/>
                          <a:gd name="T16" fmla="*/ 18 w 112"/>
                          <a:gd name="T17" fmla="*/ 43 h 85"/>
                          <a:gd name="T18" fmla="*/ 27 w 112"/>
                          <a:gd name="T19" fmla="*/ 53 h 85"/>
                          <a:gd name="T20" fmla="*/ 56 w 112"/>
                          <a:gd name="T21" fmla="*/ 43 h 85"/>
                          <a:gd name="T22" fmla="*/ 84 w 112"/>
                          <a:gd name="T23" fmla="*/ 53 h 85"/>
                          <a:gd name="T24" fmla="*/ 94 w 112"/>
                          <a:gd name="T25" fmla="*/ 43 h 85"/>
                          <a:gd name="T26" fmla="*/ 56 w 112"/>
                          <a:gd name="T27" fmla="*/ 28 h 85"/>
                          <a:gd name="T28" fmla="*/ 56 w 112"/>
                          <a:gd name="T29" fmla="*/ 56 h 85"/>
                          <a:gd name="T30" fmla="*/ 37 w 112"/>
                          <a:gd name="T31" fmla="*/ 64 h 85"/>
                          <a:gd name="T32" fmla="*/ 56 w 112"/>
                          <a:gd name="T33" fmla="*/ 85 h 85"/>
                          <a:gd name="T34" fmla="*/ 75 w 112"/>
                          <a:gd name="T35" fmla="*/ 64 h 85"/>
                          <a:gd name="T36" fmla="*/ 56 w 112"/>
                          <a:gd name="T37" fmla="*/ 56 h 8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112" h="85">
                            <a:moveTo>
                              <a:pt x="56" y="0"/>
                            </a:moveTo>
                            <a:cubicBezTo>
                              <a:pt x="34" y="0"/>
                              <a:pt x="15" y="9"/>
                              <a:pt x="0" y="22"/>
                            </a:cubicBezTo>
                            <a:lnTo>
                              <a:pt x="8" y="32"/>
                            </a:lnTo>
                            <a:cubicBezTo>
                              <a:pt x="21" y="21"/>
                              <a:pt x="38" y="14"/>
                              <a:pt x="56" y="14"/>
                            </a:cubicBezTo>
                            <a:cubicBezTo>
                              <a:pt x="74" y="14"/>
                              <a:pt x="91" y="21"/>
                              <a:pt x="103" y="32"/>
                            </a:cubicBezTo>
                            <a:lnTo>
                              <a:pt x="112" y="22"/>
                            </a:lnTo>
                            <a:cubicBezTo>
                              <a:pt x="97" y="9"/>
                              <a:pt x="77" y="0"/>
                              <a:pt x="56" y="0"/>
                            </a:cubicBezTo>
                            <a:close/>
                            <a:moveTo>
                              <a:pt x="56" y="28"/>
                            </a:moveTo>
                            <a:cubicBezTo>
                              <a:pt x="41" y="28"/>
                              <a:pt x="28" y="34"/>
                              <a:pt x="18" y="43"/>
                            </a:cubicBezTo>
                            <a:lnTo>
                              <a:pt x="27" y="53"/>
                            </a:lnTo>
                            <a:cubicBezTo>
                              <a:pt x="35" y="47"/>
                              <a:pt x="45" y="43"/>
                              <a:pt x="56" y="43"/>
                            </a:cubicBezTo>
                            <a:cubicBezTo>
                              <a:pt x="67" y="43"/>
                              <a:pt x="77" y="47"/>
                              <a:pt x="84" y="53"/>
                            </a:cubicBezTo>
                            <a:lnTo>
                              <a:pt x="94" y="43"/>
                            </a:lnTo>
                            <a:cubicBezTo>
                              <a:pt x="84" y="34"/>
                              <a:pt x="70" y="28"/>
                              <a:pt x="56" y="28"/>
                            </a:cubicBezTo>
                            <a:close/>
                            <a:moveTo>
                              <a:pt x="56" y="56"/>
                            </a:moveTo>
                            <a:cubicBezTo>
                              <a:pt x="49" y="56"/>
                              <a:pt x="42" y="59"/>
                              <a:pt x="37" y="64"/>
                            </a:cubicBezTo>
                            <a:lnTo>
                              <a:pt x="56" y="85"/>
                            </a:lnTo>
                            <a:lnTo>
                              <a:pt x="75" y="64"/>
                            </a:lnTo>
                            <a:cubicBezTo>
                              <a:pt x="70" y="59"/>
                              <a:pt x="63" y="56"/>
                              <a:pt x="56" y="56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1" name="Battery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6897688" y="1162050"/>
                        <a:ext cx="174625" cy="68263"/>
                      </a:xfrm>
                      <a:custGeom>
                        <a:avLst/>
                        <a:gdLst>
                          <a:gd name="T0" fmla="*/ 14 w 229"/>
                          <a:gd name="T1" fmla="*/ 0 h 89"/>
                          <a:gd name="T2" fmla="*/ 0 w 229"/>
                          <a:gd name="T3" fmla="*/ 14 h 89"/>
                          <a:gd name="T4" fmla="*/ 0 w 229"/>
                          <a:gd name="T5" fmla="*/ 75 h 89"/>
                          <a:gd name="T6" fmla="*/ 14 w 229"/>
                          <a:gd name="T7" fmla="*/ 89 h 89"/>
                          <a:gd name="T8" fmla="*/ 197 w 229"/>
                          <a:gd name="T9" fmla="*/ 89 h 89"/>
                          <a:gd name="T10" fmla="*/ 211 w 229"/>
                          <a:gd name="T11" fmla="*/ 75 h 89"/>
                          <a:gd name="T12" fmla="*/ 211 w 229"/>
                          <a:gd name="T13" fmla="*/ 14 h 89"/>
                          <a:gd name="T14" fmla="*/ 197 w 229"/>
                          <a:gd name="T15" fmla="*/ 0 h 89"/>
                          <a:gd name="T16" fmla="*/ 14 w 229"/>
                          <a:gd name="T17" fmla="*/ 0 h 89"/>
                          <a:gd name="T18" fmla="*/ 14 w 229"/>
                          <a:gd name="T19" fmla="*/ 4 h 89"/>
                          <a:gd name="T20" fmla="*/ 197 w 229"/>
                          <a:gd name="T21" fmla="*/ 4 h 89"/>
                          <a:gd name="T22" fmla="*/ 206 w 229"/>
                          <a:gd name="T23" fmla="*/ 14 h 89"/>
                          <a:gd name="T24" fmla="*/ 206 w 229"/>
                          <a:gd name="T25" fmla="*/ 75 h 89"/>
                          <a:gd name="T26" fmla="*/ 197 w 229"/>
                          <a:gd name="T27" fmla="*/ 84 h 89"/>
                          <a:gd name="T28" fmla="*/ 14 w 229"/>
                          <a:gd name="T29" fmla="*/ 84 h 89"/>
                          <a:gd name="T30" fmla="*/ 4 w 229"/>
                          <a:gd name="T31" fmla="*/ 75 h 89"/>
                          <a:gd name="T32" fmla="*/ 4 w 229"/>
                          <a:gd name="T33" fmla="*/ 14 h 89"/>
                          <a:gd name="T34" fmla="*/ 14 w 229"/>
                          <a:gd name="T35" fmla="*/ 4 h 89"/>
                          <a:gd name="T36" fmla="*/ 19 w 229"/>
                          <a:gd name="T37" fmla="*/ 9 h 89"/>
                          <a:gd name="T38" fmla="*/ 9 w 229"/>
                          <a:gd name="T39" fmla="*/ 18 h 89"/>
                          <a:gd name="T40" fmla="*/ 9 w 229"/>
                          <a:gd name="T41" fmla="*/ 70 h 89"/>
                          <a:gd name="T42" fmla="*/ 19 w 229"/>
                          <a:gd name="T43" fmla="*/ 79 h 89"/>
                          <a:gd name="T44" fmla="*/ 192 w 229"/>
                          <a:gd name="T45" fmla="*/ 79 h 89"/>
                          <a:gd name="T46" fmla="*/ 201 w 229"/>
                          <a:gd name="T47" fmla="*/ 70 h 89"/>
                          <a:gd name="T48" fmla="*/ 201 w 229"/>
                          <a:gd name="T49" fmla="*/ 18 h 89"/>
                          <a:gd name="T50" fmla="*/ 192 w 229"/>
                          <a:gd name="T51" fmla="*/ 9 h 89"/>
                          <a:gd name="T52" fmla="*/ 19 w 229"/>
                          <a:gd name="T53" fmla="*/ 9 h 89"/>
                          <a:gd name="T54" fmla="*/ 215 w 229"/>
                          <a:gd name="T55" fmla="*/ 28 h 89"/>
                          <a:gd name="T56" fmla="*/ 215 w 229"/>
                          <a:gd name="T57" fmla="*/ 61 h 89"/>
                          <a:gd name="T58" fmla="*/ 229 w 229"/>
                          <a:gd name="T59" fmla="*/ 44 h 89"/>
                          <a:gd name="T60" fmla="*/ 215 w 229"/>
                          <a:gd name="T61" fmla="*/ 28 h 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</a:cxnLst>
                        <a:rect l="0" t="0" r="r" b="b"/>
                        <a:pathLst>
                          <a:path w="229" h="89">
                            <a:moveTo>
                              <a:pt x="14" y="0"/>
                            </a:moveTo>
                            <a:cubicBezTo>
                              <a:pt x="6" y="0"/>
                              <a:pt x="0" y="6"/>
                              <a:pt x="0" y="14"/>
                            </a:cubicBezTo>
                            <a:lnTo>
                              <a:pt x="0" y="75"/>
                            </a:lnTo>
                            <a:cubicBezTo>
                              <a:pt x="0" y="82"/>
                              <a:pt x="6" y="89"/>
                              <a:pt x="14" y="89"/>
                            </a:cubicBezTo>
                            <a:lnTo>
                              <a:pt x="197" y="89"/>
                            </a:lnTo>
                            <a:cubicBezTo>
                              <a:pt x="204" y="89"/>
                              <a:pt x="211" y="82"/>
                              <a:pt x="211" y="75"/>
                            </a:cubicBezTo>
                            <a:lnTo>
                              <a:pt x="211" y="14"/>
                            </a:lnTo>
                            <a:cubicBezTo>
                              <a:pt x="211" y="6"/>
                              <a:pt x="204" y="0"/>
                              <a:pt x="197" y="0"/>
                            </a:cubicBezTo>
                            <a:lnTo>
                              <a:pt x="14" y="0"/>
                            </a:lnTo>
                            <a:close/>
                            <a:moveTo>
                              <a:pt x="14" y="4"/>
                            </a:moveTo>
                            <a:lnTo>
                              <a:pt x="197" y="4"/>
                            </a:lnTo>
                            <a:cubicBezTo>
                              <a:pt x="202" y="4"/>
                              <a:pt x="206" y="8"/>
                              <a:pt x="206" y="14"/>
                            </a:cubicBezTo>
                            <a:lnTo>
                              <a:pt x="206" y="75"/>
                            </a:lnTo>
                            <a:cubicBezTo>
                              <a:pt x="206" y="80"/>
                              <a:pt x="202" y="84"/>
                              <a:pt x="197" y="84"/>
                            </a:cubicBezTo>
                            <a:lnTo>
                              <a:pt x="14" y="84"/>
                            </a:lnTo>
                            <a:cubicBezTo>
                              <a:pt x="9" y="84"/>
                              <a:pt x="4" y="80"/>
                              <a:pt x="4" y="75"/>
                            </a:cubicBezTo>
                            <a:lnTo>
                              <a:pt x="4" y="14"/>
                            </a:lnTo>
                            <a:cubicBezTo>
                              <a:pt x="4" y="8"/>
                              <a:pt x="9" y="4"/>
                              <a:pt x="14" y="4"/>
                            </a:cubicBezTo>
                            <a:close/>
                            <a:moveTo>
                              <a:pt x="19" y="9"/>
                            </a:moveTo>
                            <a:cubicBezTo>
                              <a:pt x="13" y="9"/>
                              <a:pt x="9" y="13"/>
                              <a:pt x="9" y="18"/>
                            </a:cubicBezTo>
                            <a:lnTo>
                              <a:pt x="9" y="70"/>
                            </a:lnTo>
                            <a:cubicBezTo>
                              <a:pt x="9" y="75"/>
                              <a:pt x="13" y="79"/>
                              <a:pt x="19" y="79"/>
                            </a:cubicBezTo>
                            <a:lnTo>
                              <a:pt x="192" y="79"/>
                            </a:lnTo>
                            <a:cubicBezTo>
                              <a:pt x="197" y="79"/>
                              <a:pt x="201" y="75"/>
                              <a:pt x="201" y="70"/>
                            </a:cubicBezTo>
                            <a:lnTo>
                              <a:pt x="201" y="18"/>
                            </a:lnTo>
                            <a:cubicBezTo>
                              <a:pt x="201" y="13"/>
                              <a:pt x="197" y="9"/>
                              <a:pt x="192" y="9"/>
                            </a:cubicBezTo>
                            <a:lnTo>
                              <a:pt x="19" y="9"/>
                            </a:lnTo>
                            <a:close/>
                            <a:moveTo>
                              <a:pt x="215" y="28"/>
                            </a:moveTo>
                            <a:lnTo>
                              <a:pt x="215" y="61"/>
                            </a:lnTo>
                            <a:cubicBezTo>
                              <a:pt x="224" y="61"/>
                              <a:pt x="229" y="53"/>
                              <a:pt x="229" y="44"/>
                            </a:cubicBezTo>
                            <a:cubicBezTo>
                              <a:pt x="229" y="35"/>
                              <a:pt x="224" y="28"/>
                              <a:pt x="215" y="28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2" name="Signal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4872038" y="1176337"/>
                        <a:ext cx="239713" cy="39688"/>
                      </a:xfrm>
                      <a:custGeom>
                        <a:avLst/>
                        <a:gdLst>
                          <a:gd name="T0" fmla="*/ 26 w 314"/>
                          <a:gd name="T1" fmla="*/ 0 h 52"/>
                          <a:gd name="T2" fmla="*/ 0 w 314"/>
                          <a:gd name="T3" fmla="*/ 26 h 52"/>
                          <a:gd name="T4" fmla="*/ 26 w 314"/>
                          <a:gd name="T5" fmla="*/ 52 h 52"/>
                          <a:gd name="T6" fmla="*/ 52 w 314"/>
                          <a:gd name="T7" fmla="*/ 26 h 52"/>
                          <a:gd name="T8" fmla="*/ 26 w 314"/>
                          <a:gd name="T9" fmla="*/ 0 h 52"/>
                          <a:gd name="T10" fmla="*/ 91 w 314"/>
                          <a:gd name="T11" fmla="*/ 0 h 52"/>
                          <a:gd name="T12" fmla="*/ 66 w 314"/>
                          <a:gd name="T13" fmla="*/ 26 h 52"/>
                          <a:gd name="T14" fmla="*/ 91 w 314"/>
                          <a:gd name="T15" fmla="*/ 52 h 52"/>
                          <a:gd name="T16" fmla="*/ 117 w 314"/>
                          <a:gd name="T17" fmla="*/ 26 h 52"/>
                          <a:gd name="T18" fmla="*/ 91 w 314"/>
                          <a:gd name="T19" fmla="*/ 0 h 52"/>
                          <a:gd name="T20" fmla="*/ 157 w 314"/>
                          <a:gd name="T21" fmla="*/ 0 h 52"/>
                          <a:gd name="T22" fmla="*/ 131 w 314"/>
                          <a:gd name="T23" fmla="*/ 26 h 52"/>
                          <a:gd name="T24" fmla="*/ 157 w 314"/>
                          <a:gd name="T25" fmla="*/ 52 h 52"/>
                          <a:gd name="T26" fmla="*/ 183 w 314"/>
                          <a:gd name="T27" fmla="*/ 26 h 52"/>
                          <a:gd name="T28" fmla="*/ 157 w 314"/>
                          <a:gd name="T29" fmla="*/ 0 h 52"/>
                          <a:gd name="T30" fmla="*/ 223 w 314"/>
                          <a:gd name="T31" fmla="*/ 0 h 52"/>
                          <a:gd name="T32" fmla="*/ 197 w 314"/>
                          <a:gd name="T33" fmla="*/ 26 h 52"/>
                          <a:gd name="T34" fmla="*/ 223 w 314"/>
                          <a:gd name="T35" fmla="*/ 52 h 52"/>
                          <a:gd name="T36" fmla="*/ 248 w 314"/>
                          <a:gd name="T37" fmla="*/ 26 h 52"/>
                          <a:gd name="T38" fmla="*/ 223 w 314"/>
                          <a:gd name="T39" fmla="*/ 0 h 52"/>
                          <a:gd name="T40" fmla="*/ 288 w 314"/>
                          <a:gd name="T41" fmla="*/ 0 h 52"/>
                          <a:gd name="T42" fmla="*/ 262 w 314"/>
                          <a:gd name="T43" fmla="*/ 26 h 52"/>
                          <a:gd name="T44" fmla="*/ 288 w 314"/>
                          <a:gd name="T45" fmla="*/ 52 h 52"/>
                          <a:gd name="T46" fmla="*/ 314 w 314"/>
                          <a:gd name="T47" fmla="*/ 26 h 52"/>
                          <a:gd name="T48" fmla="*/ 288 w 314"/>
                          <a:gd name="T49" fmla="*/ 0 h 52"/>
                          <a:gd name="T50" fmla="*/ 288 w 314"/>
                          <a:gd name="T51" fmla="*/ 3 h 52"/>
                          <a:gd name="T52" fmla="*/ 312 w 314"/>
                          <a:gd name="T53" fmla="*/ 26 h 52"/>
                          <a:gd name="T54" fmla="*/ 288 w 314"/>
                          <a:gd name="T55" fmla="*/ 50 h 52"/>
                          <a:gd name="T56" fmla="*/ 265 w 314"/>
                          <a:gd name="T57" fmla="*/ 26 h 52"/>
                          <a:gd name="T58" fmla="*/ 288 w 314"/>
                          <a:gd name="T59" fmla="*/ 3 h 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</a:cxnLst>
                        <a:rect l="0" t="0" r="r" b="b"/>
                        <a:pathLst>
                          <a:path w="314" h="52">
                            <a:moveTo>
                              <a:pt x="26" y="0"/>
                            </a:moveTo>
                            <a:cubicBezTo>
                              <a:pt x="11" y="0"/>
                              <a:pt x="0" y="12"/>
                              <a:pt x="0" y="26"/>
                            </a:cubicBezTo>
                            <a:cubicBezTo>
                              <a:pt x="0" y="40"/>
                              <a:pt x="11" y="52"/>
                              <a:pt x="26" y="52"/>
                            </a:cubicBezTo>
                            <a:cubicBezTo>
                              <a:pt x="40" y="52"/>
                              <a:pt x="52" y="40"/>
                              <a:pt x="52" y="26"/>
                            </a:cubicBezTo>
                            <a:cubicBezTo>
                              <a:pt x="52" y="12"/>
                              <a:pt x="40" y="0"/>
                              <a:pt x="26" y="0"/>
                            </a:cubicBezTo>
                            <a:close/>
                            <a:moveTo>
                              <a:pt x="91" y="0"/>
                            </a:moveTo>
                            <a:cubicBezTo>
                              <a:pt x="77" y="0"/>
                              <a:pt x="66" y="12"/>
                              <a:pt x="66" y="26"/>
                            </a:cubicBezTo>
                            <a:cubicBezTo>
                              <a:pt x="66" y="40"/>
                              <a:pt x="77" y="52"/>
                              <a:pt x="91" y="52"/>
                            </a:cubicBezTo>
                            <a:cubicBezTo>
                              <a:pt x="106" y="52"/>
                              <a:pt x="117" y="40"/>
                              <a:pt x="117" y="26"/>
                            </a:cubicBezTo>
                            <a:cubicBezTo>
                              <a:pt x="117" y="12"/>
                              <a:pt x="106" y="0"/>
                              <a:pt x="91" y="0"/>
                            </a:cubicBezTo>
                            <a:close/>
                            <a:moveTo>
                              <a:pt x="157" y="0"/>
                            </a:moveTo>
                            <a:cubicBezTo>
                              <a:pt x="143" y="0"/>
                              <a:pt x="131" y="12"/>
                              <a:pt x="131" y="26"/>
                            </a:cubicBezTo>
                            <a:cubicBezTo>
                              <a:pt x="131" y="40"/>
                              <a:pt x="143" y="52"/>
                              <a:pt x="157" y="52"/>
                            </a:cubicBezTo>
                            <a:cubicBezTo>
                              <a:pt x="171" y="52"/>
                              <a:pt x="183" y="40"/>
                              <a:pt x="183" y="26"/>
                            </a:cubicBezTo>
                            <a:cubicBezTo>
                              <a:pt x="183" y="12"/>
                              <a:pt x="171" y="0"/>
                              <a:pt x="157" y="0"/>
                            </a:cubicBezTo>
                            <a:close/>
                            <a:moveTo>
                              <a:pt x="223" y="0"/>
                            </a:moveTo>
                            <a:cubicBezTo>
                              <a:pt x="208" y="0"/>
                              <a:pt x="197" y="12"/>
                              <a:pt x="197" y="26"/>
                            </a:cubicBezTo>
                            <a:cubicBezTo>
                              <a:pt x="197" y="40"/>
                              <a:pt x="208" y="52"/>
                              <a:pt x="223" y="52"/>
                            </a:cubicBezTo>
                            <a:cubicBezTo>
                              <a:pt x="237" y="52"/>
                              <a:pt x="248" y="40"/>
                              <a:pt x="248" y="26"/>
                            </a:cubicBezTo>
                            <a:cubicBezTo>
                              <a:pt x="248" y="12"/>
                              <a:pt x="237" y="0"/>
                              <a:pt x="223" y="0"/>
                            </a:cubicBezTo>
                            <a:close/>
                            <a:moveTo>
                              <a:pt x="288" y="0"/>
                            </a:moveTo>
                            <a:cubicBezTo>
                              <a:pt x="274" y="0"/>
                              <a:pt x="262" y="12"/>
                              <a:pt x="262" y="26"/>
                            </a:cubicBezTo>
                            <a:cubicBezTo>
                              <a:pt x="262" y="40"/>
                              <a:pt x="274" y="52"/>
                              <a:pt x="288" y="52"/>
                            </a:cubicBezTo>
                            <a:cubicBezTo>
                              <a:pt x="302" y="52"/>
                              <a:pt x="314" y="40"/>
                              <a:pt x="314" y="26"/>
                            </a:cubicBezTo>
                            <a:cubicBezTo>
                              <a:pt x="314" y="12"/>
                              <a:pt x="302" y="0"/>
                              <a:pt x="288" y="0"/>
                            </a:cubicBezTo>
                            <a:close/>
                            <a:moveTo>
                              <a:pt x="288" y="3"/>
                            </a:moveTo>
                            <a:cubicBezTo>
                              <a:pt x="301" y="3"/>
                              <a:pt x="312" y="13"/>
                              <a:pt x="312" y="26"/>
                            </a:cubicBezTo>
                            <a:cubicBezTo>
                              <a:pt x="312" y="39"/>
                              <a:pt x="301" y="50"/>
                              <a:pt x="288" y="50"/>
                            </a:cubicBezTo>
                            <a:cubicBezTo>
                              <a:pt x="275" y="50"/>
                              <a:pt x="265" y="39"/>
                              <a:pt x="265" y="26"/>
                            </a:cubicBezTo>
                            <a:cubicBezTo>
                              <a:pt x="265" y="13"/>
                              <a:pt x="275" y="3"/>
                              <a:pt x="288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3" name="Carrier Label"/>
                      <p:cNvSpPr txBox="1"/>
                      <p:nvPr/>
                    </p:nvSpPr>
                    <p:spPr>
                      <a:xfrm>
                        <a:off x="5143502" y="1142320"/>
                        <a:ext cx="274114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Carrier</a:t>
                        </a:r>
                      </a:p>
                    </p:txBody>
                  </p:sp>
                  <p:sp>
                    <p:nvSpPr>
                      <p:cNvPr id="84" name="Battery Label"/>
                      <p:cNvSpPr txBox="1"/>
                      <p:nvPr/>
                    </p:nvSpPr>
                    <p:spPr>
                      <a:xfrm>
                        <a:off x="6635967" y="1142320"/>
                        <a:ext cx="229230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100%</a:t>
                        </a:r>
                      </a:p>
                    </p:txBody>
                  </p:sp>
                </p:grpSp>
              </p:grpSp>
              <p:sp>
                <p:nvSpPr>
                  <p:cNvPr id="73" name="Return Key"/>
                  <p:cNvSpPr>
                    <a:spLocks/>
                  </p:cNvSpPr>
                  <p:nvPr/>
                </p:nvSpPr>
                <p:spPr bwMode="auto">
                  <a:xfrm>
                    <a:off x="467544" y="4813721"/>
                    <a:ext cx="2192561" cy="271463"/>
                  </a:xfrm>
                  <a:custGeom>
                    <a:avLst/>
                    <a:gdLst>
                      <a:gd name="T0" fmla="*/ 661 w 694"/>
                      <a:gd name="T1" fmla="*/ 356 h 356"/>
                      <a:gd name="T2" fmla="*/ 633 w 694"/>
                      <a:gd name="T3" fmla="*/ 356 h 356"/>
                      <a:gd name="T4" fmla="*/ 61 w 694"/>
                      <a:gd name="T5" fmla="*/ 356 h 356"/>
                      <a:gd name="T6" fmla="*/ 33 w 694"/>
                      <a:gd name="T7" fmla="*/ 356 h 356"/>
                      <a:gd name="T8" fmla="*/ 0 w 694"/>
                      <a:gd name="T9" fmla="*/ 324 h 356"/>
                      <a:gd name="T10" fmla="*/ 0 w 694"/>
                      <a:gd name="T11" fmla="*/ 274 h 356"/>
                      <a:gd name="T12" fmla="*/ 0 w 694"/>
                      <a:gd name="T13" fmla="*/ 92 h 356"/>
                      <a:gd name="T14" fmla="*/ 0 w 694"/>
                      <a:gd name="T15" fmla="*/ 33 h 356"/>
                      <a:gd name="T16" fmla="*/ 33 w 694"/>
                      <a:gd name="T17" fmla="*/ 0 h 356"/>
                      <a:gd name="T18" fmla="*/ 61 w 694"/>
                      <a:gd name="T19" fmla="*/ 0 h 356"/>
                      <a:gd name="T20" fmla="*/ 633 w 694"/>
                      <a:gd name="T21" fmla="*/ 0 h 356"/>
                      <a:gd name="T22" fmla="*/ 661 w 694"/>
                      <a:gd name="T23" fmla="*/ 0 h 356"/>
                      <a:gd name="T24" fmla="*/ 694 w 694"/>
                      <a:gd name="T25" fmla="*/ 33 h 356"/>
                      <a:gd name="T26" fmla="*/ 694 w 694"/>
                      <a:gd name="T27" fmla="*/ 92 h 356"/>
                      <a:gd name="T28" fmla="*/ 694 w 694"/>
                      <a:gd name="T29" fmla="*/ 274 h 356"/>
                      <a:gd name="T30" fmla="*/ 694 w 694"/>
                      <a:gd name="T31" fmla="*/ 324 h 356"/>
                      <a:gd name="T32" fmla="*/ 661 w 694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94" h="356">
                        <a:moveTo>
                          <a:pt x="661" y="356"/>
                        </a:moveTo>
                        <a:lnTo>
                          <a:pt x="633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633" y="0"/>
                        </a:lnTo>
                        <a:lnTo>
                          <a:pt x="661" y="0"/>
                        </a:lnTo>
                        <a:cubicBezTo>
                          <a:pt x="679" y="0"/>
                          <a:pt x="694" y="15"/>
                          <a:pt x="694" y="33"/>
                        </a:cubicBezTo>
                        <a:lnTo>
                          <a:pt x="694" y="92"/>
                        </a:lnTo>
                        <a:lnTo>
                          <a:pt x="694" y="274"/>
                        </a:lnTo>
                        <a:lnTo>
                          <a:pt x="694" y="324"/>
                        </a:lnTo>
                        <a:cubicBezTo>
                          <a:pt x="694" y="342"/>
                          <a:pt x="679" y="356"/>
                          <a:pt x="661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  <a:latin typeface="+mn-ea"/>
                        <a:cs typeface="Segoe UI" panose="020B0502040204020203" pitchFamily="34" charset="0"/>
                      </a:rPr>
                      <a:t>다음</a:t>
                    </a:r>
                    <a:endParaRPr 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69" name="Outer"/>
                <p:cNvSpPr>
                  <a:spLocks noChangeArrowheads="1"/>
                </p:cNvSpPr>
                <p:nvPr/>
              </p:nvSpPr>
              <p:spPr bwMode="auto">
                <a:xfrm>
                  <a:off x="413792" y="1484784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 err="1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바른자세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 설정하기</a:t>
                  </a:r>
                  <a:endParaRPr 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Message"/>
                <p:cNvSpPr txBox="1"/>
                <p:nvPr/>
              </p:nvSpPr>
              <p:spPr>
                <a:xfrm>
                  <a:off x="539552" y="1844824"/>
                  <a:ext cx="2016224" cy="160044"/>
                </a:xfrm>
                <a:prstGeom prst="rect">
                  <a:avLst/>
                </a:prstGeom>
                <a:noFill/>
              </p:spPr>
              <p:txBody>
                <a:bodyPr wrap="squar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바른 자세를 설정해 주세요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8" name="Message"/>
              <p:cNvSpPr txBox="1"/>
              <p:nvPr/>
            </p:nvSpPr>
            <p:spPr>
              <a:xfrm>
                <a:off x="539552" y="3742815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눈높이로 들고 목과 허리를 최대한 바르게 펴신 후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, 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다음을 눌러주세요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011" y="4509120"/>
                <a:ext cx="1194717" cy="237724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209" y="2304057"/>
                <a:ext cx="1179673" cy="1196671"/>
              </a:xfrm>
              <a:prstGeom prst="rect">
                <a:avLst/>
              </a:prstGeom>
            </p:spPr>
          </p:pic>
        </p:grpSp>
        <p:sp>
          <p:nvSpPr>
            <p:cNvPr id="91" name="Overlay"/>
            <p:cNvSpPr>
              <a:spLocks noChangeArrowheads="1"/>
            </p:cNvSpPr>
            <p:nvPr/>
          </p:nvSpPr>
          <p:spPr bwMode="auto">
            <a:xfrm>
              <a:off x="413792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3" name="AirDrop"/>
            <p:cNvGrpSpPr/>
            <p:nvPr/>
          </p:nvGrpSpPr>
          <p:grpSpPr>
            <a:xfrm>
              <a:off x="477176" y="2780928"/>
              <a:ext cx="2171700" cy="1041925"/>
              <a:chOff x="1938338" y="3454894"/>
              <a:chExt cx="2171700" cy="1553719"/>
            </a:xfrm>
          </p:grpSpPr>
          <p:sp>
            <p:nvSpPr>
              <p:cNvPr id="94" name="Activity View Background Top"/>
              <p:cNvSpPr>
                <a:spLocks/>
              </p:cNvSpPr>
              <p:nvPr/>
            </p:nvSpPr>
            <p:spPr bwMode="auto">
              <a:xfrm>
                <a:off x="1938338" y="3454894"/>
                <a:ext cx="2171700" cy="155371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AirDrop Text"/>
              <p:cNvSpPr txBox="1"/>
              <p:nvPr/>
            </p:nvSpPr>
            <p:spPr>
              <a:xfrm>
                <a:off x="1947089" y="3669651"/>
                <a:ext cx="2069849" cy="293732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이 자세로 설정하시겠습니까</a:t>
                </a:r>
                <a:r>
                  <a:rPr lang="en-US" altLang="ko-KR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Return Key"/>
            <p:cNvSpPr>
              <a:spLocks/>
            </p:cNvSpPr>
            <p:nvPr/>
          </p:nvSpPr>
          <p:spPr bwMode="auto">
            <a:xfrm>
              <a:off x="1363875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AirDrop Text"/>
            <p:cNvSpPr txBox="1"/>
            <p:nvPr/>
          </p:nvSpPr>
          <p:spPr>
            <a:xfrm>
              <a:off x="485927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339752" y="1196752"/>
            <a:ext cx="2293953" cy="4064000"/>
            <a:chOff x="1990015" y="1196752"/>
            <a:chExt cx="2293953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1990015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467544" y="1844824"/>
                <a:ext cx="2232248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진동알림을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받고 싶은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2115775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나쁜 자세를 취하시고 다음을 눌러주세요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234" y="4509120"/>
              <a:ext cx="1194717" cy="23772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39" y="2310856"/>
              <a:ext cx="1217069" cy="1196671"/>
            </a:xfrm>
            <a:prstGeom prst="rect">
              <a:avLst/>
            </a:prstGeom>
          </p:spPr>
        </p:pic>
        <p:sp>
          <p:nvSpPr>
            <p:cNvPr id="98" name="Overlay"/>
            <p:cNvSpPr>
              <a:spLocks noChangeArrowheads="1"/>
            </p:cNvSpPr>
            <p:nvPr/>
          </p:nvSpPr>
          <p:spPr bwMode="auto">
            <a:xfrm>
              <a:off x="1997968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Activity View Background Top"/>
            <p:cNvSpPr>
              <a:spLocks/>
            </p:cNvSpPr>
            <p:nvPr/>
          </p:nvSpPr>
          <p:spPr bwMode="auto">
            <a:xfrm>
              <a:off x="2061352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AirDrop Text"/>
            <p:cNvSpPr txBox="1"/>
            <p:nvPr/>
          </p:nvSpPr>
          <p:spPr>
            <a:xfrm>
              <a:off x="2070103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자세로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Return Key"/>
            <p:cNvSpPr>
              <a:spLocks/>
            </p:cNvSpPr>
            <p:nvPr/>
          </p:nvSpPr>
          <p:spPr bwMode="auto">
            <a:xfrm>
              <a:off x="2948051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AirDrop Text"/>
            <p:cNvSpPr txBox="1"/>
            <p:nvPr/>
          </p:nvSpPr>
          <p:spPr>
            <a:xfrm>
              <a:off x="2070103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644008" y="1196752"/>
            <a:ext cx="2322512" cy="4064000"/>
            <a:chOff x="4410067" y="1196752"/>
            <a:chExt cx="2322512" cy="4064000"/>
          </a:xfrm>
        </p:grpSpPr>
        <p:grpSp>
          <p:nvGrpSpPr>
            <p:cNvPr id="37" name="그룹 36"/>
            <p:cNvGrpSpPr/>
            <p:nvPr/>
          </p:nvGrpSpPr>
          <p:grpSpPr>
            <a:xfrm>
              <a:off x="4410067" y="1196752"/>
              <a:ext cx="2322512" cy="4064000"/>
              <a:chOff x="413792" y="1196752"/>
              <a:chExt cx="2322512" cy="4064000"/>
            </a:xfrm>
          </p:grpSpPr>
          <p:sp>
            <p:nvSpPr>
              <p:cNvPr id="39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43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45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6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4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48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0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1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52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44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1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</a:t>
                </a:r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알림주기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Message"/>
              <p:cNvSpPr txBox="1"/>
              <p:nvPr/>
            </p:nvSpPr>
            <p:spPr>
              <a:xfrm>
                <a:off x="413792" y="1844824"/>
                <a:ext cx="2322512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 알림을 받고 싶은 시간을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286" y="4509120"/>
              <a:ext cx="1194717" cy="237724"/>
            </a:xfrm>
            <a:prstGeom prst="rect">
              <a:avLst/>
            </a:prstGeom>
          </p:spPr>
        </p:pic>
        <p:cxnSp>
          <p:nvCxnSpPr>
            <p:cNvPr id="60" name="Line"/>
            <p:cNvCxnSpPr/>
            <p:nvPr/>
          </p:nvCxnSpPr>
          <p:spPr>
            <a:xfrm>
              <a:off x="4606893" y="2804890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Line"/>
            <p:cNvCxnSpPr/>
            <p:nvPr/>
          </p:nvCxnSpPr>
          <p:spPr>
            <a:xfrm>
              <a:off x="4626291" y="3140968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Message"/>
            <p:cNvSpPr txBox="1"/>
            <p:nvPr/>
          </p:nvSpPr>
          <p:spPr>
            <a:xfrm>
              <a:off x="4986155" y="290891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즉시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3" name="Message"/>
            <p:cNvSpPr txBox="1"/>
            <p:nvPr/>
          </p:nvSpPr>
          <p:spPr>
            <a:xfrm>
              <a:off x="4986155" y="3196948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5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Message"/>
            <p:cNvSpPr txBox="1"/>
            <p:nvPr/>
          </p:nvSpPr>
          <p:spPr>
            <a:xfrm>
              <a:off x="4986155" y="341297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10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Overlay"/>
            <p:cNvSpPr>
              <a:spLocks noChangeArrowheads="1"/>
            </p:cNvSpPr>
            <p:nvPr/>
          </p:nvSpPr>
          <p:spPr bwMode="auto">
            <a:xfrm>
              <a:off x="4427984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Activity View Background Top"/>
            <p:cNvSpPr>
              <a:spLocks/>
            </p:cNvSpPr>
            <p:nvPr/>
          </p:nvSpPr>
          <p:spPr bwMode="auto">
            <a:xfrm>
              <a:off x="4491368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AirDrop Text"/>
            <p:cNvSpPr txBox="1"/>
            <p:nvPr/>
          </p:nvSpPr>
          <p:spPr>
            <a:xfrm>
              <a:off x="4500119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시간으로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Return Key"/>
            <p:cNvSpPr>
              <a:spLocks/>
            </p:cNvSpPr>
            <p:nvPr/>
          </p:nvSpPr>
          <p:spPr bwMode="auto">
            <a:xfrm>
              <a:off x="5378067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7" name="AirDrop Text"/>
            <p:cNvSpPr txBox="1"/>
            <p:nvPr/>
          </p:nvSpPr>
          <p:spPr>
            <a:xfrm>
              <a:off x="4500119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나쁜 자세가 감지되면 </a:t>
              </a:r>
              <a:r>
                <a:rPr lang="ko-KR" altLang="en-US" sz="700" b="1" noProof="1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즉시 </a:t>
              </a:r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진동으로 알려줍니다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87" name="Badge"/>
          <p:cNvSpPr/>
          <p:nvPr/>
        </p:nvSpPr>
        <p:spPr>
          <a:xfrm>
            <a:off x="60500" y="112356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8" name="Badge"/>
          <p:cNvSpPr/>
          <p:nvPr/>
        </p:nvSpPr>
        <p:spPr>
          <a:xfrm>
            <a:off x="2383755" y="1114516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9" name="Badge"/>
          <p:cNvSpPr/>
          <p:nvPr/>
        </p:nvSpPr>
        <p:spPr>
          <a:xfrm>
            <a:off x="4724395" y="113921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96599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17808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대쉬보드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grpSp>
        <p:nvGrpSpPr>
          <p:cNvPr id="603" name="그룹 602"/>
          <p:cNvGrpSpPr/>
          <p:nvPr/>
        </p:nvGrpSpPr>
        <p:grpSpPr>
          <a:xfrm>
            <a:off x="3779912" y="1196752"/>
            <a:ext cx="2286000" cy="4064000"/>
            <a:chOff x="413792" y="1196752"/>
            <a:chExt cx="2286000" cy="4064000"/>
          </a:xfrm>
        </p:grpSpPr>
        <p:sp>
          <p:nvSpPr>
            <p:cNvPr id="604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05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606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607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608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60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61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614" name="Message"/>
          <p:cNvSpPr txBox="1"/>
          <p:nvPr/>
        </p:nvSpPr>
        <p:spPr>
          <a:xfrm>
            <a:off x="390567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15" name="Message"/>
          <p:cNvSpPr txBox="1"/>
          <p:nvPr/>
        </p:nvSpPr>
        <p:spPr>
          <a:xfrm>
            <a:off x="437941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616" name="Message"/>
          <p:cNvSpPr txBox="1"/>
          <p:nvPr/>
        </p:nvSpPr>
        <p:spPr>
          <a:xfrm>
            <a:off x="476976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cxnSp>
        <p:nvCxnSpPr>
          <p:cNvPr id="620" name="Line"/>
          <p:cNvCxnSpPr/>
          <p:nvPr/>
        </p:nvCxnSpPr>
        <p:spPr>
          <a:xfrm>
            <a:off x="383366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Line"/>
          <p:cNvCxnSpPr/>
          <p:nvPr/>
        </p:nvCxnSpPr>
        <p:spPr>
          <a:xfrm rot="5400000">
            <a:off x="444578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Message"/>
          <p:cNvSpPr txBox="1"/>
          <p:nvPr/>
        </p:nvSpPr>
        <p:spPr>
          <a:xfrm>
            <a:off x="533010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623" name="그림 6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5319576" y="4140000"/>
            <a:ext cx="386296" cy="475083"/>
          </a:xfrm>
          <a:prstGeom prst="rect">
            <a:avLst/>
          </a:prstGeom>
        </p:spPr>
      </p:pic>
      <p:pic>
        <p:nvPicPr>
          <p:cNvPr id="624" name="그림 6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4007708" y="4142978"/>
            <a:ext cx="618044" cy="461168"/>
          </a:xfrm>
          <a:prstGeom prst="rect">
            <a:avLst/>
          </a:prstGeom>
        </p:spPr>
      </p:pic>
      <p:sp>
        <p:nvSpPr>
          <p:cNvPr id="625" name="Message"/>
          <p:cNvSpPr txBox="1"/>
          <p:nvPr/>
        </p:nvSpPr>
        <p:spPr>
          <a:xfrm>
            <a:off x="398606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26" name="Message"/>
          <p:cNvSpPr txBox="1"/>
          <p:nvPr/>
        </p:nvSpPr>
        <p:spPr>
          <a:xfrm>
            <a:off x="513819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27" name="Navigation Bar Container"/>
          <p:cNvSpPr/>
          <p:nvPr/>
        </p:nvSpPr>
        <p:spPr>
          <a:xfrm>
            <a:off x="377991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8" name="Home"/>
          <p:cNvSpPr>
            <a:spLocks noChangeAspect="1" noEditPoints="1"/>
          </p:cNvSpPr>
          <p:nvPr/>
        </p:nvSpPr>
        <p:spPr bwMode="auto">
          <a:xfrm>
            <a:off x="575077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9" name="Recents"/>
          <p:cNvSpPr>
            <a:spLocks noChangeAspect="1" noEditPoints="1"/>
          </p:cNvSpPr>
          <p:nvPr/>
        </p:nvSpPr>
        <p:spPr bwMode="auto">
          <a:xfrm>
            <a:off x="459626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0" name="Back"/>
          <p:cNvSpPr>
            <a:spLocks noChangeAspect="1" noEditPoints="1"/>
          </p:cNvSpPr>
          <p:nvPr/>
        </p:nvSpPr>
        <p:spPr bwMode="auto">
          <a:xfrm flipH="1">
            <a:off x="520181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00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1" name="Icon"/>
          <p:cNvSpPr>
            <a:spLocks noChangeAspect="1" noEditPoints="1"/>
          </p:cNvSpPr>
          <p:nvPr/>
        </p:nvSpPr>
        <p:spPr bwMode="auto">
          <a:xfrm>
            <a:off x="400770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2" name="그림 6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5505311" y="3446516"/>
            <a:ext cx="216000" cy="252000"/>
          </a:xfrm>
          <a:prstGeom prst="rect">
            <a:avLst/>
          </a:prstGeom>
        </p:spPr>
      </p:pic>
      <p:pic>
        <p:nvPicPr>
          <p:cNvPr id="633" name="그림 6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663" y="3449263"/>
            <a:ext cx="216000" cy="216000"/>
          </a:xfrm>
          <a:prstGeom prst="rect">
            <a:avLst/>
          </a:prstGeom>
        </p:spPr>
      </p:pic>
      <p:pic>
        <p:nvPicPr>
          <p:cNvPr id="635" name="그림 63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9"/>
          <a:stretch/>
        </p:blipFill>
        <p:spPr>
          <a:xfrm>
            <a:off x="4283968" y="2276872"/>
            <a:ext cx="1322253" cy="1280391"/>
          </a:xfrm>
          <a:prstGeom prst="rect">
            <a:avLst/>
          </a:prstGeom>
        </p:spPr>
      </p:pic>
      <p:sp>
        <p:nvSpPr>
          <p:cNvPr id="636" name="오른쪽 화살표 635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7" name="Message"/>
          <p:cNvSpPr txBox="1"/>
          <p:nvPr/>
        </p:nvSpPr>
        <p:spPr>
          <a:xfrm>
            <a:off x="462575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8" name="Message"/>
          <p:cNvSpPr txBox="1"/>
          <p:nvPr/>
        </p:nvSpPr>
        <p:spPr>
          <a:xfrm>
            <a:off x="4617838" y="3068960"/>
            <a:ext cx="72943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나쁜 자세 </a:t>
            </a: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33%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9" name="Message"/>
          <p:cNvSpPr txBox="1"/>
          <p:nvPr/>
        </p:nvSpPr>
        <p:spPr>
          <a:xfrm>
            <a:off x="4788024" y="2908916"/>
            <a:ext cx="351122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solidFill>
                  <a:schemeClr val="accent1"/>
                </a:solidFill>
                <a:latin typeface="+mn-ea"/>
                <a:cs typeface="Segoe UI" panose="020B0502040204020203" pitchFamily="34" charset="0"/>
              </a:rPr>
              <a:t>GOOD</a:t>
            </a:r>
          </a:p>
        </p:txBody>
      </p:sp>
      <p:sp>
        <p:nvSpPr>
          <p:cNvPr id="7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5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922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11058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대쉬보드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73" name="Badge"/>
          <p:cNvSpPr/>
          <p:nvPr/>
        </p:nvSpPr>
        <p:spPr>
          <a:xfrm>
            <a:off x="520055" y="420063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72" name="Badge"/>
          <p:cNvSpPr/>
          <p:nvPr/>
        </p:nvSpPr>
        <p:spPr>
          <a:xfrm>
            <a:off x="971600" y="2852936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6" name="Badge"/>
          <p:cNvSpPr/>
          <p:nvPr/>
        </p:nvSpPr>
        <p:spPr>
          <a:xfrm>
            <a:off x="520055" y="348055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7" name="Badge"/>
          <p:cNvSpPr/>
          <p:nvPr/>
        </p:nvSpPr>
        <p:spPr>
          <a:xfrm>
            <a:off x="1907704" y="3501008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79" name="Badge"/>
          <p:cNvSpPr/>
          <p:nvPr/>
        </p:nvSpPr>
        <p:spPr>
          <a:xfrm>
            <a:off x="1907704" y="4128625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0" name="Badge"/>
          <p:cNvSpPr/>
          <p:nvPr/>
        </p:nvSpPr>
        <p:spPr>
          <a:xfrm>
            <a:off x="467544" y="5064729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81" name="Badge"/>
          <p:cNvSpPr/>
          <p:nvPr/>
        </p:nvSpPr>
        <p:spPr>
          <a:xfrm>
            <a:off x="1024111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82" name="Badge"/>
          <p:cNvSpPr/>
          <p:nvPr/>
        </p:nvSpPr>
        <p:spPr>
          <a:xfrm>
            <a:off x="1619672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83" name="Badge"/>
          <p:cNvSpPr/>
          <p:nvPr/>
        </p:nvSpPr>
        <p:spPr>
          <a:xfrm>
            <a:off x="2248247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47102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736084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자세분석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4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0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51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52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56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cxnSp>
        <p:nvCxnSpPr>
          <p:cNvPr id="63" name="Line"/>
          <p:cNvCxnSpPr/>
          <p:nvPr/>
        </p:nvCxnSpPr>
        <p:spPr>
          <a:xfrm>
            <a:off x="3851920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ne"/>
          <p:cNvCxnSpPr/>
          <p:nvPr/>
        </p:nvCxnSpPr>
        <p:spPr>
          <a:xfrm rot="5400000">
            <a:off x="4464040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Message"/>
          <p:cNvSpPr txBox="1"/>
          <p:nvPr/>
        </p:nvSpPr>
        <p:spPr>
          <a:xfrm>
            <a:off x="4004320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9" name="Message"/>
          <p:cNvSpPr txBox="1"/>
          <p:nvPr/>
        </p:nvSpPr>
        <p:spPr>
          <a:xfrm>
            <a:off x="5156448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11560" y="4662761"/>
            <a:ext cx="707220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576162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7" name="Message"/>
          <p:cNvSpPr txBox="1"/>
          <p:nvPr/>
        </p:nvSpPr>
        <p:spPr>
          <a:xfrm>
            <a:off x="4356957" y="1628800"/>
            <a:ext cx="122315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일일 자세 리포트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8" name="Message"/>
          <p:cNvSpPr txBox="1"/>
          <p:nvPr/>
        </p:nvSpPr>
        <p:spPr>
          <a:xfrm>
            <a:off x="4239683" y="1942035"/>
            <a:ext cx="1484445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2019-01-01 ~ 2019-01-01</a:t>
            </a:r>
          </a:p>
        </p:txBody>
      </p:sp>
      <p:cxnSp>
        <p:nvCxnSpPr>
          <p:cNvPr id="93" name="Line"/>
          <p:cNvCxnSpPr/>
          <p:nvPr/>
        </p:nvCxnSpPr>
        <p:spPr>
          <a:xfrm rot="5400000">
            <a:off x="4464040" y="3537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4" name="그림 153"/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5371070" y="3312000"/>
            <a:ext cx="339428" cy="396000"/>
          </a:xfrm>
          <a:prstGeom prst="rect">
            <a:avLst/>
          </a:prstGeom>
        </p:spPr>
      </p:pic>
      <p:pic>
        <p:nvPicPr>
          <p:cNvPr id="155" name="그림 154"/>
          <p:cNvPicPr>
            <a:picLocks noChangeAspect="1"/>
          </p:cNvPicPr>
          <p:nvPr/>
        </p:nvPicPr>
        <p:blipFill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0" y="3312000"/>
            <a:ext cx="360000" cy="36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60" b="49940"/>
          <a:stretch/>
        </p:blipFill>
        <p:spPr>
          <a:xfrm>
            <a:off x="4224795" y="4248000"/>
            <a:ext cx="338544" cy="468000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28" r="54680"/>
          <a:stretch/>
        </p:blipFill>
        <p:spPr>
          <a:xfrm>
            <a:off x="5341162" y="4248000"/>
            <a:ext cx="340450" cy="432000"/>
          </a:xfrm>
          <a:prstGeom prst="rect">
            <a:avLst/>
          </a:prstGeom>
        </p:spPr>
      </p:pic>
      <p:sp>
        <p:nvSpPr>
          <p:cNvPr id="157" name="Message"/>
          <p:cNvSpPr txBox="1"/>
          <p:nvPr/>
        </p:nvSpPr>
        <p:spPr>
          <a:xfrm>
            <a:off x="3995936" y="3788401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8" name="Message"/>
          <p:cNvSpPr txBox="1"/>
          <p:nvPr/>
        </p:nvSpPr>
        <p:spPr>
          <a:xfrm>
            <a:off x="5148064" y="378904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9" name="Message"/>
          <p:cNvSpPr txBox="1"/>
          <p:nvPr/>
        </p:nvSpPr>
        <p:spPr>
          <a:xfrm>
            <a:off x="4004320" y="3140968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착용시간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0" name="Message"/>
          <p:cNvSpPr txBox="1"/>
          <p:nvPr/>
        </p:nvSpPr>
        <p:spPr>
          <a:xfrm>
            <a:off x="5156448" y="3141607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3995936" y="414000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바른 자세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148064" y="414000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나쁜 자세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1115616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965170" y="4869161"/>
            <a:ext cx="29582" cy="1008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965170" y="5190986"/>
            <a:ext cx="324044" cy="686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Message"/>
          <p:cNvSpPr txBox="1"/>
          <p:nvPr/>
        </p:nvSpPr>
        <p:spPr>
          <a:xfrm>
            <a:off x="413792" y="5904077"/>
            <a:ext cx="1401057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둘 다 동일한 </a:t>
            </a:r>
            <a:endParaRPr lang="en-US" altLang="ko-KR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자세분석 바로 가기 버튼</a:t>
            </a:r>
            <a:endParaRPr lang="en-US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4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0887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교정운동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47" name="Screen"/>
          <p:cNvSpPr>
            <a:spLocks noChangeArrowheads="1"/>
          </p:cNvSpPr>
          <p:nvPr/>
        </p:nvSpPr>
        <p:spPr bwMode="auto">
          <a:xfrm>
            <a:off x="3798168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48" name="Compose Email"/>
          <p:cNvGrpSpPr/>
          <p:nvPr/>
        </p:nvGrpSpPr>
        <p:grpSpPr>
          <a:xfrm>
            <a:off x="3798168" y="1196752"/>
            <a:ext cx="2286000" cy="285750"/>
            <a:chOff x="595686" y="1261242"/>
            <a:chExt cx="2286000" cy="285750"/>
          </a:xfrm>
        </p:grpSpPr>
        <p:sp>
          <p:nvSpPr>
            <p:cNvPr id="49" name="Outer"/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50" name="Status Bar"/>
            <p:cNvGrpSpPr>
              <a:grpSpLocks noChangeAspect="1"/>
            </p:cNvGrpSpPr>
            <p:nvPr/>
          </p:nvGrpSpPr>
          <p:grpSpPr>
            <a:xfrm>
              <a:off x="595686" y="1261242"/>
              <a:ext cx="2286000" cy="142875"/>
              <a:chOff x="4826000" y="1124744"/>
              <a:chExt cx="2286000" cy="142875"/>
            </a:xfrm>
          </p:grpSpPr>
          <p:sp>
            <p:nvSpPr>
              <p:cNvPr id="51" name="Status Bar Background"/>
              <p:cNvSpPr>
                <a:spLocks noChangeArrowheads="1"/>
              </p:cNvSpPr>
              <p:nvPr/>
            </p:nvSpPr>
            <p:spPr bwMode="auto">
              <a:xfrm>
                <a:off x="4826000" y="1124744"/>
                <a:ext cx="2286000" cy="14287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rPr>
                  <a:t>8:08 AM</a:t>
                </a:r>
              </a:p>
            </p:txBody>
          </p:sp>
          <p:sp>
            <p:nvSpPr>
              <p:cNvPr id="52" name="WLAN Strength"/>
              <p:cNvSpPr>
                <a:spLocks noChangeAspect="1" noEditPoints="1"/>
              </p:cNvSpPr>
              <p:nvPr/>
            </p:nvSpPr>
            <p:spPr bwMode="auto">
              <a:xfrm>
                <a:off x="5457825" y="1163637"/>
                <a:ext cx="85725" cy="65088"/>
              </a:xfrm>
              <a:custGeom>
                <a:avLst/>
                <a:gdLst>
                  <a:gd name="T0" fmla="*/ 56 w 112"/>
                  <a:gd name="T1" fmla="*/ 0 h 85"/>
                  <a:gd name="T2" fmla="*/ 0 w 112"/>
                  <a:gd name="T3" fmla="*/ 22 h 85"/>
                  <a:gd name="T4" fmla="*/ 8 w 112"/>
                  <a:gd name="T5" fmla="*/ 32 h 85"/>
                  <a:gd name="T6" fmla="*/ 56 w 112"/>
                  <a:gd name="T7" fmla="*/ 14 h 85"/>
                  <a:gd name="T8" fmla="*/ 103 w 112"/>
                  <a:gd name="T9" fmla="*/ 32 h 85"/>
                  <a:gd name="T10" fmla="*/ 112 w 112"/>
                  <a:gd name="T11" fmla="*/ 22 h 85"/>
                  <a:gd name="T12" fmla="*/ 56 w 112"/>
                  <a:gd name="T13" fmla="*/ 0 h 85"/>
                  <a:gd name="T14" fmla="*/ 56 w 112"/>
                  <a:gd name="T15" fmla="*/ 28 h 85"/>
                  <a:gd name="T16" fmla="*/ 18 w 112"/>
                  <a:gd name="T17" fmla="*/ 43 h 85"/>
                  <a:gd name="T18" fmla="*/ 27 w 112"/>
                  <a:gd name="T19" fmla="*/ 53 h 85"/>
                  <a:gd name="T20" fmla="*/ 56 w 112"/>
                  <a:gd name="T21" fmla="*/ 43 h 85"/>
                  <a:gd name="T22" fmla="*/ 84 w 112"/>
                  <a:gd name="T23" fmla="*/ 53 h 85"/>
                  <a:gd name="T24" fmla="*/ 94 w 112"/>
                  <a:gd name="T25" fmla="*/ 43 h 85"/>
                  <a:gd name="T26" fmla="*/ 56 w 112"/>
                  <a:gd name="T27" fmla="*/ 28 h 85"/>
                  <a:gd name="T28" fmla="*/ 56 w 112"/>
                  <a:gd name="T29" fmla="*/ 56 h 85"/>
                  <a:gd name="T30" fmla="*/ 37 w 112"/>
                  <a:gd name="T31" fmla="*/ 64 h 85"/>
                  <a:gd name="T32" fmla="*/ 56 w 112"/>
                  <a:gd name="T33" fmla="*/ 85 h 85"/>
                  <a:gd name="T34" fmla="*/ 75 w 112"/>
                  <a:gd name="T35" fmla="*/ 64 h 85"/>
                  <a:gd name="T36" fmla="*/ 56 w 112"/>
                  <a:gd name="T37" fmla="*/ 5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2" h="85">
                    <a:moveTo>
                      <a:pt x="56" y="0"/>
                    </a:moveTo>
                    <a:cubicBezTo>
                      <a:pt x="34" y="0"/>
                      <a:pt x="15" y="9"/>
                      <a:pt x="0" y="22"/>
                    </a:cubicBezTo>
                    <a:lnTo>
                      <a:pt x="8" y="32"/>
                    </a:lnTo>
                    <a:cubicBezTo>
                      <a:pt x="21" y="21"/>
                      <a:pt x="38" y="14"/>
                      <a:pt x="56" y="14"/>
                    </a:cubicBezTo>
                    <a:cubicBezTo>
                      <a:pt x="74" y="14"/>
                      <a:pt x="91" y="21"/>
                      <a:pt x="103" y="32"/>
                    </a:cubicBezTo>
                    <a:lnTo>
                      <a:pt x="112" y="22"/>
                    </a:lnTo>
                    <a:cubicBezTo>
                      <a:pt x="97" y="9"/>
                      <a:pt x="77" y="0"/>
                      <a:pt x="56" y="0"/>
                    </a:cubicBezTo>
                    <a:close/>
                    <a:moveTo>
                      <a:pt x="56" y="28"/>
                    </a:moveTo>
                    <a:cubicBezTo>
                      <a:pt x="41" y="28"/>
                      <a:pt x="28" y="34"/>
                      <a:pt x="18" y="43"/>
                    </a:cubicBezTo>
                    <a:lnTo>
                      <a:pt x="27" y="53"/>
                    </a:lnTo>
                    <a:cubicBezTo>
                      <a:pt x="35" y="47"/>
                      <a:pt x="45" y="43"/>
                      <a:pt x="56" y="43"/>
                    </a:cubicBezTo>
                    <a:cubicBezTo>
                      <a:pt x="67" y="43"/>
                      <a:pt x="77" y="47"/>
                      <a:pt x="84" y="53"/>
                    </a:cubicBezTo>
                    <a:lnTo>
                      <a:pt x="94" y="43"/>
                    </a:lnTo>
                    <a:cubicBezTo>
                      <a:pt x="84" y="34"/>
                      <a:pt x="70" y="28"/>
                      <a:pt x="56" y="28"/>
                    </a:cubicBezTo>
                    <a:close/>
                    <a:moveTo>
                      <a:pt x="56" y="56"/>
                    </a:moveTo>
                    <a:cubicBezTo>
                      <a:pt x="49" y="56"/>
                      <a:pt x="42" y="59"/>
                      <a:pt x="37" y="64"/>
                    </a:cubicBezTo>
                    <a:lnTo>
                      <a:pt x="56" y="85"/>
                    </a:lnTo>
                    <a:lnTo>
                      <a:pt x="75" y="64"/>
                    </a:lnTo>
                    <a:cubicBezTo>
                      <a:pt x="70" y="59"/>
                      <a:pt x="63" y="56"/>
                      <a:pt x="56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Battery"/>
              <p:cNvSpPr>
                <a:spLocks noChangeAspect="1" noEditPoints="1"/>
              </p:cNvSpPr>
              <p:nvPr/>
            </p:nvSpPr>
            <p:spPr bwMode="auto">
              <a:xfrm>
                <a:off x="6897688" y="1162050"/>
                <a:ext cx="174625" cy="68263"/>
              </a:xfrm>
              <a:custGeom>
                <a:avLst/>
                <a:gdLst>
                  <a:gd name="T0" fmla="*/ 14 w 229"/>
                  <a:gd name="T1" fmla="*/ 0 h 89"/>
                  <a:gd name="T2" fmla="*/ 0 w 229"/>
                  <a:gd name="T3" fmla="*/ 14 h 89"/>
                  <a:gd name="T4" fmla="*/ 0 w 229"/>
                  <a:gd name="T5" fmla="*/ 75 h 89"/>
                  <a:gd name="T6" fmla="*/ 14 w 229"/>
                  <a:gd name="T7" fmla="*/ 89 h 89"/>
                  <a:gd name="T8" fmla="*/ 197 w 229"/>
                  <a:gd name="T9" fmla="*/ 89 h 89"/>
                  <a:gd name="T10" fmla="*/ 211 w 229"/>
                  <a:gd name="T11" fmla="*/ 75 h 89"/>
                  <a:gd name="T12" fmla="*/ 211 w 229"/>
                  <a:gd name="T13" fmla="*/ 14 h 89"/>
                  <a:gd name="T14" fmla="*/ 197 w 229"/>
                  <a:gd name="T15" fmla="*/ 0 h 89"/>
                  <a:gd name="T16" fmla="*/ 14 w 229"/>
                  <a:gd name="T17" fmla="*/ 0 h 89"/>
                  <a:gd name="T18" fmla="*/ 14 w 229"/>
                  <a:gd name="T19" fmla="*/ 4 h 89"/>
                  <a:gd name="T20" fmla="*/ 197 w 229"/>
                  <a:gd name="T21" fmla="*/ 4 h 89"/>
                  <a:gd name="T22" fmla="*/ 206 w 229"/>
                  <a:gd name="T23" fmla="*/ 14 h 89"/>
                  <a:gd name="T24" fmla="*/ 206 w 229"/>
                  <a:gd name="T25" fmla="*/ 75 h 89"/>
                  <a:gd name="T26" fmla="*/ 197 w 229"/>
                  <a:gd name="T27" fmla="*/ 84 h 89"/>
                  <a:gd name="T28" fmla="*/ 14 w 229"/>
                  <a:gd name="T29" fmla="*/ 84 h 89"/>
                  <a:gd name="T30" fmla="*/ 4 w 229"/>
                  <a:gd name="T31" fmla="*/ 75 h 89"/>
                  <a:gd name="T32" fmla="*/ 4 w 229"/>
                  <a:gd name="T33" fmla="*/ 14 h 89"/>
                  <a:gd name="T34" fmla="*/ 14 w 229"/>
                  <a:gd name="T35" fmla="*/ 4 h 89"/>
                  <a:gd name="T36" fmla="*/ 19 w 229"/>
                  <a:gd name="T37" fmla="*/ 9 h 89"/>
                  <a:gd name="T38" fmla="*/ 9 w 229"/>
                  <a:gd name="T39" fmla="*/ 18 h 89"/>
                  <a:gd name="T40" fmla="*/ 9 w 229"/>
                  <a:gd name="T41" fmla="*/ 70 h 89"/>
                  <a:gd name="T42" fmla="*/ 19 w 229"/>
                  <a:gd name="T43" fmla="*/ 79 h 89"/>
                  <a:gd name="T44" fmla="*/ 192 w 229"/>
                  <a:gd name="T45" fmla="*/ 79 h 89"/>
                  <a:gd name="T46" fmla="*/ 201 w 229"/>
                  <a:gd name="T47" fmla="*/ 70 h 89"/>
                  <a:gd name="T48" fmla="*/ 201 w 229"/>
                  <a:gd name="T49" fmla="*/ 18 h 89"/>
                  <a:gd name="T50" fmla="*/ 192 w 229"/>
                  <a:gd name="T51" fmla="*/ 9 h 89"/>
                  <a:gd name="T52" fmla="*/ 19 w 229"/>
                  <a:gd name="T53" fmla="*/ 9 h 89"/>
                  <a:gd name="T54" fmla="*/ 215 w 229"/>
                  <a:gd name="T55" fmla="*/ 28 h 89"/>
                  <a:gd name="T56" fmla="*/ 215 w 229"/>
                  <a:gd name="T57" fmla="*/ 61 h 89"/>
                  <a:gd name="T58" fmla="*/ 229 w 229"/>
                  <a:gd name="T59" fmla="*/ 44 h 89"/>
                  <a:gd name="T60" fmla="*/ 215 w 229"/>
                  <a:gd name="T61" fmla="*/ 2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9" h="89">
                    <a:moveTo>
                      <a:pt x="14" y="0"/>
                    </a:moveTo>
                    <a:cubicBezTo>
                      <a:pt x="6" y="0"/>
                      <a:pt x="0" y="6"/>
                      <a:pt x="0" y="14"/>
                    </a:cubicBezTo>
                    <a:lnTo>
                      <a:pt x="0" y="75"/>
                    </a:lnTo>
                    <a:cubicBezTo>
                      <a:pt x="0" y="82"/>
                      <a:pt x="6" y="89"/>
                      <a:pt x="14" y="89"/>
                    </a:cubicBezTo>
                    <a:lnTo>
                      <a:pt x="197" y="89"/>
                    </a:lnTo>
                    <a:cubicBezTo>
                      <a:pt x="204" y="89"/>
                      <a:pt x="211" y="82"/>
                      <a:pt x="211" y="75"/>
                    </a:cubicBezTo>
                    <a:lnTo>
                      <a:pt x="211" y="14"/>
                    </a:lnTo>
                    <a:cubicBezTo>
                      <a:pt x="211" y="6"/>
                      <a:pt x="204" y="0"/>
                      <a:pt x="197" y="0"/>
                    </a:cubicBezTo>
                    <a:lnTo>
                      <a:pt x="14" y="0"/>
                    </a:lnTo>
                    <a:close/>
                    <a:moveTo>
                      <a:pt x="14" y="4"/>
                    </a:moveTo>
                    <a:lnTo>
                      <a:pt x="197" y="4"/>
                    </a:lnTo>
                    <a:cubicBezTo>
                      <a:pt x="202" y="4"/>
                      <a:pt x="206" y="8"/>
                      <a:pt x="206" y="14"/>
                    </a:cubicBezTo>
                    <a:lnTo>
                      <a:pt x="206" y="75"/>
                    </a:lnTo>
                    <a:cubicBezTo>
                      <a:pt x="206" y="80"/>
                      <a:pt x="202" y="84"/>
                      <a:pt x="197" y="84"/>
                    </a:cubicBezTo>
                    <a:lnTo>
                      <a:pt x="14" y="84"/>
                    </a:lnTo>
                    <a:cubicBezTo>
                      <a:pt x="9" y="84"/>
                      <a:pt x="4" y="80"/>
                      <a:pt x="4" y="75"/>
                    </a:cubicBezTo>
                    <a:lnTo>
                      <a:pt x="4" y="14"/>
                    </a:lnTo>
                    <a:cubicBezTo>
                      <a:pt x="4" y="8"/>
                      <a:pt x="9" y="4"/>
                      <a:pt x="14" y="4"/>
                    </a:cubicBezTo>
                    <a:close/>
                    <a:moveTo>
                      <a:pt x="19" y="9"/>
                    </a:moveTo>
                    <a:cubicBezTo>
                      <a:pt x="13" y="9"/>
                      <a:pt x="9" y="13"/>
                      <a:pt x="9" y="18"/>
                    </a:cubicBezTo>
                    <a:lnTo>
                      <a:pt x="9" y="70"/>
                    </a:lnTo>
                    <a:cubicBezTo>
                      <a:pt x="9" y="75"/>
                      <a:pt x="13" y="79"/>
                      <a:pt x="19" y="79"/>
                    </a:cubicBezTo>
                    <a:lnTo>
                      <a:pt x="192" y="79"/>
                    </a:lnTo>
                    <a:cubicBezTo>
                      <a:pt x="197" y="79"/>
                      <a:pt x="201" y="75"/>
                      <a:pt x="201" y="70"/>
                    </a:cubicBezTo>
                    <a:lnTo>
                      <a:pt x="201" y="18"/>
                    </a:lnTo>
                    <a:cubicBezTo>
                      <a:pt x="201" y="13"/>
                      <a:pt x="197" y="9"/>
                      <a:pt x="192" y="9"/>
                    </a:cubicBezTo>
                    <a:lnTo>
                      <a:pt x="19" y="9"/>
                    </a:lnTo>
                    <a:close/>
                    <a:moveTo>
                      <a:pt x="215" y="28"/>
                    </a:moveTo>
                    <a:lnTo>
                      <a:pt x="215" y="61"/>
                    </a:lnTo>
                    <a:cubicBezTo>
                      <a:pt x="224" y="61"/>
                      <a:pt x="229" y="53"/>
                      <a:pt x="229" y="44"/>
                    </a:cubicBezTo>
                    <a:cubicBezTo>
                      <a:pt x="229" y="35"/>
                      <a:pt x="224" y="28"/>
                      <a:pt x="21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Signal Strength"/>
              <p:cNvSpPr>
                <a:spLocks noChangeAspect="1" noEditPoints="1"/>
              </p:cNvSpPr>
              <p:nvPr/>
            </p:nvSpPr>
            <p:spPr bwMode="auto">
              <a:xfrm>
                <a:off x="4872038" y="1176337"/>
                <a:ext cx="239713" cy="39688"/>
              </a:xfrm>
              <a:custGeom>
                <a:avLst/>
                <a:gdLst>
                  <a:gd name="T0" fmla="*/ 26 w 314"/>
                  <a:gd name="T1" fmla="*/ 0 h 52"/>
                  <a:gd name="T2" fmla="*/ 0 w 314"/>
                  <a:gd name="T3" fmla="*/ 26 h 52"/>
                  <a:gd name="T4" fmla="*/ 26 w 314"/>
                  <a:gd name="T5" fmla="*/ 52 h 52"/>
                  <a:gd name="T6" fmla="*/ 52 w 314"/>
                  <a:gd name="T7" fmla="*/ 26 h 52"/>
                  <a:gd name="T8" fmla="*/ 26 w 314"/>
                  <a:gd name="T9" fmla="*/ 0 h 52"/>
                  <a:gd name="T10" fmla="*/ 91 w 314"/>
                  <a:gd name="T11" fmla="*/ 0 h 52"/>
                  <a:gd name="T12" fmla="*/ 66 w 314"/>
                  <a:gd name="T13" fmla="*/ 26 h 52"/>
                  <a:gd name="T14" fmla="*/ 91 w 314"/>
                  <a:gd name="T15" fmla="*/ 52 h 52"/>
                  <a:gd name="T16" fmla="*/ 117 w 314"/>
                  <a:gd name="T17" fmla="*/ 26 h 52"/>
                  <a:gd name="T18" fmla="*/ 91 w 314"/>
                  <a:gd name="T19" fmla="*/ 0 h 52"/>
                  <a:gd name="T20" fmla="*/ 157 w 314"/>
                  <a:gd name="T21" fmla="*/ 0 h 52"/>
                  <a:gd name="T22" fmla="*/ 131 w 314"/>
                  <a:gd name="T23" fmla="*/ 26 h 52"/>
                  <a:gd name="T24" fmla="*/ 157 w 314"/>
                  <a:gd name="T25" fmla="*/ 52 h 52"/>
                  <a:gd name="T26" fmla="*/ 183 w 314"/>
                  <a:gd name="T27" fmla="*/ 26 h 52"/>
                  <a:gd name="T28" fmla="*/ 157 w 314"/>
                  <a:gd name="T29" fmla="*/ 0 h 52"/>
                  <a:gd name="T30" fmla="*/ 223 w 314"/>
                  <a:gd name="T31" fmla="*/ 0 h 52"/>
                  <a:gd name="T32" fmla="*/ 197 w 314"/>
                  <a:gd name="T33" fmla="*/ 26 h 52"/>
                  <a:gd name="T34" fmla="*/ 223 w 314"/>
                  <a:gd name="T35" fmla="*/ 52 h 52"/>
                  <a:gd name="T36" fmla="*/ 248 w 314"/>
                  <a:gd name="T37" fmla="*/ 26 h 52"/>
                  <a:gd name="T38" fmla="*/ 223 w 314"/>
                  <a:gd name="T39" fmla="*/ 0 h 52"/>
                  <a:gd name="T40" fmla="*/ 288 w 314"/>
                  <a:gd name="T41" fmla="*/ 0 h 52"/>
                  <a:gd name="T42" fmla="*/ 262 w 314"/>
                  <a:gd name="T43" fmla="*/ 26 h 52"/>
                  <a:gd name="T44" fmla="*/ 288 w 314"/>
                  <a:gd name="T45" fmla="*/ 52 h 52"/>
                  <a:gd name="T46" fmla="*/ 314 w 314"/>
                  <a:gd name="T47" fmla="*/ 26 h 52"/>
                  <a:gd name="T48" fmla="*/ 288 w 314"/>
                  <a:gd name="T49" fmla="*/ 0 h 52"/>
                  <a:gd name="T50" fmla="*/ 288 w 314"/>
                  <a:gd name="T51" fmla="*/ 3 h 52"/>
                  <a:gd name="T52" fmla="*/ 312 w 314"/>
                  <a:gd name="T53" fmla="*/ 26 h 52"/>
                  <a:gd name="T54" fmla="*/ 288 w 314"/>
                  <a:gd name="T55" fmla="*/ 50 h 52"/>
                  <a:gd name="T56" fmla="*/ 265 w 314"/>
                  <a:gd name="T57" fmla="*/ 26 h 52"/>
                  <a:gd name="T58" fmla="*/ 288 w 314"/>
                  <a:gd name="T59" fmla="*/ 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14" h="52">
                    <a:moveTo>
                      <a:pt x="26" y="0"/>
                    </a:moveTo>
                    <a:cubicBezTo>
                      <a:pt x="11" y="0"/>
                      <a:pt x="0" y="12"/>
                      <a:pt x="0" y="26"/>
                    </a:cubicBezTo>
                    <a:cubicBezTo>
                      <a:pt x="0" y="40"/>
                      <a:pt x="11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91" y="0"/>
                    </a:moveTo>
                    <a:cubicBezTo>
                      <a:pt x="77" y="0"/>
                      <a:pt x="66" y="12"/>
                      <a:pt x="66" y="26"/>
                    </a:cubicBezTo>
                    <a:cubicBezTo>
                      <a:pt x="66" y="40"/>
                      <a:pt x="77" y="52"/>
                      <a:pt x="91" y="52"/>
                    </a:cubicBezTo>
                    <a:cubicBezTo>
                      <a:pt x="106" y="52"/>
                      <a:pt x="117" y="40"/>
                      <a:pt x="117" y="26"/>
                    </a:cubicBezTo>
                    <a:cubicBezTo>
                      <a:pt x="117" y="12"/>
                      <a:pt x="106" y="0"/>
                      <a:pt x="91" y="0"/>
                    </a:cubicBezTo>
                    <a:close/>
                    <a:moveTo>
                      <a:pt x="157" y="0"/>
                    </a:moveTo>
                    <a:cubicBezTo>
                      <a:pt x="143" y="0"/>
                      <a:pt x="131" y="12"/>
                      <a:pt x="131" y="26"/>
                    </a:cubicBezTo>
                    <a:cubicBezTo>
                      <a:pt x="131" y="40"/>
                      <a:pt x="143" y="52"/>
                      <a:pt x="157" y="52"/>
                    </a:cubicBezTo>
                    <a:cubicBezTo>
                      <a:pt x="171" y="52"/>
                      <a:pt x="183" y="40"/>
                      <a:pt x="183" y="26"/>
                    </a:cubicBezTo>
                    <a:cubicBezTo>
                      <a:pt x="183" y="12"/>
                      <a:pt x="171" y="0"/>
                      <a:pt x="157" y="0"/>
                    </a:cubicBezTo>
                    <a:close/>
                    <a:moveTo>
                      <a:pt x="223" y="0"/>
                    </a:moveTo>
                    <a:cubicBezTo>
                      <a:pt x="208" y="0"/>
                      <a:pt x="197" y="12"/>
                      <a:pt x="197" y="26"/>
                    </a:cubicBezTo>
                    <a:cubicBezTo>
                      <a:pt x="197" y="40"/>
                      <a:pt x="208" y="52"/>
                      <a:pt x="223" y="52"/>
                    </a:cubicBezTo>
                    <a:cubicBezTo>
                      <a:pt x="237" y="52"/>
                      <a:pt x="248" y="40"/>
                      <a:pt x="248" y="26"/>
                    </a:cubicBezTo>
                    <a:cubicBezTo>
                      <a:pt x="248" y="12"/>
                      <a:pt x="237" y="0"/>
                      <a:pt x="223" y="0"/>
                    </a:cubicBezTo>
                    <a:close/>
                    <a:moveTo>
                      <a:pt x="288" y="0"/>
                    </a:moveTo>
                    <a:cubicBezTo>
                      <a:pt x="274" y="0"/>
                      <a:pt x="262" y="12"/>
                      <a:pt x="262" y="26"/>
                    </a:cubicBezTo>
                    <a:cubicBezTo>
                      <a:pt x="262" y="40"/>
                      <a:pt x="274" y="52"/>
                      <a:pt x="288" y="52"/>
                    </a:cubicBezTo>
                    <a:cubicBezTo>
                      <a:pt x="302" y="52"/>
                      <a:pt x="314" y="40"/>
                      <a:pt x="314" y="26"/>
                    </a:cubicBezTo>
                    <a:cubicBezTo>
                      <a:pt x="314" y="12"/>
                      <a:pt x="302" y="0"/>
                      <a:pt x="288" y="0"/>
                    </a:cubicBezTo>
                    <a:close/>
                    <a:moveTo>
                      <a:pt x="288" y="3"/>
                    </a:moveTo>
                    <a:cubicBezTo>
                      <a:pt x="301" y="3"/>
                      <a:pt x="312" y="13"/>
                      <a:pt x="312" y="26"/>
                    </a:cubicBezTo>
                    <a:cubicBezTo>
                      <a:pt x="312" y="39"/>
                      <a:pt x="301" y="50"/>
                      <a:pt x="288" y="50"/>
                    </a:cubicBezTo>
                    <a:cubicBezTo>
                      <a:pt x="275" y="50"/>
                      <a:pt x="265" y="39"/>
                      <a:pt x="265" y="26"/>
                    </a:cubicBezTo>
                    <a:cubicBezTo>
                      <a:pt x="265" y="13"/>
                      <a:pt x="275" y="3"/>
                      <a:pt x="288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Carrier Label"/>
              <p:cNvSpPr txBox="1"/>
              <p:nvPr/>
            </p:nvSpPr>
            <p:spPr>
              <a:xfrm>
                <a:off x="5143502" y="1142320"/>
                <a:ext cx="274114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rPr>
                  <a:t>Carrier</a:t>
                </a:r>
              </a:p>
            </p:txBody>
          </p:sp>
          <p:sp>
            <p:nvSpPr>
              <p:cNvPr id="56" name="Battery Label"/>
              <p:cNvSpPr txBox="1"/>
              <p:nvPr/>
            </p:nvSpPr>
            <p:spPr>
              <a:xfrm>
                <a:off x="6635967" y="1142320"/>
                <a:ext cx="22923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700" dirty="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rPr>
                  <a:t>100%</a:t>
                </a:r>
              </a:p>
            </p:txBody>
          </p:sp>
        </p:grpSp>
      </p:grpSp>
      <p:cxnSp>
        <p:nvCxnSpPr>
          <p:cNvPr id="63" name="Line"/>
          <p:cNvCxnSpPr/>
          <p:nvPr/>
        </p:nvCxnSpPr>
        <p:spPr>
          <a:xfrm>
            <a:off x="3851920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ne"/>
          <p:cNvCxnSpPr/>
          <p:nvPr/>
        </p:nvCxnSpPr>
        <p:spPr>
          <a:xfrm rot="5400000">
            <a:off x="4464040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776548" y="4662761"/>
            <a:ext cx="707220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693337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576162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7" name="Message"/>
          <p:cNvSpPr txBox="1"/>
          <p:nvPr/>
        </p:nvSpPr>
        <p:spPr>
          <a:xfrm>
            <a:off x="4165818" y="1628800"/>
            <a:ext cx="1526123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와 운동하기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8" name="Message"/>
          <p:cNvSpPr txBox="1"/>
          <p:nvPr/>
        </p:nvSpPr>
        <p:spPr>
          <a:xfrm>
            <a:off x="4074320" y="2374083"/>
            <a:ext cx="1707262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와 함께 운동하세요</a:t>
            </a:r>
            <a:endParaRPr lang="en-US" sz="10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93" name="Line"/>
          <p:cNvCxnSpPr/>
          <p:nvPr/>
        </p:nvCxnSpPr>
        <p:spPr>
          <a:xfrm rot="5400000">
            <a:off x="4464040" y="3537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Message"/>
          <p:cNvSpPr txBox="1"/>
          <p:nvPr/>
        </p:nvSpPr>
        <p:spPr>
          <a:xfrm>
            <a:off x="4004320" y="3140968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목운동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전후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0" name="Message"/>
          <p:cNvSpPr txBox="1"/>
          <p:nvPr/>
        </p:nvSpPr>
        <p:spPr>
          <a:xfrm>
            <a:off x="5156448" y="3141607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목운동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좌우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3923928" y="4140000"/>
            <a:ext cx="9361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등배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전후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061369" y="4140000"/>
            <a:ext cx="950791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옆구리운동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좌우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6" name="Message"/>
          <p:cNvSpPr txBox="1"/>
          <p:nvPr/>
        </p:nvSpPr>
        <p:spPr>
          <a:xfrm>
            <a:off x="4207750" y="2548876"/>
            <a:ext cx="1508490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회원님의 건강을 위해</a:t>
            </a:r>
            <a:endParaRPr lang="en-US" altLang="ko-KR" sz="8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자세교정운동을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권해 드립니다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. </a:t>
            </a:r>
            <a:endParaRPr lang="en-US" sz="8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256000" y="4284000"/>
            <a:ext cx="519512" cy="545322"/>
            <a:chOff x="5256000" y="4284000"/>
            <a:chExt cx="519512" cy="54532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171" y="4380430"/>
              <a:ext cx="319282" cy="448892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6000" y="4284000"/>
              <a:ext cx="519512" cy="342761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294039"/>
            <a:ext cx="429341" cy="58697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38913" y="4284000"/>
            <a:ext cx="475090" cy="54000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4139952" y="3300907"/>
            <a:ext cx="470925" cy="604721"/>
            <a:chOff x="4139952" y="3300907"/>
            <a:chExt cx="470925" cy="604721"/>
          </a:xfrm>
        </p:grpSpPr>
        <p:pic>
          <p:nvPicPr>
            <p:cNvPr id="8" name="그림 7"/>
            <p:cNvPicPr preferRelativeResize="0"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000" y="3300907"/>
              <a:ext cx="396000" cy="189673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813"/>
            <a:stretch/>
          </p:blipFill>
          <p:spPr>
            <a:xfrm>
              <a:off x="4139952" y="3365628"/>
              <a:ext cx="470925" cy="540000"/>
            </a:xfrm>
            <a:prstGeom prst="rect">
              <a:avLst/>
            </a:prstGeom>
          </p:spPr>
        </p:pic>
      </p:grpSp>
      <p:sp>
        <p:nvSpPr>
          <p:cNvPr id="9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91" name="직선 화살표 연결선 90"/>
          <p:cNvCxnSpPr/>
          <p:nvPr/>
        </p:nvCxnSpPr>
        <p:spPr>
          <a:xfrm flipV="1">
            <a:off x="2138145" y="4869161"/>
            <a:ext cx="29582" cy="1008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 flipV="1">
            <a:off x="1799684" y="5190986"/>
            <a:ext cx="324044" cy="686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Message"/>
          <p:cNvSpPr txBox="1"/>
          <p:nvPr/>
        </p:nvSpPr>
        <p:spPr>
          <a:xfrm>
            <a:off x="1586767" y="5904077"/>
            <a:ext cx="1401057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둘 다 동일한 </a:t>
            </a:r>
            <a:endParaRPr lang="en-US" altLang="ko-KR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교정운동 바로 가기 버튼</a:t>
            </a:r>
            <a:endParaRPr lang="en-US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9" name="Previous">
            <a:extLst>
              <a:ext uri="{FF2B5EF4-FFF2-40B4-BE49-F238E27FC236}">
                <a16:creationId xmlns:a16="http://schemas.microsoft.com/office/drawing/2014/main" id="{43AD00F6-BDD2-474B-8062-37544384E796}"/>
              </a:ext>
            </a:extLst>
          </p:cNvPr>
          <p:cNvSpPr>
            <a:spLocks noChangeAspect="1"/>
          </p:cNvSpPr>
          <p:nvPr/>
        </p:nvSpPr>
        <p:spPr bwMode="auto">
          <a:xfrm>
            <a:off x="7747408" y="2106502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06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942320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17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6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6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79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80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89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96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7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8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99" name="타원 98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3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8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13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4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8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127" name="직사각형 126"/>
          <p:cNvSpPr/>
          <p:nvPr/>
        </p:nvSpPr>
        <p:spPr>
          <a:xfrm>
            <a:off x="2269401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6" name="Message"/>
          <p:cNvSpPr txBox="1"/>
          <p:nvPr/>
        </p:nvSpPr>
        <p:spPr>
          <a:xfrm>
            <a:off x="5148112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9" name="Previous"/>
          <p:cNvSpPr>
            <a:spLocks noChangeAspect="1"/>
          </p:cNvSpPr>
          <p:nvPr/>
        </p:nvSpPr>
        <p:spPr bwMode="auto">
          <a:xfrm flipH="1">
            <a:off x="5901006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31668"/>
            <a:ext cx="928120" cy="84926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004048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Message"/>
          <p:cNvSpPr txBox="1"/>
          <p:nvPr/>
        </p:nvSpPr>
        <p:spPr>
          <a:xfrm>
            <a:off x="4585092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05" name="Line"/>
          <p:cNvCxnSpPr/>
          <p:nvPr/>
        </p:nvCxnSpPr>
        <p:spPr>
          <a:xfrm>
            <a:off x="3816000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Line"/>
          <p:cNvCxnSpPr/>
          <p:nvPr/>
        </p:nvCxnSpPr>
        <p:spPr>
          <a:xfrm>
            <a:off x="3816000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Message"/>
          <p:cNvSpPr txBox="1"/>
          <p:nvPr/>
        </p:nvSpPr>
        <p:spPr>
          <a:xfrm>
            <a:off x="3851920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8" name="Message"/>
          <p:cNvSpPr txBox="1"/>
          <p:nvPr/>
        </p:nvSpPr>
        <p:spPr>
          <a:xfrm>
            <a:off x="3851920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9" name="Message"/>
          <p:cNvSpPr txBox="1"/>
          <p:nvPr/>
        </p:nvSpPr>
        <p:spPr>
          <a:xfrm>
            <a:off x="3851920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0" name="Line"/>
          <p:cNvCxnSpPr/>
          <p:nvPr/>
        </p:nvCxnSpPr>
        <p:spPr>
          <a:xfrm>
            <a:off x="3816000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Line"/>
          <p:cNvCxnSpPr/>
          <p:nvPr/>
        </p:nvCxnSpPr>
        <p:spPr>
          <a:xfrm>
            <a:off x="3816000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9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01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32467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18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6" name="Message"/>
          <p:cNvSpPr txBox="1"/>
          <p:nvPr/>
        </p:nvSpPr>
        <p:spPr>
          <a:xfrm>
            <a:off x="5171028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9" name="Previous"/>
          <p:cNvSpPr>
            <a:spLocks noChangeAspect="1"/>
          </p:cNvSpPr>
          <p:nvPr/>
        </p:nvSpPr>
        <p:spPr bwMode="auto">
          <a:xfrm flipH="1">
            <a:off x="5901006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31668"/>
            <a:ext cx="928120" cy="84926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004048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Message"/>
          <p:cNvSpPr txBox="1"/>
          <p:nvPr/>
        </p:nvSpPr>
        <p:spPr>
          <a:xfrm>
            <a:off x="4585092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05" name="Line"/>
          <p:cNvCxnSpPr/>
          <p:nvPr/>
        </p:nvCxnSpPr>
        <p:spPr>
          <a:xfrm>
            <a:off x="3816000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Line"/>
          <p:cNvCxnSpPr/>
          <p:nvPr/>
        </p:nvCxnSpPr>
        <p:spPr>
          <a:xfrm>
            <a:off x="3816000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Message"/>
          <p:cNvSpPr txBox="1"/>
          <p:nvPr/>
        </p:nvSpPr>
        <p:spPr>
          <a:xfrm>
            <a:off x="3851920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8" name="Message"/>
          <p:cNvSpPr txBox="1"/>
          <p:nvPr/>
        </p:nvSpPr>
        <p:spPr>
          <a:xfrm>
            <a:off x="3851920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9" name="Message"/>
          <p:cNvSpPr txBox="1"/>
          <p:nvPr/>
        </p:nvSpPr>
        <p:spPr>
          <a:xfrm>
            <a:off x="3851920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0" name="Line"/>
          <p:cNvCxnSpPr/>
          <p:nvPr/>
        </p:nvCxnSpPr>
        <p:spPr>
          <a:xfrm>
            <a:off x="3816000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Line"/>
          <p:cNvCxnSpPr/>
          <p:nvPr/>
        </p:nvCxnSpPr>
        <p:spPr>
          <a:xfrm>
            <a:off x="3816000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4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47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2442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9904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19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768746" y="2278896"/>
            <a:ext cx="845994" cy="214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9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9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9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00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03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08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9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0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1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12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13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sp>
        <p:nvSpPr>
          <p:cNvPr id="118" name="Message"/>
          <p:cNvSpPr txBox="1"/>
          <p:nvPr/>
        </p:nvSpPr>
        <p:spPr>
          <a:xfrm>
            <a:off x="4247698" y="1628800"/>
            <a:ext cx="137223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연결상태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0" name="Line"/>
          <p:cNvCxnSpPr/>
          <p:nvPr/>
        </p:nvCxnSpPr>
        <p:spPr>
          <a:xfrm>
            <a:off x="3816000" y="4293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Message"/>
          <p:cNvSpPr txBox="1"/>
          <p:nvPr/>
        </p:nvSpPr>
        <p:spPr>
          <a:xfrm>
            <a:off x="3852000" y="3790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상태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2" name="Message"/>
          <p:cNvSpPr txBox="1"/>
          <p:nvPr/>
        </p:nvSpPr>
        <p:spPr>
          <a:xfrm>
            <a:off x="3852000" y="4078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배터리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3" name="Line"/>
          <p:cNvCxnSpPr/>
          <p:nvPr/>
        </p:nvCxnSpPr>
        <p:spPr>
          <a:xfrm>
            <a:off x="3816000" y="4005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Line"/>
          <p:cNvCxnSpPr/>
          <p:nvPr/>
        </p:nvCxnSpPr>
        <p:spPr>
          <a:xfrm>
            <a:off x="3852168" y="3717000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Message"/>
          <p:cNvSpPr txBox="1"/>
          <p:nvPr/>
        </p:nvSpPr>
        <p:spPr>
          <a:xfrm>
            <a:off x="3852000" y="3484972"/>
            <a:ext cx="12600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나의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7" name="Message"/>
          <p:cNvSpPr txBox="1"/>
          <p:nvPr/>
        </p:nvSpPr>
        <p:spPr>
          <a:xfrm>
            <a:off x="3851920" y="437808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펌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웨어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44" name="Line"/>
          <p:cNvCxnSpPr/>
          <p:nvPr/>
        </p:nvCxnSpPr>
        <p:spPr>
          <a:xfrm>
            <a:off x="3852168" y="45811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turn Key"/>
          <p:cNvSpPr>
            <a:spLocks/>
          </p:cNvSpPr>
          <p:nvPr/>
        </p:nvSpPr>
        <p:spPr bwMode="auto">
          <a:xfrm>
            <a:off x="3833664" y="4885729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연결하기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6" name="Message"/>
          <p:cNvSpPr txBox="1"/>
          <p:nvPr/>
        </p:nvSpPr>
        <p:spPr>
          <a:xfrm>
            <a:off x="5076136" y="3789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연결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안됨</a:t>
            </a:r>
            <a:endParaRPr lang="en-US" sz="8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7" name="Message"/>
          <p:cNvSpPr txBox="1"/>
          <p:nvPr/>
        </p:nvSpPr>
        <p:spPr>
          <a:xfrm>
            <a:off x="5076136" y="4077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100%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8" name="Message"/>
          <p:cNvSpPr txBox="1"/>
          <p:nvPr/>
        </p:nvSpPr>
        <p:spPr>
          <a:xfrm>
            <a:off x="5076056" y="43776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V1.0</a:t>
            </a:r>
          </a:p>
        </p:txBody>
      </p:sp>
      <p:sp>
        <p:nvSpPr>
          <p:cNvPr id="149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52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53" name="Badge"/>
          <p:cNvSpPr/>
          <p:nvPr/>
        </p:nvSpPr>
        <p:spPr>
          <a:xfrm>
            <a:off x="3734243" y="492071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274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creen">
            <a:extLst>
              <a:ext uri="{FF2B5EF4-FFF2-40B4-BE49-F238E27FC236}">
                <a16:creationId xmlns:a16="http://schemas.microsoft.com/office/drawing/2014/main" id="{25EA23AC-A381-4ADB-BBAC-17496E664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908720"/>
            <a:ext cx="2286000" cy="40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73446CA-21E3-4C21-A922-69998F6BD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75" y="2428611"/>
            <a:ext cx="1133954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00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4887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20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cxnSp>
        <p:nvCxnSpPr>
          <p:cNvPr id="211" name="Line"/>
          <p:cNvCxnSpPr/>
          <p:nvPr/>
        </p:nvCxnSpPr>
        <p:spPr>
          <a:xfrm>
            <a:off x="3816000" y="4293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3790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상태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078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배터리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005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3717000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484972"/>
            <a:ext cx="12600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나의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37808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펌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웨어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768746" y="2278896"/>
            <a:ext cx="845994" cy="214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Line"/>
          <p:cNvCxnSpPr/>
          <p:nvPr/>
        </p:nvCxnSpPr>
        <p:spPr>
          <a:xfrm>
            <a:off x="3852168" y="45811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Message"/>
          <p:cNvSpPr txBox="1"/>
          <p:nvPr/>
        </p:nvSpPr>
        <p:spPr>
          <a:xfrm>
            <a:off x="5076136" y="3789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연결됨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0" name="Message"/>
          <p:cNvSpPr txBox="1"/>
          <p:nvPr/>
        </p:nvSpPr>
        <p:spPr>
          <a:xfrm>
            <a:off x="5076136" y="4077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100%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3" name="Message"/>
          <p:cNvSpPr txBox="1"/>
          <p:nvPr/>
        </p:nvSpPr>
        <p:spPr>
          <a:xfrm>
            <a:off x="5076056" y="43776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V1.0</a:t>
            </a:r>
          </a:p>
        </p:txBody>
      </p:sp>
      <p:sp>
        <p:nvSpPr>
          <p:cNvPr id="108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1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2" name="Message"/>
          <p:cNvSpPr txBox="1"/>
          <p:nvPr/>
        </p:nvSpPr>
        <p:spPr>
          <a:xfrm>
            <a:off x="4247698" y="1628800"/>
            <a:ext cx="137223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연결상태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87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3321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진동 알림 설정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3184028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83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4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9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1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1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18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20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2" name="Message"/>
          <p:cNvSpPr txBox="1"/>
          <p:nvPr/>
        </p:nvSpPr>
        <p:spPr>
          <a:xfrm>
            <a:off x="4427984" y="1628800"/>
            <a:ext cx="1069267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3" name="Line"/>
          <p:cNvCxnSpPr/>
          <p:nvPr/>
        </p:nvCxnSpPr>
        <p:spPr>
          <a:xfrm>
            <a:off x="3816000" y="393296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Message"/>
          <p:cNvSpPr txBox="1"/>
          <p:nvPr/>
        </p:nvSpPr>
        <p:spPr>
          <a:xfrm>
            <a:off x="3852000" y="3734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바른 자세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5" name="Message"/>
          <p:cNvSpPr txBox="1"/>
          <p:nvPr/>
        </p:nvSpPr>
        <p:spPr>
          <a:xfrm>
            <a:off x="3852000" y="4022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나쁜 자세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7" name="Line"/>
          <p:cNvCxnSpPr/>
          <p:nvPr/>
        </p:nvCxnSpPr>
        <p:spPr>
          <a:xfrm>
            <a:off x="3816000" y="364496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Message"/>
          <p:cNvSpPr txBox="1"/>
          <p:nvPr/>
        </p:nvSpPr>
        <p:spPr>
          <a:xfrm>
            <a:off x="3852000" y="3429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알림 시간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47" name="Line"/>
          <p:cNvCxnSpPr/>
          <p:nvPr/>
        </p:nvCxnSpPr>
        <p:spPr>
          <a:xfrm>
            <a:off x="3852168" y="422108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sp>
        <p:nvSpPr>
          <p:cNvPr id="160" name="Message"/>
          <p:cNvSpPr txBox="1"/>
          <p:nvPr/>
        </p:nvSpPr>
        <p:spPr>
          <a:xfrm>
            <a:off x="5057800" y="3734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5057800" y="4022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15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057800" y="3429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 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&gt;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8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81502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978127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22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2771800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3429000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오른쪽 화살표 110"/>
          <p:cNvSpPr/>
          <p:nvPr/>
        </p:nvSpPr>
        <p:spPr>
          <a:xfrm>
            <a:off x="5652120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3275856" y="1196752"/>
            <a:ext cx="2286000" cy="4064000"/>
            <a:chOff x="413792" y="1196752"/>
            <a:chExt cx="2286000" cy="4064000"/>
          </a:xfrm>
        </p:grpSpPr>
        <p:grpSp>
          <p:nvGrpSpPr>
            <p:cNvPr id="113" name="그룹 112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sp>
            <p:nvSpPr>
              <p:cNvPr id="121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22" name="그룹 121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125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144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45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146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147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8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9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0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151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127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23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바른자세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Message"/>
              <p:cNvSpPr txBox="1"/>
              <p:nvPr/>
            </p:nvSpPr>
            <p:spPr>
              <a:xfrm>
                <a:off x="539552" y="1844824"/>
                <a:ext cx="2016224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바른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4" name="Message"/>
            <p:cNvSpPr txBox="1"/>
            <p:nvPr/>
          </p:nvSpPr>
          <p:spPr>
            <a:xfrm>
              <a:off x="539552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스마트폰을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눈높이로 들고 목과 허리를 최대한 바르게 펴신 후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, 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다음을 눌러주세요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011" y="4509120"/>
              <a:ext cx="1194717" cy="237724"/>
            </a:xfrm>
            <a:prstGeom prst="rect">
              <a:avLst/>
            </a:prstGeom>
          </p:spPr>
        </p:pic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09" y="2304057"/>
              <a:ext cx="1179673" cy="1196671"/>
            </a:xfrm>
            <a:prstGeom prst="rect">
              <a:avLst/>
            </a:prstGeom>
          </p:spPr>
        </p:pic>
      </p:grpSp>
      <p:grpSp>
        <p:nvGrpSpPr>
          <p:cNvPr id="152" name="그룹 151"/>
          <p:cNvGrpSpPr/>
          <p:nvPr/>
        </p:nvGrpSpPr>
        <p:grpSpPr>
          <a:xfrm>
            <a:off x="6300192" y="1196752"/>
            <a:ext cx="2286000" cy="4064000"/>
            <a:chOff x="413792" y="1196752"/>
            <a:chExt cx="2286000" cy="4064000"/>
          </a:xfrm>
        </p:grpSpPr>
        <p:sp>
          <p:nvSpPr>
            <p:cNvPr id="153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57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59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60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61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62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3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4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5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66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58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바른자세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바른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67" name="Message"/>
          <p:cNvSpPr txBox="1"/>
          <p:nvPr/>
        </p:nvSpPr>
        <p:spPr>
          <a:xfrm>
            <a:off x="64259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스마트폰을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눈높이로 들고 목과 허리를 최대한 바르게 펴신 후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다음을 눌러주세요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68" name="그림 1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411" y="4509120"/>
            <a:ext cx="1194717" cy="237724"/>
          </a:xfrm>
          <a:prstGeom prst="rect">
            <a:avLst/>
          </a:prstGeom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12" y="2310856"/>
            <a:ext cx="1193272" cy="11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52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4866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467544" y="1196752"/>
            <a:ext cx="2286000" cy="4064000"/>
            <a:chOff x="413792" y="1196752"/>
            <a:chExt cx="2286000" cy="4064000"/>
          </a:xfrm>
        </p:grpSpPr>
        <p:sp>
          <p:nvSpPr>
            <p:cNvPr id="96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0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0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10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70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71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2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3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4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75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03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8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9" name="Message"/>
            <p:cNvSpPr txBox="1"/>
            <p:nvPr/>
          </p:nvSpPr>
          <p:spPr>
            <a:xfrm>
              <a:off x="467544" y="1844824"/>
              <a:ext cx="2232248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진동알림을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받고 싶은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76" name="Message"/>
          <p:cNvSpPr txBox="1"/>
          <p:nvPr/>
        </p:nvSpPr>
        <p:spPr>
          <a:xfrm>
            <a:off x="593304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 알림을 받고 싶은 나쁜 자세를 취하시고 다음을 눌러주세요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77" name="그림 1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63" y="4509120"/>
            <a:ext cx="1194717" cy="237724"/>
          </a:xfrm>
          <a:prstGeom prst="rect">
            <a:avLst/>
          </a:prstGeom>
        </p:spPr>
      </p:pic>
      <p:sp>
        <p:nvSpPr>
          <p:cNvPr id="178" name="오른쪽 화살표 177"/>
          <p:cNvSpPr/>
          <p:nvPr/>
        </p:nvSpPr>
        <p:spPr>
          <a:xfrm>
            <a:off x="2987824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3563888" y="1196752"/>
            <a:ext cx="2322512" cy="4064000"/>
            <a:chOff x="413792" y="1196752"/>
            <a:chExt cx="2322512" cy="4064000"/>
          </a:xfrm>
        </p:grpSpPr>
        <p:sp>
          <p:nvSpPr>
            <p:cNvPr id="180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81" name="그룹 180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84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86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87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88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8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9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85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2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</a:t>
              </a:r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알림주기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3" name="Message"/>
            <p:cNvSpPr txBox="1"/>
            <p:nvPr/>
          </p:nvSpPr>
          <p:spPr>
            <a:xfrm>
              <a:off x="413792" y="1844824"/>
              <a:ext cx="2322512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시간을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194" name="그림 1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107" y="4509120"/>
            <a:ext cx="1194717" cy="237724"/>
          </a:xfrm>
          <a:prstGeom prst="rect">
            <a:avLst/>
          </a:prstGeom>
        </p:spPr>
      </p:pic>
      <p:pic>
        <p:nvPicPr>
          <p:cNvPr id="195" name="그림 1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68" y="2310856"/>
            <a:ext cx="1217069" cy="1196671"/>
          </a:xfrm>
          <a:prstGeom prst="rect">
            <a:avLst/>
          </a:prstGeom>
        </p:spPr>
      </p:pic>
      <p:cxnSp>
        <p:nvCxnSpPr>
          <p:cNvPr id="196" name="Line"/>
          <p:cNvCxnSpPr/>
          <p:nvPr/>
        </p:nvCxnSpPr>
        <p:spPr>
          <a:xfrm>
            <a:off x="3760714" y="2804890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Line"/>
          <p:cNvCxnSpPr/>
          <p:nvPr/>
        </p:nvCxnSpPr>
        <p:spPr>
          <a:xfrm>
            <a:off x="3780112" y="3140968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Message"/>
          <p:cNvSpPr txBox="1"/>
          <p:nvPr/>
        </p:nvSpPr>
        <p:spPr>
          <a:xfrm>
            <a:off x="4139976" y="29089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99" name="Message"/>
          <p:cNvSpPr txBox="1"/>
          <p:nvPr/>
        </p:nvSpPr>
        <p:spPr>
          <a:xfrm>
            <a:off x="4139976" y="319694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5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0" name="Message"/>
          <p:cNvSpPr txBox="1"/>
          <p:nvPr/>
        </p:nvSpPr>
        <p:spPr>
          <a:xfrm>
            <a:off x="4139976" y="341297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80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269676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팝업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3528" y="1196752"/>
            <a:ext cx="2286000" cy="4064000"/>
            <a:chOff x="413792" y="1196752"/>
            <a:chExt cx="2286000" cy="4064000"/>
          </a:xfrm>
        </p:grpSpPr>
        <p:grpSp>
          <p:nvGrpSpPr>
            <p:cNvPr id="56" name="그룹 55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3792" y="1196752"/>
                <a:ext cx="2286000" cy="4064000"/>
                <a:chOff x="413792" y="119675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413792" y="119675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413792" y="1196752"/>
                  <a:ext cx="2286000" cy="3888432"/>
                  <a:chOff x="413792" y="1196752"/>
                  <a:chExt cx="2286000" cy="3888432"/>
                </a:xfrm>
              </p:grpSpPr>
              <p:grpSp>
                <p:nvGrpSpPr>
                  <p:cNvPr id="72" name="Compose Email"/>
                  <p:cNvGrpSpPr/>
                  <p:nvPr/>
                </p:nvGrpSpPr>
                <p:grpSpPr>
                  <a:xfrm>
                    <a:off x="413792" y="1196752"/>
                    <a:ext cx="2286000" cy="285750"/>
                    <a:chOff x="595686" y="1261242"/>
                    <a:chExt cx="2286000" cy="285750"/>
                  </a:xfrm>
                </p:grpSpPr>
                <p:sp>
                  <p:nvSpPr>
                    <p:cNvPr id="75" name="Out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6" y="1261242"/>
                      <a:ext cx="2286000" cy="285750"/>
                    </a:xfrm>
                    <a:prstGeom prst="rect">
                      <a:avLst/>
                    </a:prstGeom>
                    <a:solidFill>
                      <a:srgbClr val="13273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76" name="Status Bar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95686" y="1261242"/>
                      <a:ext cx="2286000" cy="142875"/>
                      <a:chOff x="4826000" y="1124744"/>
                      <a:chExt cx="2286000" cy="142875"/>
                    </a:xfrm>
                  </p:grpSpPr>
                  <p:sp>
                    <p:nvSpPr>
                      <p:cNvPr id="79" name="Status Bar Background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26000" y="1124744"/>
                        <a:ext cx="2286000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8:08 AM</a:t>
                        </a:r>
                      </a:p>
                    </p:txBody>
                  </p:sp>
                  <p:sp>
                    <p:nvSpPr>
                      <p:cNvPr id="80" name="WLAN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5457825" y="1163637"/>
                        <a:ext cx="85725" cy="65088"/>
                      </a:xfrm>
                      <a:custGeom>
                        <a:avLst/>
                        <a:gdLst>
                          <a:gd name="T0" fmla="*/ 56 w 112"/>
                          <a:gd name="T1" fmla="*/ 0 h 85"/>
                          <a:gd name="T2" fmla="*/ 0 w 112"/>
                          <a:gd name="T3" fmla="*/ 22 h 85"/>
                          <a:gd name="T4" fmla="*/ 8 w 112"/>
                          <a:gd name="T5" fmla="*/ 32 h 85"/>
                          <a:gd name="T6" fmla="*/ 56 w 112"/>
                          <a:gd name="T7" fmla="*/ 14 h 85"/>
                          <a:gd name="T8" fmla="*/ 103 w 112"/>
                          <a:gd name="T9" fmla="*/ 32 h 85"/>
                          <a:gd name="T10" fmla="*/ 112 w 112"/>
                          <a:gd name="T11" fmla="*/ 22 h 85"/>
                          <a:gd name="T12" fmla="*/ 56 w 112"/>
                          <a:gd name="T13" fmla="*/ 0 h 85"/>
                          <a:gd name="T14" fmla="*/ 56 w 112"/>
                          <a:gd name="T15" fmla="*/ 28 h 85"/>
                          <a:gd name="T16" fmla="*/ 18 w 112"/>
                          <a:gd name="T17" fmla="*/ 43 h 85"/>
                          <a:gd name="T18" fmla="*/ 27 w 112"/>
                          <a:gd name="T19" fmla="*/ 53 h 85"/>
                          <a:gd name="T20" fmla="*/ 56 w 112"/>
                          <a:gd name="T21" fmla="*/ 43 h 85"/>
                          <a:gd name="T22" fmla="*/ 84 w 112"/>
                          <a:gd name="T23" fmla="*/ 53 h 85"/>
                          <a:gd name="T24" fmla="*/ 94 w 112"/>
                          <a:gd name="T25" fmla="*/ 43 h 85"/>
                          <a:gd name="T26" fmla="*/ 56 w 112"/>
                          <a:gd name="T27" fmla="*/ 28 h 85"/>
                          <a:gd name="T28" fmla="*/ 56 w 112"/>
                          <a:gd name="T29" fmla="*/ 56 h 85"/>
                          <a:gd name="T30" fmla="*/ 37 w 112"/>
                          <a:gd name="T31" fmla="*/ 64 h 85"/>
                          <a:gd name="T32" fmla="*/ 56 w 112"/>
                          <a:gd name="T33" fmla="*/ 85 h 85"/>
                          <a:gd name="T34" fmla="*/ 75 w 112"/>
                          <a:gd name="T35" fmla="*/ 64 h 85"/>
                          <a:gd name="T36" fmla="*/ 56 w 112"/>
                          <a:gd name="T37" fmla="*/ 56 h 8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112" h="85">
                            <a:moveTo>
                              <a:pt x="56" y="0"/>
                            </a:moveTo>
                            <a:cubicBezTo>
                              <a:pt x="34" y="0"/>
                              <a:pt x="15" y="9"/>
                              <a:pt x="0" y="22"/>
                            </a:cubicBezTo>
                            <a:lnTo>
                              <a:pt x="8" y="32"/>
                            </a:lnTo>
                            <a:cubicBezTo>
                              <a:pt x="21" y="21"/>
                              <a:pt x="38" y="14"/>
                              <a:pt x="56" y="14"/>
                            </a:cubicBezTo>
                            <a:cubicBezTo>
                              <a:pt x="74" y="14"/>
                              <a:pt x="91" y="21"/>
                              <a:pt x="103" y="32"/>
                            </a:cubicBezTo>
                            <a:lnTo>
                              <a:pt x="112" y="22"/>
                            </a:lnTo>
                            <a:cubicBezTo>
                              <a:pt x="97" y="9"/>
                              <a:pt x="77" y="0"/>
                              <a:pt x="56" y="0"/>
                            </a:cubicBezTo>
                            <a:close/>
                            <a:moveTo>
                              <a:pt x="56" y="28"/>
                            </a:moveTo>
                            <a:cubicBezTo>
                              <a:pt x="41" y="28"/>
                              <a:pt x="28" y="34"/>
                              <a:pt x="18" y="43"/>
                            </a:cubicBezTo>
                            <a:lnTo>
                              <a:pt x="27" y="53"/>
                            </a:lnTo>
                            <a:cubicBezTo>
                              <a:pt x="35" y="47"/>
                              <a:pt x="45" y="43"/>
                              <a:pt x="56" y="43"/>
                            </a:cubicBezTo>
                            <a:cubicBezTo>
                              <a:pt x="67" y="43"/>
                              <a:pt x="77" y="47"/>
                              <a:pt x="84" y="53"/>
                            </a:cubicBezTo>
                            <a:lnTo>
                              <a:pt x="94" y="43"/>
                            </a:lnTo>
                            <a:cubicBezTo>
                              <a:pt x="84" y="34"/>
                              <a:pt x="70" y="28"/>
                              <a:pt x="56" y="28"/>
                            </a:cubicBezTo>
                            <a:close/>
                            <a:moveTo>
                              <a:pt x="56" y="56"/>
                            </a:moveTo>
                            <a:cubicBezTo>
                              <a:pt x="49" y="56"/>
                              <a:pt x="42" y="59"/>
                              <a:pt x="37" y="64"/>
                            </a:cubicBezTo>
                            <a:lnTo>
                              <a:pt x="56" y="85"/>
                            </a:lnTo>
                            <a:lnTo>
                              <a:pt x="75" y="64"/>
                            </a:lnTo>
                            <a:cubicBezTo>
                              <a:pt x="70" y="59"/>
                              <a:pt x="63" y="56"/>
                              <a:pt x="56" y="56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1" name="Battery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6897688" y="1162050"/>
                        <a:ext cx="174625" cy="68263"/>
                      </a:xfrm>
                      <a:custGeom>
                        <a:avLst/>
                        <a:gdLst>
                          <a:gd name="T0" fmla="*/ 14 w 229"/>
                          <a:gd name="T1" fmla="*/ 0 h 89"/>
                          <a:gd name="T2" fmla="*/ 0 w 229"/>
                          <a:gd name="T3" fmla="*/ 14 h 89"/>
                          <a:gd name="T4" fmla="*/ 0 w 229"/>
                          <a:gd name="T5" fmla="*/ 75 h 89"/>
                          <a:gd name="T6" fmla="*/ 14 w 229"/>
                          <a:gd name="T7" fmla="*/ 89 h 89"/>
                          <a:gd name="T8" fmla="*/ 197 w 229"/>
                          <a:gd name="T9" fmla="*/ 89 h 89"/>
                          <a:gd name="T10" fmla="*/ 211 w 229"/>
                          <a:gd name="T11" fmla="*/ 75 h 89"/>
                          <a:gd name="T12" fmla="*/ 211 w 229"/>
                          <a:gd name="T13" fmla="*/ 14 h 89"/>
                          <a:gd name="T14" fmla="*/ 197 w 229"/>
                          <a:gd name="T15" fmla="*/ 0 h 89"/>
                          <a:gd name="T16" fmla="*/ 14 w 229"/>
                          <a:gd name="T17" fmla="*/ 0 h 89"/>
                          <a:gd name="T18" fmla="*/ 14 w 229"/>
                          <a:gd name="T19" fmla="*/ 4 h 89"/>
                          <a:gd name="T20" fmla="*/ 197 w 229"/>
                          <a:gd name="T21" fmla="*/ 4 h 89"/>
                          <a:gd name="T22" fmla="*/ 206 w 229"/>
                          <a:gd name="T23" fmla="*/ 14 h 89"/>
                          <a:gd name="T24" fmla="*/ 206 w 229"/>
                          <a:gd name="T25" fmla="*/ 75 h 89"/>
                          <a:gd name="T26" fmla="*/ 197 w 229"/>
                          <a:gd name="T27" fmla="*/ 84 h 89"/>
                          <a:gd name="T28" fmla="*/ 14 w 229"/>
                          <a:gd name="T29" fmla="*/ 84 h 89"/>
                          <a:gd name="T30" fmla="*/ 4 w 229"/>
                          <a:gd name="T31" fmla="*/ 75 h 89"/>
                          <a:gd name="T32" fmla="*/ 4 w 229"/>
                          <a:gd name="T33" fmla="*/ 14 h 89"/>
                          <a:gd name="T34" fmla="*/ 14 w 229"/>
                          <a:gd name="T35" fmla="*/ 4 h 89"/>
                          <a:gd name="T36" fmla="*/ 19 w 229"/>
                          <a:gd name="T37" fmla="*/ 9 h 89"/>
                          <a:gd name="T38" fmla="*/ 9 w 229"/>
                          <a:gd name="T39" fmla="*/ 18 h 89"/>
                          <a:gd name="T40" fmla="*/ 9 w 229"/>
                          <a:gd name="T41" fmla="*/ 70 h 89"/>
                          <a:gd name="T42" fmla="*/ 19 w 229"/>
                          <a:gd name="T43" fmla="*/ 79 h 89"/>
                          <a:gd name="T44" fmla="*/ 192 w 229"/>
                          <a:gd name="T45" fmla="*/ 79 h 89"/>
                          <a:gd name="T46" fmla="*/ 201 w 229"/>
                          <a:gd name="T47" fmla="*/ 70 h 89"/>
                          <a:gd name="T48" fmla="*/ 201 w 229"/>
                          <a:gd name="T49" fmla="*/ 18 h 89"/>
                          <a:gd name="T50" fmla="*/ 192 w 229"/>
                          <a:gd name="T51" fmla="*/ 9 h 89"/>
                          <a:gd name="T52" fmla="*/ 19 w 229"/>
                          <a:gd name="T53" fmla="*/ 9 h 89"/>
                          <a:gd name="T54" fmla="*/ 215 w 229"/>
                          <a:gd name="T55" fmla="*/ 28 h 89"/>
                          <a:gd name="T56" fmla="*/ 215 w 229"/>
                          <a:gd name="T57" fmla="*/ 61 h 89"/>
                          <a:gd name="T58" fmla="*/ 229 w 229"/>
                          <a:gd name="T59" fmla="*/ 44 h 89"/>
                          <a:gd name="T60" fmla="*/ 215 w 229"/>
                          <a:gd name="T61" fmla="*/ 28 h 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</a:cxnLst>
                        <a:rect l="0" t="0" r="r" b="b"/>
                        <a:pathLst>
                          <a:path w="229" h="89">
                            <a:moveTo>
                              <a:pt x="14" y="0"/>
                            </a:moveTo>
                            <a:cubicBezTo>
                              <a:pt x="6" y="0"/>
                              <a:pt x="0" y="6"/>
                              <a:pt x="0" y="14"/>
                            </a:cubicBezTo>
                            <a:lnTo>
                              <a:pt x="0" y="75"/>
                            </a:lnTo>
                            <a:cubicBezTo>
                              <a:pt x="0" y="82"/>
                              <a:pt x="6" y="89"/>
                              <a:pt x="14" y="89"/>
                            </a:cubicBezTo>
                            <a:lnTo>
                              <a:pt x="197" y="89"/>
                            </a:lnTo>
                            <a:cubicBezTo>
                              <a:pt x="204" y="89"/>
                              <a:pt x="211" y="82"/>
                              <a:pt x="211" y="75"/>
                            </a:cubicBezTo>
                            <a:lnTo>
                              <a:pt x="211" y="14"/>
                            </a:lnTo>
                            <a:cubicBezTo>
                              <a:pt x="211" y="6"/>
                              <a:pt x="204" y="0"/>
                              <a:pt x="197" y="0"/>
                            </a:cubicBezTo>
                            <a:lnTo>
                              <a:pt x="14" y="0"/>
                            </a:lnTo>
                            <a:close/>
                            <a:moveTo>
                              <a:pt x="14" y="4"/>
                            </a:moveTo>
                            <a:lnTo>
                              <a:pt x="197" y="4"/>
                            </a:lnTo>
                            <a:cubicBezTo>
                              <a:pt x="202" y="4"/>
                              <a:pt x="206" y="8"/>
                              <a:pt x="206" y="14"/>
                            </a:cubicBezTo>
                            <a:lnTo>
                              <a:pt x="206" y="75"/>
                            </a:lnTo>
                            <a:cubicBezTo>
                              <a:pt x="206" y="80"/>
                              <a:pt x="202" y="84"/>
                              <a:pt x="197" y="84"/>
                            </a:cubicBezTo>
                            <a:lnTo>
                              <a:pt x="14" y="84"/>
                            </a:lnTo>
                            <a:cubicBezTo>
                              <a:pt x="9" y="84"/>
                              <a:pt x="4" y="80"/>
                              <a:pt x="4" y="75"/>
                            </a:cubicBezTo>
                            <a:lnTo>
                              <a:pt x="4" y="14"/>
                            </a:lnTo>
                            <a:cubicBezTo>
                              <a:pt x="4" y="8"/>
                              <a:pt x="9" y="4"/>
                              <a:pt x="14" y="4"/>
                            </a:cubicBezTo>
                            <a:close/>
                            <a:moveTo>
                              <a:pt x="19" y="9"/>
                            </a:moveTo>
                            <a:cubicBezTo>
                              <a:pt x="13" y="9"/>
                              <a:pt x="9" y="13"/>
                              <a:pt x="9" y="18"/>
                            </a:cubicBezTo>
                            <a:lnTo>
                              <a:pt x="9" y="70"/>
                            </a:lnTo>
                            <a:cubicBezTo>
                              <a:pt x="9" y="75"/>
                              <a:pt x="13" y="79"/>
                              <a:pt x="19" y="79"/>
                            </a:cubicBezTo>
                            <a:lnTo>
                              <a:pt x="192" y="79"/>
                            </a:lnTo>
                            <a:cubicBezTo>
                              <a:pt x="197" y="79"/>
                              <a:pt x="201" y="75"/>
                              <a:pt x="201" y="70"/>
                            </a:cubicBezTo>
                            <a:lnTo>
                              <a:pt x="201" y="18"/>
                            </a:lnTo>
                            <a:cubicBezTo>
                              <a:pt x="201" y="13"/>
                              <a:pt x="197" y="9"/>
                              <a:pt x="192" y="9"/>
                            </a:cubicBezTo>
                            <a:lnTo>
                              <a:pt x="19" y="9"/>
                            </a:lnTo>
                            <a:close/>
                            <a:moveTo>
                              <a:pt x="215" y="28"/>
                            </a:moveTo>
                            <a:lnTo>
                              <a:pt x="215" y="61"/>
                            </a:lnTo>
                            <a:cubicBezTo>
                              <a:pt x="224" y="61"/>
                              <a:pt x="229" y="53"/>
                              <a:pt x="229" y="44"/>
                            </a:cubicBezTo>
                            <a:cubicBezTo>
                              <a:pt x="229" y="35"/>
                              <a:pt x="224" y="28"/>
                              <a:pt x="215" y="28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2" name="Signal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4872038" y="1176337"/>
                        <a:ext cx="239713" cy="39688"/>
                      </a:xfrm>
                      <a:custGeom>
                        <a:avLst/>
                        <a:gdLst>
                          <a:gd name="T0" fmla="*/ 26 w 314"/>
                          <a:gd name="T1" fmla="*/ 0 h 52"/>
                          <a:gd name="T2" fmla="*/ 0 w 314"/>
                          <a:gd name="T3" fmla="*/ 26 h 52"/>
                          <a:gd name="T4" fmla="*/ 26 w 314"/>
                          <a:gd name="T5" fmla="*/ 52 h 52"/>
                          <a:gd name="T6" fmla="*/ 52 w 314"/>
                          <a:gd name="T7" fmla="*/ 26 h 52"/>
                          <a:gd name="T8" fmla="*/ 26 w 314"/>
                          <a:gd name="T9" fmla="*/ 0 h 52"/>
                          <a:gd name="T10" fmla="*/ 91 w 314"/>
                          <a:gd name="T11" fmla="*/ 0 h 52"/>
                          <a:gd name="T12" fmla="*/ 66 w 314"/>
                          <a:gd name="T13" fmla="*/ 26 h 52"/>
                          <a:gd name="T14" fmla="*/ 91 w 314"/>
                          <a:gd name="T15" fmla="*/ 52 h 52"/>
                          <a:gd name="T16" fmla="*/ 117 w 314"/>
                          <a:gd name="T17" fmla="*/ 26 h 52"/>
                          <a:gd name="T18" fmla="*/ 91 w 314"/>
                          <a:gd name="T19" fmla="*/ 0 h 52"/>
                          <a:gd name="T20" fmla="*/ 157 w 314"/>
                          <a:gd name="T21" fmla="*/ 0 h 52"/>
                          <a:gd name="T22" fmla="*/ 131 w 314"/>
                          <a:gd name="T23" fmla="*/ 26 h 52"/>
                          <a:gd name="T24" fmla="*/ 157 w 314"/>
                          <a:gd name="T25" fmla="*/ 52 h 52"/>
                          <a:gd name="T26" fmla="*/ 183 w 314"/>
                          <a:gd name="T27" fmla="*/ 26 h 52"/>
                          <a:gd name="T28" fmla="*/ 157 w 314"/>
                          <a:gd name="T29" fmla="*/ 0 h 52"/>
                          <a:gd name="T30" fmla="*/ 223 w 314"/>
                          <a:gd name="T31" fmla="*/ 0 h 52"/>
                          <a:gd name="T32" fmla="*/ 197 w 314"/>
                          <a:gd name="T33" fmla="*/ 26 h 52"/>
                          <a:gd name="T34" fmla="*/ 223 w 314"/>
                          <a:gd name="T35" fmla="*/ 52 h 52"/>
                          <a:gd name="T36" fmla="*/ 248 w 314"/>
                          <a:gd name="T37" fmla="*/ 26 h 52"/>
                          <a:gd name="T38" fmla="*/ 223 w 314"/>
                          <a:gd name="T39" fmla="*/ 0 h 52"/>
                          <a:gd name="T40" fmla="*/ 288 w 314"/>
                          <a:gd name="T41" fmla="*/ 0 h 52"/>
                          <a:gd name="T42" fmla="*/ 262 w 314"/>
                          <a:gd name="T43" fmla="*/ 26 h 52"/>
                          <a:gd name="T44" fmla="*/ 288 w 314"/>
                          <a:gd name="T45" fmla="*/ 52 h 52"/>
                          <a:gd name="T46" fmla="*/ 314 w 314"/>
                          <a:gd name="T47" fmla="*/ 26 h 52"/>
                          <a:gd name="T48" fmla="*/ 288 w 314"/>
                          <a:gd name="T49" fmla="*/ 0 h 52"/>
                          <a:gd name="T50" fmla="*/ 288 w 314"/>
                          <a:gd name="T51" fmla="*/ 3 h 52"/>
                          <a:gd name="T52" fmla="*/ 312 w 314"/>
                          <a:gd name="T53" fmla="*/ 26 h 52"/>
                          <a:gd name="T54" fmla="*/ 288 w 314"/>
                          <a:gd name="T55" fmla="*/ 50 h 52"/>
                          <a:gd name="T56" fmla="*/ 265 w 314"/>
                          <a:gd name="T57" fmla="*/ 26 h 52"/>
                          <a:gd name="T58" fmla="*/ 288 w 314"/>
                          <a:gd name="T59" fmla="*/ 3 h 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</a:cxnLst>
                        <a:rect l="0" t="0" r="r" b="b"/>
                        <a:pathLst>
                          <a:path w="314" h="52">
                            <a:moveTo>
                              <a:pt x="26" y="0"/>
                            </a:moveTo>
                            <a:cubicBezTo>
                              <a:pt x="11" y="0"/>
                              <a:pt x="0" y="12"/>
                              <a:pt x="0" y="26"/>
                            </a:cubicBezTo>
                            <a:cubicBezTo>
                              <a:pt x="0" y="40"/>
                              <a:pt x="11" y="52"/>
                              <a:pt x="26" y="52"/>
                            </a:cubicBezTo>
                            <a:cubicBezTo>
                              <a:pt x="40" y="52"/>
                              <a:pt x="52" y="40"/>
                              <a:pt x="52" y="26"/>
                            </a:cubicBezTo>
                            <a:cubicBezTo>
                              <a:pt x="52" y="12"/>
                              <a:pt x="40" y="0"/>
                              <a:pt x="26" y="0"/>
                            </a:cubicBezTo>
                            <a:close/>
                            <a:moveTo>
                              <a:pt x="91" y="0"/>
                            </a:moveTo>
                            <a:cubicBezTo>
                              <a:pt x="77" y="0"/>
                              <a:pt x="66" y="12"/>
                              <a:pt x="66" y="26"/>
                            </a:cubicBezTo>
                            <a:cubicBezTo>
                              <a:pt x="66" y="40"/>
                              <a:pt x="77" y="52"/>
                              <a:pt x="91" y="52"/>
                            </a:cubicBezTo>
                            <a:cubicBezTo>
                              <a:pt x="106" y="52"/>
                              <a:pt x="117" y="40"/>
                              <a:pt x="117" y="26"/>
                            </a:cubicBezTo>
                            <a:cubicBezTo>
                              <a:pt x="117" y="12"/>
                              <a:pt x="106" y="0"/>
                              <a:pt x="91" y="0"/>
                            </a:cubicBezTo>
                            <a:close/>
                            <a:moveTo>
                              <a:pt x="157" y="0"/>
                            </a:moveTo>
                            <a:cubicBezTo>
                              <a:pt x="143" y="0"/>
                              <a:pt x="131" y="12"/>
                              <a:pt x="131" y="26"/>
                            </a:cubicBezTo>
                            <a:cubicBezTo>
                              <a:pt x="131" y="40"/>
                              <a:pt x="143" y="52"/>
                              <a:pt x="157" y="52"/>
                            </a:cubicBezTo>
                            <a:cubicBezTo>
                              <a:pt x="171" y="52"/>
                              <a:pt x="183" y="40"/>
                              <a:pt x="183" y="26"/>
                            </a:cubicBezTo>
                            <a:cubicBezTo>
                              <a:pt x="183" y="12"/>
                              <a:pt x="171" y="0"/>
                              <a:pt x="157" y="0"/>
                            </a:cubicBezTo>
                            <a:close/>
                            <a:moveTo>
                              <a:pt x="223" y="0"/>
                            </a:moveTo>
                            <a:cubicBezTo>
                              <a:pt x="208" y="0"/>
                              <a:pt x="197" y="12"/>
                              <a:pt x="197" y="26"/>
                            </a:cubicBezTo>
                            <a:cubicBezTo>
                              <a:pt x="197" y="40"/>
                              <a:pt x="208" y="52"/>
                              <a:pt x="223" y="52"/>
                            </a:cubicBezTo>
                            <a:cubicBezTo>
                              <a:pt x="237" y="52"/>
                              <a:pt x="248" y="40"/>
                              <a:pt x="248" y="26"/>
                            </a:cubicBezTo>
                            <a:cubicBezTo>
                              <a:pt x="248" y="12"/>
                              <a:pt x="237" y="0"/>
                              <a:pt x="223" y="0"/>
                            </a:cubicBezTo>
                            <a:close/>
                            <a:moveTo>
                              <a:pt x="288" y="0"/>
                            </a:moveTo>
                            <a:cubicBezTo>
                              <a:pt x="274" y="0"/>
                              <a:pt x="262" y="12"/>
                              <a:pt x="262" y="26"/>
                            </a:cubicBezTo>
                            <a:cubicBezTo>
                              <a:pt x="262" y="40"/>
                              <a:pt x="274" y="52"/>
                              <a:pt x="288" y="52"/>
                            </a:cubicBezTo>
                            <a:cubicBezTo>
                              <a:pt x="302" y="52"/>
                              <a:pt x="314" y="40"/>
                              <a:pt x="314" y="26"/>
                            </a:cubicBezTo>
                            <a:cubicBezTo>
                              <a:pt x="314" y="12"/>
                              <a:pt x="302" y="0"/>
                              <a:pt x="288" y="0"/>
                            </a:cubicBezTo>
                            <a:close/>
                            <a:moveTo>
                              <a:pt x="288" y="3"/>
                            </a:moveTo>
                            <a:cubicBezTo>
                              <a:pt x="301" y="3"/>
                              <a:pt x="312" y="13"/>
                              <a:pt x="312" y="26"/>
                            </a:cubicBezTo>
                            <a:cubicBezTo>
                              <a:pt x="312" y="39"/>
                              <a:pt x="301" y="50"/>
                              <a:pt x="288" y="50"/>
                            </a:cubicBezTo>
                            <a:cubicBezTo>
                              <a:pt x="275" y="50"/>
                              <a:pt x="265" y="39"/>
                              <a:pt x="265" y="26"/>
                            </a:cubicBezTo>
                            <a:cubicBezTo>
                              <a:pt x="265" y="13"/>
                              <a:pt x="275" y="3"/>
                              <a:pt x="288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3" name="Carrier Label"/>
                      <p:cNvSpPr txBox="1"/>
                      <p:nvPr/>
                    </p:nvSpPr>
                    <p:spPr>
                      <a:xfrm>
                        <a:off x="5143502" y="1142320"/>
                        <a:ext cx="274114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Carrier</a:t>
                        </a:r>
                      </a:p>
                    </p:txBody>
                  </p:sp>
                  <p:sp>
                    <p:nvSpPr>
                      <p:cNvPr id="84" name="Battery Label"/>
                      <p:cNvSpPr txBox="1"/>
                      <p:nvPr/>
                    </p:nvSpPr>
                    <p:spPr>
                      <a:xfrm>
                        <a:off x="6635967" y="1142320"/>
                        <a:ext cx="229230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100%</a:t>
                        </a:r>
                      </a:p>
                    </p:txBody>
                  </p:sp>
                </p:grpSp>
              </p:grpSp>
              <p:sp>
                <p:nvSpPr>
                  <p:cNvPr id="73" name="Return Key"/>
                  <p:cNvSpPr>
                    <a:spLocks/>
                  </p:cNvSpPr>
                  <p:nvPr/>
                </p:nvSpPr>
                <p:spPr bwMode="auto">
                  <a:xfrm>
                    <a:off x="467544" y="4813721"/>
                    <a:ext cx="2192561" cy="271463"/>
                  </a:xfrm>
                  <a:custGeom>
                    <a:avLst/>
                    <a:gdLst>
                      <a:gd name="T0" fmla="*/ 661 w 694"/>
                      <a:gd name="T1" fmla="*/ 356 h 356"/>
                      <a:gd name="T2" fmla="*/ 633 w 694"/>
                      <a:gd name="T3" fmla="*/ 356 h 356"/>
                      <a:gd name="T4" fmla="*/ 61 w 694"/>
                      <a:gd name="T5" fmla="*/ 356 h 356"/>
                      <a:gd name="T6" fmla="*/ 33 w 694"/>
                      <a:gd name="T7" fmla="*/ 356 h 356"/>
                      <a:gd name="T8" fmla="*/ 0 w 694"/>
                      <a:gd name="T9" fmla="*/ 324 h 356"/>
                      <a:gd name="T10" fmla="*/ 0 w 694"/>
                      <a:gd name="T11" fmla="*/ 274 h 356"/>
                      <a:gd name="T12" fmla="*/ 0 w 694"/>
                      <a:gd name="T13" fmla="*/ 92 h 356"/>
                      <a:gd name="T14" fmla="*/ 0 w 694"/>
                      <a:gd name="T15" fmla="*/ 33 h 356"/>
                      <a:gd name="T16" fmla="*/ 33 w 694"/>
                      <a:gd name="T17" fmla="*/ 0 h 356"/>
                      <a:gd name="T18" fmla="*/ 61 w 694"/>
                      <a:gd name="T19" fmla="*/ 0 h 356"/>
                      <a:gd name="T20" fmla="*/ 633 w 694"/>
                      <a:gd name="T21" fmla="*/ 0 h 356"/>
                      <a:gd name="T22" fmla="*/ 661 w 694"/>
                      <a:gd name="T23" fmla="*/ 0 h 356"/>
                      <a:gd name="T24" fmla="*/ 694 w 694"/>
                      <a:gd name="T25" fmla="*/ 33 h 356"/>
                      <a:gd name="T26" fmla="*/ 694 w 694"/>
                      <a:gd name="T27" fmla="*/ 92 h 356"/>
                      <a:gd name="T28" fmla="*/ 694 w 694"/>
                      <a:gd name="T29" fmla="*/ 274 h 356"/>
                      <a:gd name="T30" fmla="*/ 694 w 694"/>
                      <a:gd name="T31" fmla="*/ 324 h 356"/>
                      <a:gd name="T32" fmla="*/ 661 w 694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94" h="356">
                        <a:moveTo>
                          <a:pt x="661" y="356"/>
                        </a:moveTo>
                        <a:lnTo>
                          <a:pt x="633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633" y="0"/>
                        </a:lnTo>
                        <a:lnTo>
                          <a:pt x="661" y="0"/>
                        </a:lnTo>
                        <a:cubicBezTo>
                          <a:pt x="679" y="0"/>
                          <a:pt x="694" y="15"/>
                          <a:pt x="694" y="33"/>
                        </a:cubicBezTo>
                        <a:lnTo>
                          <a:pt x="694" y="92"/>
                        </a:lnTo>
                        <a:lnTo>
                          <a:pt x="694" y="274"/>
                        </a:lnTo>
                        <a:lnTo>
                          <a:pt x="694" y="324"/>
                        </a:lnTo>
                        <a:cubicBezTo>
                          <a:pt x="694" y="342"/>
                          <a:pt x="679" y="356"/>
                          <a:pt x="661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  <a:latin typeface="+mn-ea"/>
                        <a:cs typeface="Segoe UI" panose="020B0502040204020203" pitchFamily="34" charset="0"/>
                      </a:rPr>
                      <a:t>다음</a:t>
                    </a:r>
                    <a:endParaRPr 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69" name="Outer"/>
                <p:cNvSpPr>
                  <a:spLocks noChangeArrowheads="1"/>
                </p:cNvSpPr>
                <p:nvPr/>
              </p:nvSpPr>
              <p:spPr bwMode="auto">
                <a:xfrm>
                  <a:off x="413792" y="1484784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 err="1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바른자세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 설정하기</a:t>
                  </a:r>
                  <a:endParaRPr 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Message"/>
                <p:cNvSpPr txBox="1"/>
                <p:nvPr/>
              </p:nvSpPr>
              <p:spPr>
                <a:xfrm>
                  <a:off x="539552" y="1844824"/>
                  <a:ext cx="2016224" cy="160044"/>
                </a:xfrm>
                <a:prstGeom prst="rect">
                  <a:avLst/>
                </a:prstGeom>
                <a:noFill/>
              </p:spPr>
              <p:txBody>
                <a:bodyPr wrap="squar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바른 자세를 설정해 주세요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8" name="Message"/>
              <p:cNvSpPr txBox="1"/>
              <p:nvPr/>
            </p:nvSpPr>
            <p:spPr>
              <a:xfrm>
                <a:off x="539552" y="3742815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눈높이로 들고 목과 허리를 최대한 바르게 펴신 후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, 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다음을 눌러주세요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011" y="4509120"/>
                <a:ext cx="1194717" cy="237724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209" y="2304057"/>
                <a:ext cx="1179673" cy="1196671"/>
              </a:xfrm>
              <a:prstGeom prst="rect">
                <a:avLst/>
              </a:prstGeom>
            </p:spPr>
          </p:pic>
        </p:grpSp>
        <p:sp>
          <p:nvSpPr>
            <p:cNvPr id="91" name="Overlay"/>
            <p:cNvSpPr>
              <a:spLocks noChangeArrowheads="1"/>
            </p:cNvSpPr>
            <p:nvPr/>
          </p:nvSpPr>
          <p:spPr bwMode="auto">
            <a:xfrm>
              <a:off x="413792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3" name="AirDrop"/>
            <p:cNvGrpSpPr/>
            <p:nvPr/>
          </p:nvGrpSpPr>
          <p:grpSpPr>
            <a:xfrm>
              <a:off x="477176" y="2780928"/>
              <a:ext cx="2171700" cy="1041925"/>
              <a:chOff x="1938338" y="3454894"/>
              <a:chExt cx="2171700" cy="1553719"/>
            </a:xfrm>
          </p:grpSpPr>
          <p:sp>
            <p:nvSpPr>
              <p:cNvPr id="94" name="Activity View Background Top"/>
              <p:cNvSpPr>
                <a:spLocks/>
              </p:cNvSpPr>
              <p:nvPr/>
            </p:nvSpPr>
            <p:spPr bwMode="auto">
              <a:xfrm>
                <a:off x="1938338" y="3454894"/>
                <a:ext cx="2171700" cy="155371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AirDrop Text"/>
              <p:cNvSpPr txBox="1"/>
              <p:nvPr/>
            </p:nvSpPr>
            <p:spPr>
              <a:xfrm>
                <a:off x="1947089" y="3669651"/>
                <a:ext cx="2069849" cy="293732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이 자세로 설정하시겠습니까</a:t>
                </a:r>
                <a:r>
                  <a:rPr lang="en-US" altLang="ko-KR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Return Key"/>
            <p:cNvSpPr>
              <a:spLocks/>
            </p:cNvSpPr>
            <p:nvPr/>
          </p:nvSpPr>
          <p:spPr bwMode="auto">
            <a:xfrm>
              <a:off x="1363875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AirDrop Text"/>
            <p:cNvSpPr txBox="1"/>
            <p:nvPr/>
          </p:nvSpPr>
          <p:spPr>
            <a:xfrm>
              <a:off x="485927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63847" y="1196752"/>
            <a:ext cx="2293953" cy="4064000"/>
            <a:chOff x="1990015" y="1196752"/>
            <a:chExt cx="2293953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1990015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467544" y="1844824"/>
                <a:ext cx="2232248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진동알림을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받고 싶은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2115775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나쁜 자세를 취하시고 다음을 눌러주세요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234" y="4509120"/>
              <a:ext cx="1194717" cy="23772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39" y="2310856"/>
              <a:ext cx="1217069" cy="1196671"/>
            </a:xfrm>
            <a:prstGeom prst="rect">
              <a:avLst/>
            </a:prstGeom>
          </p:spPr>
        </p:pic>
        <p:sp>
          <p:nvSpPr>
            <p:cNvPr id="98" name="Overlay"/>
            <p:cNvSpPr>
              <a:spLocks noChangeArrowheads="1"/>
            </p:cNvSpPr>
            <p:nvPr/>
          </p:nvSpPr>
          <p:spPr bwMode="auto">
            <a:xfrm>
              <a:off x="1997968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Activity View Background Top"/>
            <p:cNvSpPr>
              <a:spLocks/>
            </p:cNvSpPr>
            <p:nvPr/>
          </p:nvSpPr>
          <p:spPr bwMode="auto">
            <a:xfrm>
              <a:off x="2061352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AirDrop Text"/>
            <p:cNvSpPr txBox="1"/>
            <p:nvPr/>
          </p:nvSpPr>
          <p:spPr>
            <a:xfrm>
              <a:off x="2070103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자세로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Return Key"/>
            <p:cNvSpPr>
              <a:spLocks/>
            </p:cNvSpPr>
            <p:nvPr/>
          </p:nvSpPr>
          <p:spPr bwMode="auto">
            <a:xfrm>
              <a:off x="2948051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AirDrop Text"/>
            <p:cNvSpPr txBox="1"/>
            <p:nvPr/>
          </p:nvSpPr>
          <p:spPr>
            <a:xfrm>
              <a:off x="2070103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183899" y="1196752"/>
            <a:ext cx="2322512" cy="4064000"/>
            <a:chOff x="4410067" y="1196752"/>
            <a:chExt cx="2322512" cy="4064000"/>
          </a:xfrm>
        </p:grpSpPr>
        <p:grpSp>
          <p:nvGrpSpPr>
            <p:cNvPr id="37" name="그룹 36"/>
            <p:cNvGrpSpPr/>
            <p:nvPr/>
          </p:nvGrpSpPr>
          <p:grpSpPr>
            <a:xfrm>
              <a:off x="4410067" y="1196752"/>
              <a:ext cx="2322512" cy="4064000"/>
              <a:chOff x="413792" y="1196752"/>
              <a:chExt cx="2322512" cy="4064000"/>
            </a:xfrm>
          </p:grpSpPr>
          <p:sp>
            <p:nvSpPr>
              <p:cNvPr id="39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43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45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6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4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48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0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1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52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44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1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</a:t>
                </a:r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알림주기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Message"/>
              <p:cNvSpPr txBox="1"/>
              <p:nvPr/>
            </p:nvSpPr>
            <p:spPr>
              <a:xfrm>
                <a:off x="413792" y="1844824"/>
                <a:ext cx="2322512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 알림을 받고 싶은 시간을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286" y="4509120"/>
              <a:ext cx="1194717" cy="237724"/>
            </a:xfrm>
            <a:prstGeom prst="rect">
              <a:avLst/>
            </a:prstGeom>
          </p:spPr>
        </p:pic>
        <p:cxnSp>
          <p:nvCxnSpPr>
            <p:cNvPr id="60" name="Line"/>
            <p:cNvCxnSpPr/>
            <p:nvPr/>
          </p:nvCxnSpPr>
          <p:spPr>
            <a:xfrm>
              <a:off x="4606893" y="2804890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Line"/>
            <p:cNvCxnSpPr/>
            <p:nvPr/>
          </p:nvCxnSpPr>
          <p:spPr>
            <a:xfrm>
              <a:off x="4626291" y="3140968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Message"/>
            <p:cNvSpPr txBox="1"/>
            <p:nvPr/>
          </p:nvSpPr>
          <p:spPr>
            <a:xfrm>
              <a:off x="4986155" y="290891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즉시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3" name="Message"/>
            <p:cNvSpPr txBox="1"/>
            <p:nvPr/>
          </p:nvSpPr>
          <p:spPr>
            <a:xfrm>
              <a:off x="4986155" y="3196948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5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Message"/>
            <p:cNvSpPr txBox="1"/>
            <p:nvPr/>
          </p:nvSpPr>
          <p:spPr>
            <a:xfrm>
              <a:off x="4986155" y="341297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10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Overlay"/>
            <p:cNvSpPr>
              <a:spLocks noChangeArrowheads="1"/>
            </p:cNvSpPr>
            <p:nvPr/>
          </p:nvSpPr>
          <p:spPr bwMode="auto">
            <a:xfrm>
              <a:off x="4427984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Activity View Background Top"/>
            <p:cNvSpPr>
              <a:spLocks/>
            </p:cNvSpPr>
            <p:nvPr/>
          </p:nvSpPr>
          <p:spPr bwMode="auto">
            <a:xfrm>
              <a:off x="4491368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AirDrop Text"/>
            <p:cNvSpPr txBox="1"/>
            <p:nvPr/>
          </p:nvSpPr>
          <p:spPr>
            <a:xfrm>
              <a:off x="4500119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시간으로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Return Key"/>
            <p:cNvSpPr>
              <a:spLocks/>
            </p:cNvSpPr>
            <p:nvPr/>
          </p:nvSpPr>
          <p:spPr bwMode="auto">
            <a:xfrm>
              <a:off x="5378067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7" name="AirDrop Text"/>
            <p:cNvSpPr txBox="1"/>
            <p:nvPr/>
          </p:nvSpPr>
          <p:spPr>
            <a:xfrm>
              <a:off x="4500119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나쁜 자세가 감지되면 </a:t>
              </a:r>
              <a:r>
                <a:rPr lang="ko-KR" altLang="en-US" sz="700" b="1" noProof="1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즉시 </a:t>
              </a:r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진동으로 알려줍니다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81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6680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프로필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4048028"/>
            <a:ext cx="1152128" cy="24506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707044" y="1196752"/>
            <a:ext cx="2377124" cy="4064000"/>
            <a:chOff x="3707044" y="1196752"/>
            <a:chExt cx="2377124" cy="4064000"/>
          </a:xfrm>
        </p:grpSpPr>
        <p:grpSp>
          <p:nvGrpSpPr>
            <p:cNvPr id="55" name="그룹 54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sp>
            <p:nvSpPr>
              <p:cNvPr id="56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7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5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0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1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2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3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4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5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</p:grpSp>
        <p:sp>
          <p:nvSpPr>
            <p:cNvPr id="66" name="Outer"/>
            <p:cNvSpPr>
              <a:spLocks noChangeArrowheads="1"/>
            </p:cNvSpPr>
            <p:nvPr/>
          </p:nvSpPr>
          <p:spPr bwMode="auto">
            <a:xfrm>
              <a:off x="3798168" y="1484784"/>
              <a:ext cx="2286000" cy="576064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7" name="Message"/>
            <p:cNvSpPr txBox="1"/>
            <p:nvPr/>
          </p:nvSpPr>
          <p:spPr>
            <a:xfrm>
              <a:off x="4721474" y="1628800"/>
              <a:ext cx="498598" cy="221599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프로필</a:t>
              </a:r>
              <a:endParaRPr 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68" name="Line"/>
            <p:cNvCxnSpPr/>
            <p:nvPr/>
          </p:nvCxnSpPr>
          <p:spPr>
            <a:xfrm>
              <a:off x="3816000" y="2708920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Message"/>
            <p:cNvSpPr txBox="1"/>
            <p:nvPr/>
          </p:nvSpPr>
          <p:spPr>
            <a:xfrm>
              <a:off x="3852000" y="2510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이름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70" name="Message"/>
            <p:cNvSpPr txBox="1"/>
            <p:nvPr/>
          </p:nvSpPr>
          <p:spPr>
            <a:xfrm>
              <a:off x="3852000" y="2798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성별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71" name="Line"/>
            <p:cNvCxnSpPr/>
            <p:nvPr/>
          </p:nvCxnSpPr>
          <p:spPr>
            <a:xfrm>
              <a:off x="3816000" y="2420920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Message"/>
            <p:cNvSpPr txBox="1"/>
            <p:nvPr/>
          </p:nvSpPr>
          <p:spPr>
            <a:xfrm>
              <a:off x="3852000" y="2204960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err="1">
                  <a:latin typeface="+mn-ea"/>
                  <a:cs typeface="Segoe UI" panose="020B0502040204020203" pitchFamily="34" charset="0"/>
                </a:rPr>
                <a:t>이메일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73" name="Line"/>
            <p:cNvCxnSpPr/>
            <p:nvPr/>
          </p:nvCxnSpPr>
          <p:spPr>
            <a:xfrm>
              <a:off x="3852168" y="2997048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urn Key"/>
            <p:cNvSpPr>
              <a:spLocks/>
            </p:cNvSpPr>
            <p:nvPr/>
          </p:nvSpPr>
          <p:spPr bwMode="auto">
            <a:xfrm>
              <a:off x="3852000" y="4885729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회원탈퇴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3" name="Previous"/>
            <p:cNvSpPr>
              <a:spLocks noChangeAspect="1"/>
            </p:cNvSpPr>
            <p:nvPr/>
          </p:nvSpPr>
          <p:spPr bwMode="auto">
            <a:xfrm>
              <a:off x="3985495" y="1656000"/>
              <a:ext cx="98110" cy="144000"/>
            </a:xfrm>
            <a:custGeom>
              <a:avLst/>
              <a:gdLst>
                <a:gd name="T0" fmla="*/ 90 w 124"/>
                <a:gd name="T1" fmla="*/ 182 h 182"/>
                <a:gd name="T2" fmla="*/ 124 w 124"/>
                <a:gd name="T3" fmla="*/ 148 h 182"/>
                <a:gd name="T4" fmla="*/ 68 w 124"/>
                <a:gd name="T5" fmla="*/ 91 h 182"/>
                <a:gd name="T6" fmla="*/ 124 w 124"/>
                <a:gd name="T7" fmla="*/ 34 h 182"/>
                <a:gd name="T8" fmla="*/ 90 w 124"/>
                <a:gd name="T9" fmla="*/ 0 h 182"/>
                <a:gd name="T10" fmla="*/ 34 w 124"/>
                <a:gd name="T11" fmla="*/ 57 h 182"/>
                <a:gd name="T12" fmla="*/ 0 w 124"/>
                <a:gd name="T13" fmla="*/ 91 h 182"/>
                <a:gd name="T14" fmla="*/ 34 w 124"/>
                <a:gd name="T15" fmla="*/ 125 h 182"/>
                <a:gd name="T16" fmla="*/ 90 w 124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82">
                  <a:moveTo>
                    <a:pt x="90" y="182"/>
                  </a:moveTo>
                  <a:lnTo>
                    <a:pt x="124" y="148"/>
                  </a:lnTo>
                  <a:lnTo>
                    <a:pt x="68" y="91"/>
                  </a:lnTo>
                  <a:lnTo>
                    <a:pt x="124" y="34"/>
                  </a:lnTo>
                  <a:lnTo>
                    <a:pt x="90" y="0"/>
                  </a:lnTo>
                  <a:lnTo>
                    <a:pt x="34" y="57"/>
                  </a:lnTo>
                  <a:lnTo>
                    <a:pt x="0" y="91"/>
                  </a:lnTo>
                  <a:lnTo>
                    <a:pt x="34" y="125"/>
                  </a:lnTo>
                  <a:lnTo>
                    <a:pt x="90" y="1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Message"/>
            <p:cNvSpPr txBox="1"/>
            <p:nvPr/>
          </p:nvSpPr>
          <p:spPr>
            <a:xfrm>
              <a:off x="5057800" y="2510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홍길동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6" name="Message"/>
            <p:cNvSpPr txBox="1"/>
            <p:nvPr/>
          </p:nvSpPr>
          <p:spPr>
            <a:xfrm>
              <a:off x="5057800" y="2798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남자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Message"/>
            <p:cNvSpPr txBox="1"/>
            <p:nvPr/>
          </p:nvSpPr>
          <p:spPr>
            <a:xfrm>
              <a:off x="4806360" y="2204960"/>
              <a:ext cx="120580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smartband@daum.net</a:t>
              </a:r>
            </a:p>
          </p:txBody>
        </p:sp>
        <p:cxnSp>
          <p:nvCxnSpPr>
            <p:cNvPr id="98" name="Line"/>
            <p:cNvCxnSpPr/>
            <p:nvPr/>
          </p:nvCxnSpPr>
          <p:spPr>
            <a:xfrm>
              <a:off x="3816000" y="3573016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Message"/>
            <p:cNvSpPr txBox="1"/>
            <p:nvPr/>
          </p:nvSpPr>
          <p:spPr>
            <a:xfrm>
              <a:off x="3852000" y="337489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회원가입일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103" name="Line"/>
            <p:cNvCxnSpPr/>
            <p:nvPr/>
          </p:nvCxnSpPr>
          <p:spPr>
            <a:xfrm>
              <a:off x="3816000" y="3285016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Message"/>
            <p:cNvSpPr txBox="1"/>
            <p:nvPr/>
          </p:nvSpPr>
          <p:spPr>
            <a:xfrm>
              <a:off x="3852000" y="306905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생년월일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1" name="Message"/>
            <p:cNvSpPr txBox="1"/>
            <p:nvPr/>
          </p:nvSpPr>
          <p:spPr>
            <a:xfrm>
              <a:off x="5057800" y="337489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2018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년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월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16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일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3" name="Message"/>
            <p:cNvSpPr txBox="1"/>
            <p:nvPr/>
          </p:nvSpPr>
          <p:spPr>
            <a:xfrm>
              <a:off x="5057800" y="306905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1960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년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월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일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4" name="Return Key"/>
            <p:cNvSpPr>
              <a:spLocks/>
            </p:cNvSpPr>
            <p:nvPr/>
          </p:nvSpPr>
          <p:spPr bwMode="auto">
            <a:xfrm>
              <a:off x="3851920" y="458112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로그아웃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1" name="Badge"/>
            <p:cNvSpPr/>
            <p:nvPr/>
          </p:nvSpPr>
          <p:spPr>
            <a:xfrm>
              <a:off x="3707044" y="2060848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22" name="Badge"/>
            <p:cNvSpPr/>
            <p:nvPr/>
          </p:nvSpPr>
          <p:spPr>
            <a:xfrm>
              <a:off x="3707904" y="4704689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23" name="Badge"/>
            <p:cNvSpPr/>
            <p:nvPr/>
          </p:nvSpPr>
          <p:spPr>
            <a:xfrm>
              <a:off x="3707904" y="4992721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323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6175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앱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버전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4365104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56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57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58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9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6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6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65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cxnSp>
        <p:nvCxnSpPr>
          <p:cNvPr id="68" name="Line"/>
          <p:cNvCxnSpPr/>
          <p:nvPr/>
        </p:nvCxnSpPr>
        <p:spPr>
          <a:xfrm>
            <a:off x="3816000" y="2708824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essage"/>
          <p:cNvSpPr txBox="1"/>
          <p:nvPr/>
        </p:nvSpPr>
        <p:spPr>
          <a:xfrm>
            <a:off x="3852000" y="25107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최신버전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71" name="Line"/>
          <p:cNvCxnSpPr/>
          <p:nvPr/>
        </p:nvCxnSpPr>
        <p:spPr>
          <a:xfrm>
            <a:off x="3816000" y="2420824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Message"/>
          <p:cNvSpPr txBox="1"/>
          <p:nvPr/>
        </p:nvSpPr>
        <p:spPr>
          <a:xfrm>
            <a:off x="3852000" y="22048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현재버전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2" name="Return Key"/>
          <p:cNvSpPr>
            <a:spLocks/>
          </p:cNvSpPr>
          <p:nvPr/>
        </p:nvSpPr>
        <p:spPr bwMode="auto">
          <a:xfrm>
            <a:off x="3852000" y="4885729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최신버전으로 업그레이드 하기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9" name="Message"/>
          <p:cNvSpPr txBox="1"/>
          <p:nvPr/>
        </p:nvSpPr>
        <p:spPr>
          <a:xfrm>
            <a:off x="5057800" y="25107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V1.7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4806360" y="2204864"/>
            <a:ext cx="120580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latin typeface="+mn-ea"/>
                <a:cs typeface="Segoe UI" panose="020B0502040204020203" pitchFamily="34" charset="0"/>
              </a:rPr>
              <a:t>V1.7</a:t>
            </a:r>
          </a:p>
        </p:txBody>
      </p:sp>
      <p:sp>
        <p:nvSpPr>
          <p:cNvPr id="84" name="Message"/>
          <p:cNvSpPr txBox="1"/>
          <p:nvPr/>
        </p:nvSpPr>
        <p:spPr>
          <a:xfrm>
            <a:off x="4067944" y="2908916"/>
            <a:ext cx="17464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최신버전을 사용 중 입니다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0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576064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0" name="Message"/>
          <p:cNvSpPr txBox="1"/>
          <p:nvPr/>
        </p:nvSpPr>
        <p:spPr>
          <a:xfrm>
            <a:off x="4721474" y="1628800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err="1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Badge"/>
          <p:cNvSpPr/>
          <p:nvPr/>
        </p:nvSpPr>
        <p:spPr>
          <a:xfrm>
            <a:off x="3716411" y="1157579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4222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00890"/>
              </p:ext>
            </p:extLst>
          </p:nvPr>
        </p:nvGraphicFramePr>
        <p:xfrm>
          <a:off x="323528" y="332656"/>
          <a:ext cx="8496945" cy="246380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로그인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creen"/>
          <p:cNvSpPr>
            <a:spLocks noChangeArrowheads="1"/>
          </p:cNvSpPr>
          <p:nvPr/>
        </p:nvSpPr>
        <p:spPr bwMode="auto">
          <a:xfrm>
            <a:off x="413792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Outer"/>
          <p:cNvSpPr>
            <a:spLocks noChangeArrowheads="1"/>
          </p:cNvSpPr>
          <p:nvPr/>
        </p:nvSpPr>
        <p:spPr bwMode="auto">
          <a:xfrm>
            <a:off x="413792" y="1196752"/>
            <a:ext cx="2286000" cy="28575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" name="Status Bar"/>
          <p:cNvGrpSpPr>
            <a:grpSpLocks noChangeAspect="1"/>
          </p:cNvGrpSpPr>
          <p:nvPr/>
        </p:nvGrpSpPr>
        <p:grpSpPr>
          <a:xfrm>
            <a:off x="413792" y="1196752"/>
            <a:ext cx="2286000" cy="142875"/>
            <a:chOff x="4826000" y="1124744"/>
            <a:chExt cx="2286000" cy="142875"/>
          </a:xfrm>
        </p:grpSpPr>
        <p:sp>
          <p:nvSpPr>
            <p:cNvPr id="40" name="Status Bar Background"/>
            <p:cNvSpPr>
              <a:spLocks noChangeArrowheads="1"/>
            </p:cNvSpPr>
            <p:nvPr/>
          </p:nvSpPr>
          <p:spPr bwMode="auto">
            <a:xfrm>
              <a:off x="4826000" y="1124744"/>
              <a:ext cx="2286000" cy="1428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8:08 AM</a:t>
              </a:r>
            </a:p>
          </p:txBody>
        </p:sp>
        <p:sp>
          <p:nvSpPr>
            <p:cNvPr id="41" name="WLAN Strength"/>
            <p:cNvSpPr>
              <a:spLocks noChangeAspect="1" noEditPoints="1"/>
            </p:cNvSpPr>
            <p:nvPr/>
          </p:nvSpPr>
          <p:spPr bwMode="auto">
            <a:xfrm>
              <a:off x="5457825" y="1163637"/>
              <a:ext cx="85725" cy="65088"/>
            </a:xfrm>
            <a:custGeom>
              <a:avLst/>
              <a:gdLst>
                <a:gd name="T0" fmla="*/ 56 w 112"/>
                <a:gd name="T1" fmla="*/ 0 h 85"/>
                <a:gd name="T2" fmla="*/ 0 w 112"/>
                <a:gd name="T3" fmla="*/ 22 h 85"/>
                <a:gd name="T4" fmla="*/ 8 w 112"/>
                <a:gd name="T5" fmla="*/ 32 h 85"/>
                <a:gd name="T6" fmla="*/ 56 w 112"/>
                <a:gd name="T7" fmla="*/ 14 h 85"/>
                <a:gd name="T8" fmla="*/ 103 w 112"/>
                <a:gd name="T9" fmla="*/ 32 h 85"/>
                <a:gd name="T10" fmla="*/ 112 w 112"/>
                <a:gd name="T11" fmla="*/ 22 h 85"/>
                <a:gd name="T12" fmla="*/ 56 w 112"/>
                <a:gd name="T13" fmla="*/ 0 h 85"/>
                <a:gd name="T14" fmla="*/ 56 w 112"/>
                <a:gd name="T15" fmla="*/ 28 h 85"/>
                <a:gd name="T16" fmla="*/ 18 w 112"/>
                <a:gd name="T17" fmla="*/ 43 h 85"/>
                <a:gd name="T18" fmla="*/ 27 w 112"/>
                <a:gd name="T19" fmla="*/ 53 h 85"/>
                <a:gd name="T20" fmla="*/ 56 w 112"/>
                <a:gd name="T21" fmla="*/ 43 h 85"/>
                <a:gd name="T22" fmla="*/ 84 w 112"/>
                <a:gd name="T23" fmla="*/ 53 h 85"/>
                <a:gd name="T24" fmla="*/ 94 w 112"/>
                <a:gd name="T25" fmla="*/ 43 h 85"/>
                <a:gd name="T26" fmla="*/ 56 w 112"/>
                <a:gd name="T27" fmla="*/ 28 h 85"/>
                <a:gd name="T28" fmla="*/ 56 w 112"/>
                <a:gd name="T29" fmla="*/ 56 h 85"/>
                <a:gd name="T30" fmla="*/ 37 w 112"/>
                <a:gd name="T31" fmla="*/ 64 h 85"/>
                <a:gd name="T32" fmla="*/ 56 w 112"/>
                <a:gd name="T33" fmla="*/ 85 h 85"/>
                <a:gd name="T34" fmla="*/ 75 w 112"/>
                <a:gd name="T35" fmla="*/ 64 h 85"/>
                <a:gd name="T36" fmla="*/ 56 w 112"/>
                <a:gd name="T37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85">
                  <a:moveTo>
                    <a:pt x="56" y="0"/>
                  </a:moveTo>
                  <a:cubicBezTo>
                    <a:pt x="34" y="0"/>
                    <a:pt x="15" y="9"/>
                    <a:pt x="0" y="22"/>
                  </a:cubicBezTo>
                  <a:lnTo>
                    <a:pt x="8" y="32"/>
                  </a:lnTo>
                  <a:cubicBezTo>
                    <a:pt x="21" y="21"/>
                    <a:pt x="38" y="14"/>
                    <a:pt x="56" y="14"/>
                  </a:cubicBezTo>
                  <a:cubicBezTo>
                    <a:pt x="74" y="14"/>
                    <a:pt x="91" y="21"/>
                    <a:pt x="103" y="32"/>
                  </a:cubicBezTo>
                  <a:lnTo>
                    <a:pt x="112" y="22"/>
                  </a:lnTo>
                  <a:cubicBezTo>
                    <a:pt x="97" y="9"/>
                    <a:pt x="77" y="0"/>
                    <a:pt x="56" y="0"/>
                  </a:cubicBezTo>
                  <a:close/>
                  <a:moveTo>
                    <a:pt x="56" y="28"/>
                  </a:moveTo>
                  <a:cubicBezTo>
                    <a:pt x="41" y="28"/>
                    <a:pt x="28" y="34"/>
                    <a:pt x="18" y="43"/>
                  </a:cubicBezTo>
                  <a:lnTo>
                    <a:pt x="27" y="53"/>
                  </a:lnTo>
                  <a:cubicBezTo>
                    <a:pt x="35" y="47"/>
                    <a:pt x="45" y="43"/>
                    <a:pt x="56" y="43"/>
                  </a:cubicBezTo>
                  <a:cubicBezTo>
                    <a:pt x="67" y="43"/>
                    <a:pt x="77" y="47"/>
                    <a:pt x="84" y="53"/>
                  </a:cubicBezTo>
                  <a:lnTo>
                    <a:pt x="94" y="43"/>
                  </a:lnTo>
                  <a:cubicBezTo>
                    <a:pt x="84" y="34"/>
                    <a:pt x="70" y="28"/>
                    <a:pt x="56" y="28"/>
                  </a:cubicBezTo>
                  <a:close/>
                  <a:moveTo>
                    <a:pt x="56" y="56"/>
                  </a:moveTo>
                  <a:cubicBezTo>
                    <a:pt x="49" y="56"/>
                    <a:pt x="42" y="59"/>
                    <a:pt x="37" y="64"/>
                  </a:cubicBezTo>
                  <a:lnTo>
                    <a:pt x="56" y="85"/>
                  </a:lnTo>
                  <a:lnTo>
                    <a:pt x="75" y="64"/>
                  </a:lnTo>
                  <a:cubicBezTo>
                    <a:pt x="70" y="59"/>
                    <a:pt x="63" y="56"/>
                    <a:pt x="5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Battery"/>
            <p:cNvSpPr>
              <a:spLocks noChangeAspect="1" noEditPoints="1"/>
            </p:cNvSpPr>
            <p:nvPr/>
          </p:nvSpPr>
          <p:spPr bwMode="auto">
            <a:xfrm>
              <a:off x="6897688" y="1162050"/>
              <a:ext cx="174625" cy="68263"/>
            </a:xfrm>
            <a:custGeom>
              <a:avLst/>
              <a:gdLst>
                <a:gd name="T0" fmla="*/ 14 w 229"/>
                <a:gd name="T1" fmla="*/ 0 h 89"/>
                <a:gd name="T2" fmla="*/ 0 w 229"/>
                <a:gd name="T3" fmla="*/ 14 h 89"/>
                <a:gd name="T4" fmla="*/ 0 w 229"/>
                <a:gd name="T5" fmla="*/ 75 h 89"/>
                <a:gd name="T6" fmla="*/ 14 w 229"/>
                <a:gd name="T7" fmla="*/ 89 h 89"/>
                <a:gd name="T8" fmla="*/ 197 w 229"/>
                <a:gd name="T9" fmla="*/ 89 h 89"/>
                <a:gd name="T10" fmla="*/ 211 w 229"/>
                <a:gd name="T11" fmla="*/ 75 h 89"/>
                <a:gd name="T12" fmla="*/ 211 w 229"/>
                <a:gd name="T13" fmla="*/ 14 h 89"/>
                <a:gd name="T14" fmla="*/ 197 w 229"/>
                <a:gd name="T15" fmla="*/ 0 h 89"/>
                <a:gd name="T16" fmla="*/ 14 w 229"/>
                <a:gd name="T17" fmla="*/ 0 h 89"/>
                <a:gd name="T18" fmla="*/ 14 w 229"/>
                <a:gd name="T19" fmla="*/ 4 h 89"/>
                <a:gd name="T20" fmla="*/ 197 w 229"/>
                <a:gd name="T21" fmla="*/ 4 h 89"/>
                <a:gd name="T22" fmla="*/ 206 w 229"/>
                <a:gd name="T23" fmla="*/ 14 h 89"/>
                <a:gd name="T24" fmla="*/ 206 w 229"/>
                <a:gd name="T25" fmla="*/ 75 h 89"/>
                <a:gd name="T26" fmla="*/ 197 w 229"/>
                <a:gd name="T27" fmla="*/ 84 h 89"/>
                <a:gd name="T28" fmla="*/ 14 w 229"/>
                <a:gd name="T29" fmla="*/ 84 h 89"/>
                <a:gd name="T30" fmla="*/ 4 w 229"/>
                <a:gd name="T31" fmla="*/ 75 h 89"/>
                <a:gd name="T32" fmla="*/ 4 w 229"/>
                <a:gd name="T33" fmla="*/ 14 h 89"/>
                <a:gd name="T34" fmla="*/ 14 w 229"/>
                <a:gd name="T35" fmla="*/ 4 h 89"/>
                <a:gd name="T36" fmla="*/ 19 w 229"/>
                <a:gd name="T37" fmla="*/ 9 h 89"/>
                <a:gd name="T38" fmla="*/ 9 w 229"/>
                <a:gd name="T39" fmla="*/ 18 h 89"/>
                <a:gd name="T40" fmla="*/ 9 w 229"/>
                <a:gd name="T41" fmla="*/ 70 h 89"/>
                <a:gd name="T42" fmla="*/ 19 w 229"/>
                <a:gd name="T43" fmla="*/ 79 h 89"/>
                <a:gd name="T44" fmla="*/ 192 w 229"/>
                <a:gd name="T45" fmla="*/ 79 h 89"/>
                <a:gd name="T46" fmla="*/ 201 w 229"/>
                <a:gd name="T47" fmla="*/ 70 h 89"/>
                <a:gd name="T48" fmla="*/ 201 w 229"/>
                <a:gd name="T49" fmla="*/ 18 h 89"/>
                <a:gd name="T50" fmla="*/ 192 w 229"/>
                <a:gd name="T51" fmla="*/ 9 h 89"/>
                <a:gd name="T52" fmla="*/ 19 w 229"/>
                <a:gd name="T53" fmla="*/ 9 h 89"/>
                <a:gd name="T54" fmla="*/ 215 w 229"/>
                <a:gd name="T55" fmla="*/ 28 h 89"/>
                <a:gd name="T56" fmla="*/ 215 w 229"/>
                <a:gd name="T57" fmla="*/ 61 h 89"/>
                <a:gd name="T58" fmla="*/ 229 w 229"/>
                <a:gd name="T59" fmla="*/ 44 h 89"/>
                <a:gd name="T60" fmla="*/ 215 w 229"/>
                <a:gd name="T61" fmla="*/ 2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89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lnTo>
                    <a:pt x="0" y="75"/>
                  </a:lnTo>
                  <a:cubicBezTo>
                    <a:pt x="0" y="82"/>
                    <a:pt x="6" y="89"/>
                    <a:pt x="14" y="89"/>
                  </a:cubicBezTo>
                  <a:lnTo>
                    <a:pt x="197" y="89"/>
                  </a:lnTo>
                  <a:cubicBezTo>
                    <a:pt x="204" y="89"/>
                    <a:pt x="211" y="82"/>
                    <a:pt x="211" y="75"/>
                  </a:cubicBezTo>
                  <a:lnTo>
                    <a:pt x="211" y="14"/>
                  </a:lnTo>
                  <a:cubicBezTo>
                    <a:pt x="211" y="6"/>
                    <a:pt x="204" y="0"/>
                    <a:pt x="197" y="0"/>
                  </a:cubicBezTo>
                  <a:lnTo>
                    <a:pt x="14" y="0"/>
                  </a:lnTo>
                  <a:close/>
                  <a:moveTo>
                    <a:pt x="14" y="4"/>
                  </a:moveTo>
                  <a:lnTo>
                    <a:pt x="197" y="4"/>
                  </a:lnTo>
                  <a:cubicBezTo>
                    <a:pt x="202" y="4"/>
                    <a:pt x="206" y="8"/>
                    <a:pt x="206" y="14"/>
                  </a:cubicBezTo>
                  <a:lnTo>
                    <a:pt x="206" y="75"/>
                  </a:lnTo>
                  <a:cubicBezTo>
                    <a:pt x="206" y="80"/>
                    <a:pt x="202" y="84"/>
                    <a:pt x="197" y="84"/>
                  </a:cubicBezTo>
                  <a:lnTo>
                    <a:pt x="14" y="84"/>
                  </a:lnTo>
                  <a:cubicBezTo>
                    <a:pt x="9" y="84"/>
                    <a:pt x="4" y="80"/>
                    <a:pt x="4" y="75"/>
                  </a:cubicBezTo>
                  <a:lnTo>
                    <a:pt x="4" y="14"/>
                  </a:lnTo>
                  <a:cubicBezTo>
                    <a:pt x="4" y="8"/>
                    <a:pt x="9" y="4"/>
                    <a:pt x="14" y="4"/>
                  </a:cubicBezTo>
                  <a:close/>
                  <a:moveTo>
                    <a:pt x="19" y="9"/>
                  </a:moveTo>
                  <a:cubicBezTo>
                    <a:pt x="13" y="9"/>
                    <a:pt x="9" y="13"/>
                    <a:pt x="9" y="18"/>
                  </a:cubicBezTo>
                  <a:lnTo>
                    <a:pt x="9" y="70"/>
                  </a:lnTo>
                  <a:cubicBezTo>
                    <a:pt x="9" y="75"/>
                    <a:pt x="13" y="79"/>
                    <a:pt x="19" y="79"/>
                  </a:cubicBezTo>
                  <a:lnTo>
                    <a:pt x="192" y="79"/>
                  </a:lnTo>
                  <a:cubicBezTo>
                    <a:pt x="197" y="79"/>
                    <a:pt x="201" y="75"/>
                    <a:pt x="201" y="70"/>
                  </a:cubicBezTo>
                  <a:lnTo>
                    <a:pt x="201" y="18"/>
                  </a:lnTo>
                  <a:cubicBezTo>
                    <a:pt x="201" y="13"/>
                    <a:pt x="197" y="9"/>
                    <a:pt x="192" y="9"/>
                  </a:cubicBezTo>
                  <a:lnTo>
                    <a:pt x="19" y="9"/>
                  </a:lnTo>
                  <a:close/>
                  <a:moveTo>
                    <a:pt x="215" y="28"/>
                  </a:moveTo>
                  <a:lnTo>
                    <a:pt x="215" y="61"/>
                  </a:lnTo>
                  <a:cubicBezTo>
                    <a:pt x="224" y="61"/>
                    <a:pt x="229" y="53"/>
                    <a:pt x="229" y="44"/>
                  </a:cubicBezTo>
                  <a:cubicBezTo>
                    <a:pt x="229" y="35"/>
                    <a:pt x="224" y="28"/>
                    <a:pt x="21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3" name="Signal Strength"/>
            <p:cNvSpPr>
              <a:spLocks noChangeAspect="1" noEditPoints="1"/>
            </p:cNvSpPr>
            <p:nvPr/>
          </p:nvSpPr>
          <p:spPr bwMode="auto">
            <a:xfrm>
              <a:off x="4872038" y="1176337"/>
              <a:ext cx="239713" cy="39688"/>
            </a:xfrm>
            <a:custGeom>
              <a:avLst/>
              <a:gdLst>
                <a:gd name="T0" fmla="*/ 26 w 314"/>
                <a:gd name="T1" fmla="*/ 0 h 52"/>
                <a:gd name="T2" fmla="*/ 0 w 314"/>
                <a:gd name="T3" fmla="*/ 26 h 52"/>
                <a:gd name="T4" fmla="*/ 26 w 314"/>
                <a:gd name="T5" fmla="*/ 52 h 52"/>
                <a:gd name="T6" fmla="*/ 52 w 314"/>
                <a:gd name="T7" fmla="*/ 26 h 52"/>
                <a:gd name="T8" fmla="*/ 26 w 314"/>
                <a:gd name="T9" fmla="*/ 0 h 52"/>
                <a:gd name="T10" fmla="*/ 91 w 314"/>
                <a:gd name="T11" fmla="*/ 0 h 52"/>
                <a:gd name="T12" fmla="*/ 66 w 314"/>
                <a:gd name="T13" fmla="*/ 26 h 52"/>
                <a:gd name="T14" fmla="*/ 91 w 314"/>
                <a:gd name="T15" fmla="*/ 52 h 52"/>
                <a:gd name="T16" fmla="*/ 117 w 314"/>
                <a:gd name="T17" fmla="*/ 26 h 52"/>
                <a:gd name="T18" fmla="*/ 91 w 314"/>
                <a:gd name="T19" fmla="*/ 0 h 52"/>
                <a:gd name="T20" fmla="*/ 157 w 314"/>
                <a:gd name="T21" fmla="*/ 0 h 52"/>
                <a:gd name="T22" fmla="*/ 131 w 314"/>
                <a:gd name="T23" fmla="*/ 26 h 52"/>
                <a:gd name="T24" fmla="*/ 157 w 314"/>
                <a:gd name="T25" fmla="*/ 52 h 52"/>
                <a:gd name="T26" fmla="*/ 183 w 314"/>
                <a:gd name="T27" fmla="*/ 26 h 52"/>
                <a:gd name="T28" fmla="*/ 157 w 314"/>
                <a:gd name="T29" fmla="*/ 0 h 52"/>
                <a:gd name="T30" fmla="*/ 223 w 314"/>
                <a:gd name="T31" fmla="*/ 0 h 52"/>
                <a:gd name="T32" fmla="*/ 197 w 314"/>
                <a:gd name="T33" fmla="*/ 26 h 52"/>
                <a:gd name="T34" fmla="*/ 223 w 314"/>
                <a:gd name="T35" fmla="*/ 52 h 52"/>
                <a:gd name="T36" fmla="*/ 248 w 314"/>
                <a:gd name="T37" fmla="*/ 26 h 52"/>
                <a:gd name="T38" fmla="*/ 223 w 314"/>
                <a:gd name="T39" fmla="*/ 0 h 52"/>
                <a:gd name="T40" fmla="*/ 288 w 314"/>
                <a:gd name="T41" fmla="*/ 0 h 52"/>
                <a:gd name="T42" fmla="*/ 262 w 314"/>
                <a:gd name="T43" fmla="*/ 26 h 52"/>
                <a:gd name="T44" fmla="*/ 288 w 314"/>
                <a:gd name="T45" fmla="*/ 52 h 52"/>
                <a:gd name="T46" fmla="*/ 314 w 314"/>
                <a:gd name="T47" fmla="*/ 26 h 52"/>
                <a:gd name="T48" fmla="*/ 288 w 314"/>
                <a:gd name="T49" fmla="*/ 0 h 52"/>
                <a:gd name="T50" fmla="*/ 288 w 314"/>
                <a:gd name="T51" fmla="*/ 3 h 52"/>
                <a:gd name="T52" fmla="*/ 312 w 314"/>
                <a:gd name="T53" fmla="*/ 26 h 52"/>
                <a:gd name="T54" fmla="*/ 288 w 314"/>
                <a:gd name="T55" fmla="*/ 50 h 52"/>
                <a:gd name="T56" fmla="*/ 265 w 314"/>
                <a:gd name="T57" fmla="*/ 26 h 52"/>
                <a:gd name="T58" fmla="*/ 288 w 314"/>
                <a:gd name="T5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91" y="0"/>
                  </a:moveTo>
                  <a:cubicBezTo>
                    <a:pt x="77" y="0"/>
                    <a:pt x="66" y="12"/>
                    <a:pt x="66" y="26"/>
                  </a:cubicBezTo>
                  <a:cubicBezTo>
                    <a:pt x="66" y="40"/>
                    <a:pt x="77" y="52"/>
                    <a:pt x="91" y="52"/>
                  </a:cubicBezTo>
                  <a:cubicBezTo>
                    <a:pt x="106" y="52"/>
                    <a:pt x="117" y="40"/>
                    <a:pt x="117" y="26"/>
                  </a:cubicBezTo>
                  <a:cubicBezTo>
                    <a:pt x="117" y="12"/>
                    <a:pt x="106" y="0"/>
                    <a:pt x="91" y="0"/>
                  </a:cubicBezTo>
                  <a:close/>
                  <a:moveTo>
                    <a:pt x="157" y="0"/>
                  </a:moveTo>
                  <a:cubicBezTo>
                    <a:pt x="143" y="0"/>
                    <a:pt x="131" y="12"/>
                    <a:pt x="131" y="26"/>
                  </a:cubicBezTo>
                  <a:cubicBezTo>
                    <a:pt x="131" y="40"/>
                    <a:pt x="143" y="52"/>
                    <a:pt x="157" y="52"/>
                  </a:cubicBezTo>
                  <a:cubicBezTo>
                    <a:pt x="171" y="52"/>
                    <a:pt x="183" y="40"/>
                    <a:pt x="183" y="26"/>
                  </a:cubicBezTo>
                  <a:cubicBezTo>
                    <a:pt x="183" y="12"/>
                    <a:pt x="171" y="0"/>
                    <a:pt x="157" y="0"/>
                  </a:cubicBezTo>
                  <a:close/>
                  <a:moveTo>
                    <a:pt x="223" y="0"/>
                  </a:moveTo>
                  <a:cubicBezTo>
                    <a:pt x="208" y="0"/>
                    <a:pt x="197" y="12"/>
                    <a:pt x="197" y="26"/>
                  </a:cubicBezTo>
                  <a:cubicBezTo>
                    <a:pt x="197" y="40"/>
                    <a:pt x="208" y="52"/>
                    <a:pt x="223" y="52"/>
                  </a:cubicBezTo>
                  <a:cubicBezTo>
                    <a:pt x="237" y="52"/>
                    <a:pt x="248" y="40"/>
                    <a:pt x="248" y="26"/>
                  </a:cubicBezTo>
                  <a:cubicBezTo>
                    <a:pt x="248" y="12"/>
                    <a:pt x="237" y="0"/>
                    <a:pt x="223" y="0"/>
                  </a:cubicBezTo>
                  <a:close/>
                  <a:moveTo>
                    <a:pt x="288" y="0"/>
                  </a:moveTo>
                  <a:cubicBezTo>
                    <a:pt x="274" y="0"/>
                    <a:pt x="262" y="12"/>
                    <a:pt x="262" y="26"/>
                  </a:cubicBezTo>
                  <a:cubicBezTo>
                    <a:pt x="262" y="40"/>
                    <a:pt x="274" y="52"/>
                    <a:pt x="288" y="52"/>
                  </a:cubicBezTo>
                  <a:cubicBezTo>
                    <a:pt x="302" y="52"/>
                    <a:pt x="314" y="40"/>
                    <a:pt x="314" y="26"/>
                  </a:cubicBezTo>
                  <a:cubicBezTo>
                    <a:pt x="314" y="12"/>
                    <a:pt x="302" y="0"/>
                    <a:pt x="288" y="0"/>
                  </a:cubicBezTo>
                  <a:close/>
                  <a:moveTo>
                    <a:pt x="288" y="3"/>
                  </a:moveTo>
                  <a:cubicBezTo>
                    <a:pt x="301" y="3"/>
                    <a:pt x="312" y="13"/>
                    <a:pt x="312" y="26"/>
                  </a:cubicBezTo>
                  <a:cubicBezTo>
                    <a:pt x="312" y="39"/>
                    <a:pt x="301" y="50"/>
                    <a:pt x="288" y="50"/>
                  </a:cubicBezTo>
                  <a:cubicBezTo>
                    <a:pt x="275" y="50"/>
                    <a:pt x="265" y="39"/>
                    <a:pt x="265" y="26"/>
                  </a:cubicBezTo>
                  <a:cubicBezTo>
                    <a:pt x="265" y="13"/>
                    <a:pt x="275" y="3"/>
                    <a:pt x="28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4" name="Carrier Label"/>
            <p:cNvSpPr txBox="1"/>
            <p:nvPr/>
          </p:nvSpPr>
          <p:spPr>
            <a:xfrm>
              <a:off x="5143502" y="1142320"/>
              <a:ext cx="27411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Carrier</a:t>
              </a:r>
            </a:p>
          </p:txBody>
        </p:sp>
        <p:sp>
          <p:nvSpPr>
            <p:cNvPr id="45" name="Battery Label"/>
            <p:cNvSpPr txBox="1"/>
            <p:nvPr/>
          </p:nvSpPr>
          <p:spPr>
            <a:xfrm>
              <a:off x="6635967" y="1142320"/>
              <a:ext cx="229230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100%</a:t>
              </a:r>
            </a:p>
          </p:txBody>
        </p:sp>
      </p:grpSp>
      <p:sp>
        <p:nvSpPr>
          <p:cNvPr id="37" name="Return Key"/>
          <p:cNvSpPr>
            <a:spLocks/>
          </p:cNvSpPr>
          <p:nvPr/>
        </p:nvSpPr>
        <p:spPr bwMode="auto">
          <a:xfrm>
            <a:off x="467543" y="458112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회원가입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0" name="Message"/>
          <p:cNvSpPr txBox="1"/>
          <p:nvPr/>
        </p:nvSpPr>
        <p:spPr>
          <a:xfrm>
            <a:off x="1013296" y="2420888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46" name="Return Key"/>
          <p:cNvSpPr>
            <a:spLocks/>
          </p:cNvSpPr>
          <p:nvPr/>
        </p:nvSpPr>
        <p:spPr bwMode="auto">
          <a:xfrm>
            <a:off x="467544" y="494116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로그인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98168" y="1196752"/>
            <a:ext cx="2286000" cy="4064000"/>
            <a:chOff x="3798168" y="1196752"/>
            <a:chExt cx="2286000" cy="4064000"/>
          </a:xfrm>
        </p:grpSpPr>
        <p:grpSp>
          <p:nvGrpSpPr>
            <p:cNvPr id="64" name="그룹 63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6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72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73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6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77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71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6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9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0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1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579686" y="4963231"/>
            <a:ext cx="1993106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9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grpSp>
        <p:nvGrpSpPr>
          <p:cNvPr id="60" name="Phone"/>
          <p:cNvGrpSpPr>
            <a:grpSpLocks noChangeAspect="1"/>
          </p:cNvGrpSpPr>
          <p:nvPr/>
        </p:nvGrpSpPr>
        <p:grpSpPr>
          <a:xfrm rot="1089398" flipV="1">
            <a:off x="1712688" y="2912475"/>
            <a:ext cx="208533" cy="408724"/>
            <a:chOff x="595686" y="1262396"/>
            <a:chExt cx="2479208" cy="4859248"/>
          </a:xfrm>
        </p:grpSpPr>
        <p:sp>
          <p:nvSpPr>
            <p:cNvPr id="61" name="Case"/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Button"/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Camera"/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peaker"/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Display"/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06" y="2780928"/>
            <a:ext cx="679213" cy="62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2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48144"/>
              </p:ext>
            </p:extLst>
          </p:nvPr>
        </p:nvGraphicFramePr>
        <p:xfrm>
          <a:off x="323528" y="332656"/>
          <a:ext cx="8496945" cy="246380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회원가입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grpSp>
          <p:nvGrpSpPr>
            <p:cNvPr id="13" name="Compose Email"/>
            <p:cNvGrpSpPr/>
            <p:nvPr/>
          </p:nvGrpSpPr>
          <p:grpSpPr>
            <a:xfrm>
              <a:off x="413792" y="1196752"/>
              <a:ext cx="2286000" cy="4064000"/>
              <a:chOff x="595686" y="1261242"/>
              <a:chExt cx="2286000" cy="4064000"/>
            </a:xfrm>
          </p:grpSpPr>
          <p:sp>
            <p:nvSpPr>
              <p:cNvPr id="14" name="Screen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6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4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4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45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  <p:sp>
            <p:nvSpPr>
              <p:cNvPr id="37" name="Return Key"/>
              <p:cNvSpPr>
                <a:spLocks/>
              </p:cNvSpPr>
              <p:nvPr/>
            </p:nvSpPr>
            <p:spPr bwMode="auto">
              <a:xfrm>
                <a:off x="649437" y="4645618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회원가입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Message"/>
              <p:cNvSpPr txBox="1"/>
              <p:nvPr/>
            </p:nvSpPr>
            <p:spPr>
              <a:xfrm>
                <a:off x="1195190" y="2485378"/>
                <a:ext cx="924997" cy="28315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</a:p>
            </p:txBody>
          </p:sp>
        </p:grpSp>
        <p:sp>
          <p:nvSpPr>
            <p:cNvPr id="46" name="Return Key"/>
            <p:cNvSpPr>
              <a:spLocks/>
            </p:cNvSpPr>
            <p:nvPr/>
          </p:nvSpPr>
          <p:spPr bwMode="auto">
            <a:xfrm>
              <a:off x="467544" y="494116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로그인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grpSp>
          <p:nvGrpSpPr>
            <p:cNvPr id="65" name="Compose Email"/>
            <p:cNvGrpSpPr/>
            <p:nvPr/>
          </p:nvGrpSpPr>
          <p:grpSpPr>
            <a:xfrm>
              <a:off x="413792" y="1196752"/>
              <a:ext cx="2286000" cy="4064000"/>
              <a:chOff x="595686" y="1261242"/>
              <a:chExt cx="2286000" cy="4064000"/>
            </a:xfrm>
          </p:grpSpPr>
          <p:sp>
            <p:nvSpPr>
              <p:cNvPr id="67" name="Screen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69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  <p:sp>
            <p:nvSpPr>
              <p:cNvPr id="71" name="Message"/>
              <p:cNvSpPr txBox="1"/>
              <p:nvPr/>
            </p:nvSpPr>
            <p:spPr>
              <a:xfrm>
                <a:off x="1195190" y="1986200"/>
                <a:ext cx="924997" cy="28315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</a:p>
            </p:txBody>
          </p:sp>
        </p:grpSp>
        <p:sp>
          <p:nvSpPr>
            <p:cNvPr id="66" name="Return Key"/>
            <p:cNvSpPr>
              <a:spLocks/>
            </p:cNvSpPr>
            <p:nvPr/>
          </p:nvSpPr>
          <p:spPr bwMode="auto">
            <a:xfrm>
              <a:off x="467544" y="494116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회원가입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9" name="Return Key"/>
          <p:cNvSpPr>
            <a:spLocks/>
          </p:cNvSpPr>
          <p:nvPr/>
        </p:nvSpPr>
        <p:spPr bwMode="auto">
          <a:xfrm>
            <a:off x="3851920" y="2369786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이메일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    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address@email.com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0" name="Return Key"/>
          <p:cNvSpPr>
            <a:spLocks/>
          </p:cNvSpPr>
          <p:nvPr/>
        </p:nvSpPr>
        <p:spPr bwMode="auto">
          <a:xfrm>
            <a:off x="3851920" y="2684850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이름     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이름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1" name="Cursor"/>
          <p:cNvSpPr>
            <a:spLocks noChangeArrowheads="1"/>
          </p:cNvSpPr>
          <p:nvPr/>
        </p:nvSpPr>
        <p:spPr bwMode="auto">
          <a:xfrm>
            <a:off x="4499992" y="2441794"/>
            <a:ext cx="14288" cy="139700"/>
          </a:xfrm>
          <a:prstGeom prst="rect">
            <a:avLst/>
          </a:prstGeom>
          <a:solidFill>
            <a:srgbClr val="007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79686" y="4603191"/>
            <a:ext cx="1993106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turn Key"/>
          <p:cNvSpPr>
            <a:spLocks/>
          </p:cNvSpPr>
          <p:nvPr/>
        </p:nvSpPr>
        <p:spPr bwMode="auto">
          <a:xfrm>
            <a:off x="3851920" y="301785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비밀번호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최소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8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자리 이상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0" name="Return Key"/>
          <p:cNvSpPr>
            <a:spLocks/>
          </p:cNvSpPr>
          <p:nvPr/>
        </p:nvSpPr>
        <p:spPr bwMode="auto">
          <a:xfrm>
            <a:off x="3851920" y="3332922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비밀번호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비밀번호 확인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2" name="Return Key"/>
          <p:cNvSpPr>
            <a:spLocks/>
          </p:cNvSpPr>
          <p:nvPr/>
        </p:nvSpPr>
        <p:spPr bwMode="auto">
          <a:xfrm>
            <a:off x="3851921" y="3665930"/>
            <a:ext cx="1049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남자</a:t>
            </a:r>
            <a:endParaRPr lang="en-US" sz="9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3" name="Return Key"/>
          <p:cNvSpPr>
            <a:spLocks/>
          </p:cNvSpPr>
          <p:nvPr/>
        </p:nvSpPr>
        <p:spPr bwMode="auto">
          <a:xfrm>
            <a:off x="3851920" y="3980994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생년월일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생년월일 선택하기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5" name="Return Key"/>
          <p:cNvSpPr>
            <a:spLocks/>
          </p:cNvSpPr>
          <p:nvPr/>
        </p:nvSpPr>
        <p:spPr bwMode="auto">
          <a:xfrm>
            <a:off x="4994920" y="3665930"/>
            <a:ext cx="1049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여자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90" t="69838" r="7105" b="26756"/>
          <a:stretch/>
        </p:blipFill>
        <p:spPr>
          <a:xfrm>
            <a:off x="5724128" y="4025970"/>
            <a:ext cx="211219" cy="180000"/>
          </a:xfrm>
          <a:prstGeom prst="rect">
            <a:avLst/>
          </a:prstGeom>
        </p:spPr>
      </p:pic>
      <p:sp>
        <p:nvSpPr>
          <p:cNvPr id="57" name="Message"/>
          <p:cNvSpPr txBox="1"/>
          <p:nvPr/>
        </p:nvSpPr>
        <p:spPr>
          <a:xfrm>
            <a:off x="4104376" y="4369982"/>
            <a:ext cx="1553374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회원 약관과 개인정보 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제공에 대해 동의합니다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8" name="Checkbox"/>
          <p:cNvSpPr>
            <a:spLocks noChangeAspect="1" noEditPoints="1"/>
          </p:cNvSpPr>
          <p:nvPr/>
        </p:nvSpPr>
        <p:spPr bwMode="auto">
          <a:xfrm>
            <a:off x="3924136" y="4405982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1029006" y="2780928"/>
            <a:ext cx="892215" cy="621502"/>
            <a:chOff x="1029006" y="2780928"/>
            <a:chExt cx="892215" cy="621502"/>
          </a:xfrm>
        </p:grpSpPr>
        <p:grpSp>
          <p:nvGrpSpPr>
            <p:cNvPr id="62" name="Phone"/>
            <p:cNvGrpSpPr>
              <a:grpSpLocks noChangeAspect="1"/>
            </p:cNvGrpSpPr>
            <p:nvPr/>
          </p:nvGrpSpPr>
          <p:grpSpPr>
            <a:xfrm rot="1089398" flipV="1">
              <a:off x="1712688" y="2912475"/>
              <a:ext cx="208533" cy="408724"/>
              <a:chOff x="595686" y="1262396"/>
              <a:chExt cx="2479208" cy="4859248"/>
            </a:xfrm>
          </p:grpSpPr>
          <p:sp>
            <p:nvSpPr>
              <p:cNvPr id="70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006" y="2780928"/>
              <a:ext cx="679213" cy="621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870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4057"/>
              </p:ext>
            </p:extLst>
          </p:nvPr>
        </p:nvGraphicFramePr>
        <p:xfrm>
          <a:off x="323528" y="332656"/>
          <a:ext cx="8496945" cy="246380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비밀번호 찾기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3792" y="1196752"/>
            <a:ext cx="2286000" cy="4064000"/>
            <a:chOff x="3798168" y="1196752"/>
            <a:chExt cx="2286000" cy="4064000"/>
          </a:xfrm>
        </p:grpSpPr>
        <p:grpSp>
          <p:nvGrpSpPr>
            <p:cNvPr id="64" name="그룹 63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6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72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73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6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77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71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6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9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0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1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187624" y="3573016"/>
            <a:ext cx="720080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3798168" y="1196752"/>
            <a:ext cx="2286000" cy="4064000"/>
            <a:chOff x="3798168" y="1196752"/>
            <a:chExt cx="2286000" cy="4064000"/>
          </a:xfrm>
        </p:grpSpPr>
        <p:grpSp>
          <p:nvGrpSpPr>
            <p:cNvPr id="50" name="그룹 49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5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1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2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3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8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8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60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5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1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2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3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5" name="Activity View"/>
          <p:cNvGrpSpPr>
            <a:grpSpLocks noChangeAspect="1"/>
          </p:cNvGrpSpPr>
          <p:nvPr/>
        </p:nvGrpSpPr>
        <p:grpSpPr>
          <a:xfrm>
            <a:off x="3767516" y="1447353"/>
            <a:ext cx="2388660" cy="3813399"/>
            <a:chOff x="1844302" y="1874838"/>
            <a:chExt cx="2388660" cy="3813399"/>
          </a:xfrm>
        </p:grpSpPr>
        <p:sp>
          <p:nvSpPr>
            <p:cNvPr id="96" name="Overlay"/>
            <p:cNvSpPr>
              <a:spLocks noChangeArrowheads="1"/>
            </p:cNvSpPr>
            <p:nvPr/>
          </p:nvSpPr>
          <p:spPr bwMode="auto">
            <a:xfrm>
              <a:off x="1881188" y="1874838"/>
              <a:ext cx="2286000" cy="3813399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3" name="AirDrop"/>
            <p:cNvGrpSpPr/>
            <p:nvPr/>
          </p:nvGrpSpPr>
          <p:grpSpPr>
            <a:xfrm>
              <a:off x="1844302" y="2822574"/>
              <a:ext cx="2388660" cy="2186039"/>
              <a:chOff x="1844302" y="2822574"/>
              <a:chExt cx="2388660" cy="2186039"/>
            </a:xfrm>
          </p:grpSpPr>
          <p:sp>
            <p:nvSpPr>
              <p:cNvPr id="136" name="Activity View Background Top"/>
              <p:cNvSpPr>
                <a:spLocks/>
              </p:cNvSpPr>
              <p:nvPr/>
            </p:nvSpPr>
            <p:spPr bwMode="auto">
              <a:xfrm>
                <a:off x="1938338" y="2822574"/>
                <a:ext cx="2171700" cy="218603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AirDrop Text"/>
              <p:cNvSpPr txBox="1"/>
              <p:nvPr/>
            </p:nvSpPr>
            <p:spPr>
              <a:xfrm>
                <a:off x="1844302" y="3392381"/>
                <a:ext cx="2388660" cy="320088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가입시 사용한 이메일을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</a:t>
                </a:r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입력해 주세요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</a:p>
              <a:p>
                <a:pPr algn="ctr"/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비밀번호 안내 메일을 발송합니다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39" name="Cancel Button"/>
          <p:cNvSpPr>
            <a:spLocks/>
          </p:cNvSpPr>
          <p:nvPr/>
        </p:nvSpPr>
        <p:spPr bwMode="auto">
          <a:xfrm>
            <a:off x="3924000" y="3546723"/>
            <a:ext cx="2052000" cy="314325"/>
          </a:xfrm>
          <a:custGeom>
            <a:avLst/>
            <a:gdLst>
              <a:gd name="T0" fmla="*/ 2808 w 2850"/>
              <a:gd name="T1" fmla="*/ 412 h 412"/>
              <a:gd name="T2" fmla="*/ 42 w 2850"/>
              <a:gd name="T3" fmla="*/ 412 h 412"/>
              <a:gd name="T4" fmla="*/ 0 w 2850"/>
              <a:gd name="T5" fmla="*/ 370 h 412"/>
              <a:gd name="T6" fmla="*/ 0 w 2850"/>
              <a:gd name="T7" fmla="*/ 42 h 412"/>
              <a:gd name="T8" fmla="*/ 42 w 2850"/>
              <a:gd name="T9" fmla="*/ 0 h 412"/>
              <a:gd name="T10" fmla="*/ 2808 w 2850"/>
              <a:gd name="T11" fmla="*/ 0 h 412"/>
              <a:gd name="T12" fmla="*/ 2850 w 2850"/>
              <a:gd name="T13" fmla="*/ 42 h 412"/>
              <a:gd name="T14" fmla="*/ 2850 w 2850"/>
              <a:gd name="T15" fmla="*/ 370 h 412"/>
              <a:gd name="T16" fmla="*/ 2808 w 2850"/>
              <a:gd name="T17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50" h="412">
                <a:moveTo>
                  <a:pt x="2808" y="412"/>
                </a:moveTo>
                <a:lnTo>
                  <a:pt x="42" y="412"/>
                </a:lnTo>
                <a:cubicBezTo>
                  <a:pt x="19" y="412"/>
                  <a:pt x="0" y="393"/>
                  <a:pt x="0" y="370"/>
                </a:cubicBez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2808" y="0"/>
                </a:lnTo>
                <a:cubicBezTo>
                  <a:pt x="2831" y="0"/>
                  <a:pt x="2850" y="19"/>
                  <a:pt x="2850" y="42"/>
                </a:cubicBezTo>
                <a:lnTo>
                  <a:pt x="2850" y="370"/>
                </a:lnTo>
                <a:cubicBezTo>
                  <a:pt x="2850" y="393"/>
                  <a:pt x="2831" y="412"/>
                  <a:pt x="2808" y="412"/>
                </a:cubicBezTo>
              </a:path>
            </a:pathLst>
          </a:cu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r>
              <a:rPr lang="ko-KR" altLang="en-US" sz="900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address@email.com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ncel Button"/>
          <p:cNvSpPr>
            <a:spLocks/>
          </p:cNvSpPr>
          <p:nvPr/>
        </p:nvSpPr>
        <p:spPr bwMode="auto">
          <a:xfrm>
            <a:off x="4211960" y="2492896"/>
            <a:ext cx="1409381" cy="314325"/>
          </a:xfrm>
          <a:custGeom>
            <a:avLst/>
            <a:gdLst>
              <a:gd name="T0" fmla="*/ 2808 w 2850"/>
              <a:gd name="T1" fmla="*/ 412 h 412"/>
              <a:gd name="T2" fmla="*/ 42 w 2850"/>
              <a:gd name="T3" fmla="*/ 412 h 412"/>
              <a:gd name="T4" fmla="*/ 0 w 2850"/>
              <a:gd name="T5" fmla="*/ 370 h 412"/>
              <a:gd name="T6" fmla="*/ 0 w 2850"/>
              <a:gd name="T7" fmla="*/ 42 h 412"/>
              <a:gd name="T8" fmla="*/ 42 w 2850"/>
              <a:gd name="T9" fmla="*/ 0 h 412"/>
              <a:gd name="T10" fmla="*/ 2808 w 2850"/>
              <a:gd name="T11" fmla="*/ 0 h 412"/>
              <a:gd name="T12" fmla="*/ 2850 w 2850"/>
              <a:gd name="T13" fmla="*/ 42 h 412"/>
              <a:gd name="T14" fmla="*/ 2850 w 2850"/>
              <a:gd name="T15" fmla="*/ 370 h 412"/>
              <a:gd name="T16" fmla="*/ 2808 w 2850"/>
              <a:gd name="T17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50" h="412">
                <a:moveTo>
                  <a:pt x="2808" y="412"/>
                </a:moveTo>
                <a:lnTo>
                  <a:pt x="42" y="412"/>
                </a:lnTo>
                <a:cubicBezTo>
                  <a:pt x="19" y="412"/>
                  <a:pt x="0" y="393"/>
                  <a:pt x="0" y="370"/>
                </a:cubicBez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2808" y="0"/>
                </a:lnTo>
                <a:cubicBezTo>
                  <a:pt x="2831" y="0"/>
                  <a:pt x="2850" y="19"/>
                  <a:pt x="2850" y="42"/>
                </a:cubicBezTo>
                <a:lnTo>
                  <a:pt x="2850" y="370"/>
                </a:lnTo>
                <a:cubicBezTo>
                  <a:pt x="2850" y="393"/>
                  <a:pt x="2831" y="412"/>
                  <a:pt x="2808" y="412"/>
                </a:cubicBezTo>
              </a:path>
            </a:pathLst>
          </a:cu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비밀번호를 잊으셨나요</a:t>
            </a:r>
            <a:r>
              <a:rPr lang="en-US" altLang="ko-KR" sz="900" b="1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900" b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Return Key"/>
          <p:cNvSpPr>
            <a:spLocks/>
          </p:cNvSpPr>
          <p:nvPr/>
        </p:nvSpPr>
        <p:spPr bwMode="auto">
          <a:xfrm>
            <a:off x="5259759" y="4221088"/>
            <a:ext cx="697409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전송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" t="20320" r="84364" b="73744"/>
          <a:stretch/>
        </p:blipFill>
        <p:spPr>
          <a:xfrm>
            <a:off x="3888000" y="2456912"/>
            <a:ext cx="199453" cy="180000"/>
          </a:xfrm>
          <a:prstGeom prst="rect">
            <a:avLst/>
          </a:prstGeom>
        </p:spPr>
      </p:pic>
      <p:sp>
        <p:nvSpPr>
          <p:cNvPr id="8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304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5074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1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준비됐어요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등록하기 전 주의사항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본격적으로 등록하기 전에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아래 내용들을 확인해 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540000" y="3528000"/>
              <a:ext cx="1640400" cy="160044"/>
              <a:chOff x="540000" y="3528000"/>
              <a:chExt cx="1640400" cy="160044"/>
            </a:xfrm>
          </p:grpSpPr>
          <p:sp>
            <p:nvSpPr>
              <p:cNvPr id="37" name="Checkbox"/>
              <p:cNvSpPr>
                <a:spLocks noChangeAspect="1" noEditPoints="1"/>
              </p:cNvSpPr>
              <p:nvPr/>
            </p:nvSpPr>
            <p:spPr bwMode="auto">
              <a:xfrm>
                <a:off x="540000" y="3564000"/>
                <a:ext cx="114300" cy="114300"/>
              </a:xfrm>
              <a:custGeom>
                <a:avLst/>
                <a:gdLst>
                  <a:gd name="T0" fmla="*/ 562 w 635"/>
                  <a:gd name="T1" fmla="*/ 0 h 635"/>
                  <a:gd name="T2" fmla="*/ 68 w 635"/>
                  <a:gd name="T3" fmla="*/ 0 h 635"/>
                  <a:gd name="T4" fmla="*/ 0 w 635"/>
                  <a:gd name="T5" fmla="*/ 73 h 635"/>
                  <a:gd name="T6" fmla="*/ 0 w 635"/>
                  <a:gd name="T7" fmla="*/ 567 h 635"/>
                  <a:gd name="T8" fmla="*/ 68 w 635"/>
                  <a:gd name="T9" fmla="*/ 635 h 635"/>
                  <a:gd name="T10" fmla="*/ 562 w 635"/>
                  <a:gd name="T11" fmla="*/ 635 h 635"/>
                  <a:gd name="T12" fmla="*/ 635 w 635"/>
                  <a:gd name="T13" fmla="*/ 567 h 635"/>
                  <a:gd name="T14" fmla="*/ 635 w 635"/>
                  <a:gd name="T15" fmla="*/ 73 h 635"/>
                  <a:gd name="T16" fmla="*/ 562 w 635"/>
                  <a:gd name="T17" fmla="*/ 0 h 635"/>
                  <a:gd name="T18" fmla="*/ 564 w 635"/>
                  <a:gd name="T19" fmla="*/ 71 h 635"/>
                  <a:gd name="T20" fmla="*/ 564 w 635"/>
                  <a:gd name="T21" fmla="*/ 567 h 635"/>
                  <a:gd name="T22" fmla="*/ 71 w 635"/>
                  <a:gd name="T23" fmla="*/ 567 h 635"/>
                  <a:gd name="T24" fmla="*/ 71 w 635"/>
                  <a:gd name="T25" fmla="*/ 70 h 635"/>
                  <a:gd name="T26" fmla="*/ 564 w 635"/>
                  <a:gd name="T27" fmla="*/ 7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5" h="635">
                    <a:moveTo>
                      <a:pt x="562" y="0"/>
                    </a:moveTo>
                    <a:lnTo>
                      <a:pt x="68" y="0"/>
                    </a:lnTo>
                    <a:cubicBezTo>
                      <a:pt x="29" y="0"/>
                      <a:pt x="0" y="34"/>
                      <a:pt x="0" y="73"/>
                    </a:cubicBezTo>
                    <a:lnTo>
                      <a:pt x="0" y="567"/>
                    </a:lnTo>
                    <a:cubicBezTo>
                      <a:pt x="0" y="606"/>
                      <a:pt x="29" y="635"/>
                      <a:pt x="68" y="635"/>
                    </a:cubicBezTo>
                    <a:lnTo>
                      <a:pt x="562" y="635"/>
                    </a:lnTo>
                    <a:cubicBezTo>
                      <a:pt x="600" y="635"/>
                      <a:pt x="635" y="606"/>
                      <a:pt x="635" y="567"/>
                    </a:cubicBezTo>
                    <a:lnTo>
                      <a:pt x="635" y="73"/>
                    </a:lnTo>
                    <a:cubicBezTo>
                      <a:pt x="635" y="34"/>
                      <a:pt x="600" y="0"/>
                      <a:pt x="562" y="0"/>
                    </a:cubicBezTo>
                    <a:moveTo>
                      <a:pt x="564" y="71"/>
                    </a:moveTo>
                    <a:lnTo>
                      <a:pt x="564" y="567"/>
                    </a:lnTo>
                    <a:lnTo>
                      <a:pt x="71" y="567"/>
                    </a:lnTo>
                    <a:lnTo>
                      <a:pt x="71" y="70"/>
                    </a:lnTo>
                    <a:lnTo>
                      <a:pt x="564" y="70"/>
                    </a:ln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Message"/>
              <p:cNvSpPr txBox="1"/>
              <p:nvPr/>
            </p:nvSpPr>
            <p:spPr>
              <a:xfrm>
                <a:off x="720000" y="3528000"/>
                <a:ext cx="1460400" cy="16004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전원이 켜져 있나요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39552" y="3701004"/>
              <a:ext cx="2154964" cy="160044"/>
              <a:chOff x="540000" y="3528000"/>
              <a:chExt cx="2154964" cy="160044"/>
            </a:xfrm>
          </p:grpSpPr>
          <p:sp>
            <p:nvSpPr>
              <p:cNvPr id="42" name="Checkbox"/>
              <p:cNvSpPr>
                <a:spLocks noChangeAspect="1" noEditPoints="1"/>
              </p:cNvSpPr>
              <p:nvPr/>
            </p:nvSpPr>
            <p:spPr bwMode="auto">
              <a:xfrm>
                <a:off x="540000" y="3564000"/>
                <a:ext cx="114300" cy="114300"/>
              </a:xfrm>
              <a:custGeom>
                <a:avLst/>
                <a:gdLst>
                  <a:gd name="T0" fmla="*/ 562 w 635"/>
                  <a:gd name="T1" fmla="*/ 0 h 635"/>
                  <a:gd name="T2" fmla="*/ 68 w 635"/>
                  <a:gd name="T3" fmla="*/ 0 h 635"/>
                  <a:gd name="T4" fmla="*/ 0 w 635"/>
                  <a:gd name="T5" fmla="*/ 73 h 635"/>
                  <a:gd name="T6" fmla="*/ 0 w 635"/>
                  <a:gd name="T7" fmla="*/ 567 h 635"/>
                  <a:gd name="T8" fmla="*/ 68 w 635"/>
                  <a:gd name="T9" fmla="*/ 635 h 635"/>
                  <a:gd name="T10" fmla="*/ 562 w 635"/>
                  <a:gd name="T11" fmla="*/ 635 h 635"/>
                  <a:gd name="T12" fmla="*/ 635 w 635"/>
                  <a:gd name="T13" fmla="*/ 567 h 635"/>
                  <a:gd name="T14" fmla="*/ 635 w 635"/>
                  <a:gd name="T15" fmla="*/ 73 h 635"/>
                  <a:gd name="T16" fmla="*/ 562 w 635"/>
                  <a:gd name="T17" fmla="*/ 0 h 635"/>
                  <a:gd name="T18" fmla="*/ 564 w 635"/>
                  <a:gd name="T19" fmla="*/ 71 h 635"/>
                  <a:gd name="T20" fmla="*/ 564 w 635"/>
                  <a:gd name="T21" fmla="*/ 567 h 635"/>
                  <a:gd name="T22" fmla="*/ 71 w 635"/>
                  <a:gd name="T23" fmla="*/ 567 h 635"/>
                  <a:gd name="T24" fmla="*/ 71 w 635"/>
                  <a:gd name="T25" fmla="*/ 70 h 635"/>
                  <a:gd name="T26" fmla="*/ 564 w 635"/>
                  <a:gd name="T27" fmla="*/ 7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5" h="635">
                    <a:moveTo>
                      <a:pt x="562" y="0"/>
                    </a:moveTo>
                    <a:lnTo>
                      <a:pt x="68" y="0"/>
                    </a:lnTo>
                    <a:cubicBezTo>
                      <a:pt x="29" y="0"/>
                      <a:pt x="0" y="34"/>
                      <a:pt x="0" y="73"/>
                    </a:cubicBezTo>
                    <a:lnTo>
                      <a:pt x="0" y="567"/>
                    </a:lnTo>
                    <a:cubicBezTo>
                      <a:pt x="0" y="606"/>
                      <a:pt x="29" y="635"/>
                      <a:pt x="68" y="635"/>
                    </a:cubicBezTo>
                    <a:lnTo>
                      <a:pt x="562" y="635"/>
                    </a:lnTo>
                    <a:cubicBezTo>
                      <a:pt x="600" y="635"/>
                      <a:pt x="635" y="606"/>
                      <a:pt x="635" y="567"/>
                    </a:cubicBezTo>
                    <a:lnTo>
                      <a:pt x="635" y="73"/>
                    </a:lnTo>
                    <a:cubicBezTo>
                      <a:pt x="635" y="34"/>
                      <a:pt x="600" y="0"/>
                      <a:pt x="562" y="0"/>
                    </a:cubicBezTo>
                    <a:moveTo>
                      <a:pt x="564" y="71"/>
                    </a:moveTo>
                    <a:lnTo>
                      <a:pt x="564" y="567"/>
                    </a:lnTo>
                    <a:lnTo>
                      <a:pt x="71" y="567"/>
                    </a:lnTo>
                    <a:lnTo>
                      <a:pt x="71" y="70"/>
                    </a:lnTo>
                    <a:lnTo>
                      <a:pt x="564" y="70"/>
                    </a:ln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Message"/>
              <p:cNvSpPr txBox="1"/>
              <p:nvPr/>
            </p:nvSpPr>
            <p:spPr>
              <a:xfrm>
                <a:off x="720000" y="3528000"/>
                <a:ext cx="1974964" cy="16004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스마트폰의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</a:t>
                </a:r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블루투스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설정이 켜져 있나요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3798168" y="1196752"/>
            <a:ext cx="2286000" cy="4064000"/>
            <a:chOff x="4860032" y="1196752"/>
            <a:chExt cx="2286000" cy="4064000"/>
          </a:xfrm>
        </p:grpSpPr>
        <p:grpSp>
          <p:nvGrpSpPr>
            <p:cNvPr id="47" name="그룹 46"/>
            <p:cNvGrpSpPr/>
            <p:nvPr/>
          </p:nvGrpSpPr>
          <p:grpSpPr>
            <a:xfrm>
              <a:off x="4860032" y="1196752"/>
              <a:ext cx="2286000" cy="4064000"/>
              <a:chOff x="413792" y="1196752"/>
              <a:chExt cx="2286000" cy="4064000"/>
            </a:xfrm>
          </p:grpSpPr>
          <p:sp>
            <p:nvSpPr>
              <p:cNvPr id="4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59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61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62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63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64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5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6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7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68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60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준비됐어요</a:t>
                  </a:r>
                  <a:r>
                    <a:rPr lang="en-US" altLang="ko-KR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.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0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등록하기 전 주의사항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Message"/>
              <p:cNvSpPr txBox="1"/>
              <p:nvPr/>
            </p:nvSpPr>
            <p:spPr>
              <a:xfrm>
                <a:off x="539552" y="1844824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를 본격적으로 등록하기 전에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아래 내용들을 확인해 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52" name="_x205903112" descr="EMB0000259411b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0605" y="2436736"/>
                <a:ext cx="925061" cy="7875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3" name="그룹 52"/>
              <p:cNvGrpSpPr/>
              <p:nvPr/>
            </p:nvGrpSpPr>
            <p:grpSpPr>
              <a:xfrm>
                <a:off x="540000" y="3528000"/>
                <a:ext cx="1640400" cy="160044"/>
                <a:chOff x="540000" y="3528000"/>
                <a:chExt cx="1640400" cy="160044"/>
              </a:xfrm>
            </p:grpSpPr>
            <p:sp>
              <p:nvSpPr>
                <p:cNvPr id="57" name="Checkbox"/>
                <p:cNvSpPr>
                  <a:spLocks noChangeAspect="1" noEditPoints="1"/>
                </p:cNvSpPr>
                <p:nvPr/>
              </p:nvSpPr>
              <p:spPr bwMode="auto">
                <a:xfrm>
                  <a:off x="540000" y="3564000"/>
                  <a:ext cx="114300" cy="114300"/>
                </a:xfrm>
                <a:custGeom>
                  <a:avLst/>
                  <a:gdLst>
                    <a:gd name="T0" fmla="*/ 562 w 635"/>
                    <a:gd name="T1" fmla="*/ 0 h 635"/>
                    <a:gd name="T2" fmla="*/ 68 w 635"/>
                    <a:gd name="T3" fmla="*/ 0 h 635"/>
                    <a:gd name="T4" fmla="*/ 0 w 635"/>
                    <a:gd name="T5" fmla="*/ 73 h 635"/>
                    <a:gd name="T6" fmla="*/ 0 w 635"/>
                    <a:gd name="T7" fmla="*/ 567 h 635"/>
                    <a:gd name="T8" fmla="*/ 68 w 635"/>
                    <a:gd name="T9" fmla="*/ 635 h 635"/>
                    <a:gd name="T10" fmla="*/ 562 w 635"/>
                    <a:gd name="T11" fmla="*/ 635 h 635"/>
                    <a:gd name="T12" fmla="*/ 635 w 635"/>
                    <a:gd name="T13" fmla="*/ 567 h 635"/>
                    <a:gd name="T14" fmla="*/ 635 w 635"/>
                    <a:gd name="T15" fmla="*/ 73 h 635"/>
                    <a:gd name="T16" fmla="*/ 562 w 635"/>
                    <a:gd name="T17" fmla="*/ 0 h 635"/>
                    <a:gd name="T18" fmla="*/ 564 w 635"/>
                    <a:gd name="T19" fmla="*/ 71 h 635"/>
                    <a:gd name="T20" fmla="*/ 564 w 635"/>
                    <a:gd name="T21" fmla="*/ 567 h 635"/>
                    <a:gd name="T22" fmla="*/ 71 w 635"/>
                    <a:gd name="T23" fmla="*/ 567 h 635"/>
                    <a:gd name="T24" fmla="*/ 71 w 635"/>
                    <a:gd name="T25" fmla="*/ 70 h 635"/>
                    <a:gd name="T26" fmla="*/ 564 w 635"/>
                    <a:gd name="T27" fmla="*/ 7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5" h="635">
                      <a:moveTo>
                        <a:pt x="562" y="0"/>
                      </a:moveTo>
                      <a:lnTo>
                        <a:pt x="68" y="0"/>
                      </a:lnTo>
                      <a:cubicBezTo>
                        <a:pt x="29" y="0"/>
                        <a:pt x="0" y="34"/>
                        <a:pt x="0" y="73"/>
                      </a:cubicBezTo>
                      <a:lnTo>
                        <a:pt x="0" y="567"/>
                      </a:lnTo>
                      <a:cubicBezTo>
                        <a:pt x="0" y="606"/>
                        <a:pt x="29" y="635"/>
                        <a:pt x="68" y="635"/>
                      </a:cubicBezTo>
                      <a:lnTo>
                        <a:pt x="562" y="635"/>
                      </a:lnTo>
                      <a:cubicBezTo>
                        <a:pt x="600" y="635"/>
                        <a:pt x="635" y="606"/>
                        <a:pt x="635" y="567"/>
                      </a:cubicBezTo>
                      <a:lnTo>
                        <a:pt x="635" y="73"/>
                      </a:lnTo>
                      <a:cubicBezTo>
                        <a:pt x="635" y="34"/>
                        <a:pt x="600" y="0"/>
                        <a:pt x="562" y="0"/>
                      </a:cubicBezTo>
                      <a:moveTo>
                        <a:pt x="564" y="71"/>
                      </a:moveTo>
                      <a:lnTo>
                        <a:pt x="564" y="567"/>
                      </a:lnTo>
                      <a:lnTo>
                        <a:pt x="71" y="567"/>
                      </a:lnTo>
                      <a:lnTo>
                        <a:pt x="71" y="70"/>
                      </a:lnTo>
                      <a:lnTo>
                        <a:pt x="564" y="70"/>
                      </a:ln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Message"/>
                <p:cNvSpPr txBox="1"/>
                <p:nvPr/>
              </p:nvSpPr>
              <p:spPr>
                <a:xfrm>
                  <a:off x="720000" y="3528000"/>
                  <a:ext cx="1460400" cy="16004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전원이 켜져 있나요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?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539552" y="3701004"/>
                <a:ext cx="2154964" cy="160044"/>
                <a:chOff x="540000" y="3528000"/>
                <a:chExt cx="2154964" cy="160044"/>
              </a:xfrm>
            </p:grpSpPr>
            <p:sp>
              <p:nvSpPr>
                <p:cNvPr id="55" name="Checkbox"/>
                <p:cNvSpPr>
                  <a:spLocks noChangeAspect="1" noEditPoints="1"/>
                </p:cNvSpPr>
                <p:nvPr/>
              </p:nvSpPr>
              <p:spPr bwMode="auto">
                <a:xfrm>
                  <a:off x="540000" y="3564000"/>
                  <a:ext cx="114300" cy="114300"/>
                </a:xfrm>
                <a:custGeom>
                  <a:avLst/>
                  <a:gdLst>
                    <a:gd name="T0" fmla="*/ 562 w 635"/>
                    <a:gd name="T1" fmla="*/ 0 h 635"/>
                    <a:gd name="T2" fmla="*/ 68 w 635"/>
                    <a:gd name="T3" fmla="*/ 0 h 635"/>
                    <a:gd name="T4" fmla="*/ 0 w 635"/>
                    <a:gd name="T5" fmla="*/ 73 h 635"/>
                    <a:gd name="T6" fmla="*/ 0 w 635"/>
                    <a:gd name="T7" fmla="*/ 567 h 635"/>
                    <a:gd name="T8" fmla="*/ 68 w 635"/>
                    <a:gd name="T9" fmla="*/ 635 h 635"/>
                    <a:gd name="T10" fmla="*/ 562 w 635"/>
                    <a:gd name="T11" fmla="*/ 635 h 635"/>
                    <a:gd name="T12" fmla="*/ 635 w 635"/>
                    <a:gd name="T13" fmla="*/ 567 h 635"/>
                    <a:gd name="T14" fmla="*/ 635 w 635"/>
                    <a:gd name="T15" fmla="*/ 73 h 635"/>
                    <a:gd name="T16" fmla="*/ 562 w 635"/>
                    <a:gd name="T17" fmla="*/ 0 h 635"/>
                    <a:gd name="T18" fmla="*/ 564 w 635"/>
                    <a:gd name="T19" fmla="*/ 71 h 635"/>
                    <a:gd name="T20" fmla="*/ 564 w 635"/>
                    <a:gd name="T21" fmla="*/ 567 h 635"/>
                    <a:gd name="T22" fmla="*/ 71 w 635"/>
                    <a:gd name="T23" fmla="*/ 567 h 635"/>
                    <a:gd name="T24" fmla="*/ 71 w 635"/>
                    <a:gd name="T25" fmla="*/ 70 h 635"/>
                    <a:gd name="T26" fmla="*/ 564 w 635"/>
                    <a:gd name="T27" fmla="*/ 7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5" h="635">
                      <a:moveTo>
                        <a:pt x="562" y="0"/>
                      </a:moveTo>
                      <a:lnTo>
                        <a:pt x="68" y="0"/>
                      </a:lnTo>
                      <a:cubicBezTo>
                        <a:pt x="29" y="0"/>
                        <a:pt x="0" y="34"/>
                        <a:pt x="0" y="73"/>
                      </a:cubicBezTo>
                      <a:lnTo>
                        <a:pt x="0" y="567"/>
                      </a:lnTo>
                      <a:cubicBezTo>
                        <a:pt x="0" y="606"/>
                        <a:pt x="29" y="635"/>
                        <a:pt x="68" y="635"/>
                      </a:cubicBezTo>
                      <a:lnTo>
                        <a:pt x="562" y="635"/>
                      </a:lnTo>
                      <a:cubicBezTo>
                        <a:pt x="600" y="635"/>
                        <a:pt x="635" y="606"/>
                        <a:pt x="635" y="567"/>
                      </a:cubicBezTo>
                      <a:lnTo>
                        <a:pt x="635" y="73"/>
                      </a:lnTo>
                      <a:cubicBezTo>
                        <a:pt x="635" y="34"/>
                        <a:pt x="600" y="0"/>
                        <a:pt x="562" y="0"/>
                      </a:cubicBezTo>
                      <a:moveTo>
                        <a:pt x="564" y="71"/>
                      </a:moveTo>
                      <a:lnTo>
                        <a:pt x="564" y="567"/>
                      </a:lnTo>
                      <a:lnTo>
                        <a:pt x="71" y="567"/>
                      </a:lnTo>
                      <a:lnTo>
                        <a:pt x="71" y="70"/>
                      </a:lnTo>
                      <a:lnTo>
                        <a:pt x="564" y="70"/>
                      </a:ln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Message"/>
                <p:cNvSpPr txBox="1"/>
                <p:nvPr/>
              </p:nvSpPr>
              <p:spPr>
                <a:xfrm>
                  <a:off x="720000" y="3528000"/>
                  <a:ext cx="1974964" cy="16004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8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스마트폰의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</a:t>
                  </a:r>
                  <a:r>
                    <a:rPr lang="ko-KR" altLang="en-US" sz="8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블루투스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설정이 켜져 있나요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?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75" name="Checkbox"/>
            <p:cNvSpPr>
              <a:spLocks noChangeAspect="1" noEditPoints="1"/>
            </p:cNvSpPr>
            <p:nvPr/>
          </p:nvSpPr>
          <p:spPr bwMode="auto">
            <a:xfrm>
              <a:off x="4986000" y="3564000"/>
              <a:ext cx="114300" cy="114300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Checkbox"/>
            <p:cNvSpPr>
              <a:spLocks noChangeAspect="1" noEditPoints="1"/>
            </p:cNvSpPr>
            <p:nvPr/>
          </p:nvSpPr>
          <p:spPr bwMode="auto">
            <a:xfrm>
              <a:off x="4986000" y="3746748"/>
              <a:ext cx="114300" cy="114300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70" name="그림 2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271" name="그림 2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sp>
        <p:nvSpPr>
          <p:cNvPr id="272" name="오른쪽 화살표 27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2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294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64429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2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7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를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검색중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연결중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52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40626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앱과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연결하기 위해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의 전원버튼을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더블 클릭해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72" name="Double Tap"/>
          <p:cNvGrpSpPr>
            <a:grpSpLocks noChangeAspect="1"/>
          </p:cNvGrpSpPr>
          <p:nvPr/>
        </p:nvGrpSpPr>
        <p:grpSpPr>
          <a:xfrm>
            <a:off x="1333668" y="3190109"/>
            <a:ext cx="309602" cy="454915"/>
            <a:chOff x="2640013" y="1482726"/>
            <a:chExt cx="984250" cy="1446213"/>
          </a:xfrm>
        </p:grpSpPr>
        <p:sp>
          <p:nvSpPr>
            <p:cNvPr id="73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0" name="Double Tap"/>
          <p:cNvGrpSpPr>
            <a:grpSpLocks noChangeAspect="1"/>
          </p:cNvGrpSpPr>
          <p:nvPr/>
        </p:nvGrpSpPr>
        <p:grpSpPr>
          <a:xfrm>
            <a:off x="4712710" y="3190109"/>
            <a:ext cx="309602" cy="454915"/>
            <a:chOff x="2640013" y="1482726"/>
            <a:chExt cx="984250" cy="1446213"/>
          </a:xfrm>
        </p:grpSpPr>
        <p:sp>
          <p:nvSpPr>
            <p:cNvPr id="81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4" name="Message"/>
          <p:cNvSpPr txBox="1"/>
          <p:nvPr/>
        </p:nvSpPr>
        <p:spPr>
          <a:xfrm>
            <a:off x="3933056" y="3742815"/>
            <a:ext cx="2016224" cy="40626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앱과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연결하기 위해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의 전원버튼을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더블 클릭해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sp>
        <p:nvSpPr>
          <p:cNvPr id="86" name="오른쪽 화살표 85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791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12145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3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8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를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검색중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기기 설정하기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연결이 완료되었습니다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52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원활한 연결을 위해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와 스마트폰을 가까이 위치해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Message"/>
          <p:cNvSpPr txBox="1"/>
          <p:nvPr/>
        </p:nvSpPr>
        <p:spPr>
          <a:xfrm>
            <a:off x="3933056" y="3742815"/>
            <a:ext cx="2016224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기기 설정하기를 클릭해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907704" y="2500390"/>
            <a:ext cx="336871" cy="660267"/>
            <a:chOff x="1907704" y="2500390"/>
            <a:chExt cx="336871" cy="660267"/>
          </a:xfrm>
        </p:grpSpPr>
        <p:grpSp>
          <p:nvGrpSpPr>
            <p:cNvPr id="56" name="Phone"/>
            <p:cNvGrpSpPr>
              <a:grpSpLocks noChangeAspect="1"/>
            </p:cNvGrpSpPr>
            <p:nvPr/>
          </p:nvGrpSpPr>
          <p:grpSpPr>
            <a:xfrm>
              <a:off x="1907704" y="2500390"/>
              <a:ext cx="336871" cy="660267"/>
              <a:chOff x="595686" y="1262396"/>
              <a:chExt cx="2479208" cy="4859248"/>
            </a:xfrm>
          </p:grpSpPr>
          <p:sp>
            <p:nvSpPr>
              <p:cNvPr id="57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6" name="Message"/>
            <p:cNvSpPr txBox="1"/>
            <p:nvPr/>
          </p:nvSpPr>
          <p:spPr>
            <a:xfrm>
              <a:off x="1907704" y="2620884"/>
              <a:ext cx="336871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App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14727" y="2638053"/>
            <a:ext cx="285750" cy="285750"/>
            <a:chOff x="3514460" y="4153164"/>
            <a:chExt cx="285750" cy="285750"/>
          </a:xfrm>
        </p:grpSpPr>
        <p:sp>
          <p:nvSpPr>
            <p:cNvPr id="90" name="Part 1"/>
            <p:cNvSpPr>
              <a:spLocks/>
            </p:cNvSpPr>
            <p:nvPr/>
          </p:nvSpPr>
          <p:spPr bwMode="auto">
            <a:xfrm>
              <a:off x="3514460" y="4207139"/>
              <a:ext cx="73025" cy="141288"/>
            </a:xfrm>
            <a:custGeom>
              <a:avLst/>
              <a:gdLst>
                <a:gd name="T0" fmla="*/ 43 w 94"/>
                <a:gd name="T1" fmla="*/ 0 h 186"/>
                <a:gd name="T2" fmla="*/ 0 w 94"/>
                <a:gd name="T3" fmla="*/ 118 h 186"/>
                <a:gd name="T4" fmla="*/ 13 w 94"/>
                <a:gd name="T5" fmla="*/ 186 h 186"/>
                <a:gd name="T6" fmla="*/ 75 w 94"/>
                <a:gd name="T7" fmla="*/ 162 h 186"/>
                <a:gd name="T8" fmla="*/ 67 w 94"/>
                <a:gd name="T9" fmla="*/ 118 h 186"/>
                <a:gd name="T10" fmla="*/ 94 w 94"/>
                <a:gd name="T11" fmla="*/ 42 h 186"/>
                <a:gd name="T12" fmla="*/ 43 w 94"/>
                <a:gd name="T1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186">
                  <a:moveTo>
                    <a:pt x="43" y="0"/>
                  </a:moveTo>
                  <a:cubicBezTo>
                    <a:pt x="15" y="34"/>
                    <a:pt x="0" y="75"/>
                    <a:pt x="0" y="118"/>
                  </a:cubicBezTo>
                  <a:cubicBezTo>
                    <a:pt x="0" y="142"/>
                    <a:pt x="5" y="165"/>
                    <a:pt x="13" y="186"/>
                  </a:cubicBezTo>
                  <a:lnTo>
                    <a:pt x="75" y="162"/>
                  </a:lnTo>
                  <a:cubicBezTo>
                    <a:pt x="70" y="148"/>
                    <a:pt x="67" y="133"/>
                    <a:pt x="67" y="118"/>
                  </a:cubicBezTo>
                  <a:cubicBezTo>
                    <a:pt x="67" y="91"/>
                    <a:pt x="77" y="64"/>
                    <a:pt x="94" y="42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5BE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Part 2"/>
            <p:cNvSpPr>
              <a:spLocks/>
            </p:cNvSpPr>
            <p:nvPr/>
          </p:nvSpPr>
          <p:spPr bwMode="auto">
            <a:xfrm>
              <a:off x="3525572" y="4153164"/>
              <a:ext cx="274638" cy="285750"/>
            </a:xfrm>
            <a:custGeom>
              <a:avLst/>
              <a:gdLst>
                <a:gd name="T0" fmla="*/ 175 w 362"/>
                <a:gd name="T1" fmla="*/ 0 h 375"/>
                <a:gd name="T2" fmla="*/ 30 w 362"/>
                <a:gd name="T3" fmla="*/ 69 h 375"/>
                <a:gd name="T4" fmla="*/ 81 w 362"/>
                <a:gd name="T5" fmla="*/ 111 h 375"/>
                <a:gd name="T6" fmla="*/ 175 w 362"/>
                <a:gd name="T7" fmla="*/ 67 h 375"/>
                <a:gd name="T8" fmla="*/ 296 w 362"/>
                <a:gd name="T9" fmla="*/ 187 h 375"/>
                <a:gd name="T10" fmla="*/ 175 w 362"/>
                <a:gd name="T11" fmla="*/ 308 h 375"/>
                <a:gd name="T12" fmla="*/ 62 w 362"/>
                <a:gd name="T13" fmla="*/ 231 h 375"/>
                <a:gd name="T14" fmla="*/ 0 w 362"/>
                <a:gd name="T15" fmla="*/ 255 h 375"/>
                <a:gd name="T16" fmla="*/ 175 w 362"/>
                <a:gd name="T17" fmla="*/ 375 h 375"/>
                <a:gd name="T18" fmla="*/ 362 w 362"/>
                <a:gd name="T19" fmla="*/ 187 h 375"/>
                <a:gd name="T20" fmla="*/ 175 w 362"/>
                <a:gd name="T2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75">
                  <a:moveTo>
                    <a:pt x="175" y="0"/>
                  </a:moveTo>
                  <a:cubicBezTo>
                    <a:pt x="118" y="0"/>
                    <a:pt x="65" y="25"/>
                    <a:pt x="30" y="69"/>
                  </a:cubicBezTo>
                  <a:lnTo>
                    <a:pt x="81" y="111"/>
                  </a:lnTo>
                  <a:cubicBezTo>
                    <a:pt x="104" y="83"/>
                    <a:pt x="138" y="67"/>
                    <a:pt x="175" y="67"/>
                  </a:cubicBezTo>
                  <a:cubicBezTo>
                    <a:pt x="242" y="67"/>
                    <a:pt x="296" y="121"/>
                    <a:pt x="296" y="187"/>
                  </a:cubicBezTo>
                  <a:cubicBezTo>
                    <a:pt x="296" y="254"/>
                    <a:pt x="242" y="308"/>
                    <a:pt x="175" y="308"/>
                  </a:cubicBezTo>
                  <a:cubicBezTo>
                    <a:pt x="125" y="308"/>
                    <a:pt x="80" y="278"/>
                    <a:pt x="62" y="231"/>
                  </a:cubicBezTo>
                  <a:lnTo>
                    <a:pt x="0" y="255"/>
                  </a:lnTo>
                  <a:cubicBezTo>
                    <a:pt x="28" y="327"/>
                    <a:pt x="98" y="375"/>
                    <a:pt x="175" y="375"/>
                  </a:cubicBezTo>
                  <a:cubicBezTo>
                    <a:pt x="278" y="375"/>
                    <a:pt x="362" y="291"/>
                    <a:pt x="362" y="187"/>
                  </a:cubicBezTo>
                  <a:cubicBezTo>
                    <a:pt x="362" y="84"/>
                    <a:pt x="278" y="0"/>
                    <a:pt x="175" y="0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3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927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20688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4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9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시작하기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의 최신 펌웨어가 확인되었습니다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기기 설정하기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업데이트가 완료되었습니다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최신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펌웨어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업테이트를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위해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‘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시작하기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’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눌러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Message"/>
          <p:cNvSpPr txBox="1"/>
          <p:nvPr/>
        </p:nvSpPr>
        <p:spPr>
          <a:xfrm>
            <a:off x="3933056" y="3742815"/>
            <a:ext cx="2016224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기기 설정하기를 클릭해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907704" y="2500390"/>
            <a:ext cx="336871" cy="660267"/>
            <a:chOff x="1907704" y="2500390"/>
            <a:chExt cx="336871" cy="660267"/>
          </a:xfrm>
        </p:grpSpPr>
        <p:grpSp>
          <p:nvGrpSpPr>
            <p:cNvPr id="56" name="Phone"/>
            <p:cNvGrpSpPr>
              <a:grpSpLocks noChangeAspect="1"/>
            </p:cNvGrpSpPr>
            <p:nvPr/>
          </p:nvGrpSpPr>
          <p:grpSpPr>
            <a:xfrm>
              <a:off x="1907704" y="2500390"/>
              <a:ext cx="336871" cy="660267"/>
              <a:chOff x="595686" y="1262396"/>
              <a:chExt cx="2479208" cy="4859248"/>
            </a:xfrm>
          </p:grpSpPr>
          <p:sp>
            <p:nvSpPr>
              <p:cNvPr id="57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6" name="Message"/>
            <p:cNvSpPr txBox="1"/>
            <p:nvPr/>
          </p:nvSpPr>
          <p:spPr>
            <a:xfrm>
              <a:off x="1907704" y="2620884"/>
              <a:ext cx="336871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App</a:t>
              </a:r>
            </a:p>
          </p:txBody>
        </p:sp>
      </p:grp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644080" y="2564904"/>
            <a:ext cx="648000" cy="648072"/>
            <a:chOff x="4644080" y="2564904"/>
            <a:chExt cx="648000" cy="648072"/>
          </a:xfrm>
        </p:grpSpPr>
        <p:grpSp>
          <p:nvGrpSpPr>
            <p:cNvPr id="6" name="그룹 5"/>
            <p:cNvGrpSpPr/>
            <p:nvPr/>
          </p:nvGrpSpPr>
          <p:grpSpPr>
            <a:xfrm>
              <a:off x="4644080" y="2564904"/>
              <a:ext cx="648000" cy="648072"/>
              <a:chOff x="4644080" y="2564904"/>
              <a:chExt cx="648000" cy="648072"/>
            </a:xfrm>
          </p:grpSpPr>
          <p:sp>
            <p:nvSpPr>
              <p:cNvPr id="74" name="Progress"/>
              <p:cNvSpPr>
                <a:spLocks noChangeAspect="1"/>
              </p:cNvSpPr>
              <p:nvPr/>
            </p:nvSpPr>
            <p:spPr>
              <a:xfrm>
                <a:off x="4644080" y="2564904"/>
                <a:ext cx="648000" cy="6480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Progress"/>
              <p:cNvSpPr>
                <a:spLocks noChangeAspect="1"/>
              </p:cNvSpPr>
              <p:nvPr/>
            </p:nvSpPr>
            <p:spPr>
              <a:xfrm flipH="1">
                <a:off x="4644080" y="2564976"/>
                <a:ext cx="648000" cy="6480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5" name="Check Icon"/>
            <p:cNvSpPr>
              <a:spLocks noChangeAspect="1"/>
            </p:cNvSpPr>
            <p:nvPr/>
          </p:nvSpPr>
          <p:spPr bwMode="auto">
            <a:xfrm>
              <a:off x="4800071" y="2744960"/>
              <a:ext cx="326668" cy="252000"/>
            </a:xfrm>
            <a:custGeom>
              <a:avLst/>
              <a:gdLst>
                <a:gd name="T0" fmla="*/ 158 w 497"/>
                <a:gd name="T1" fmla="*/ 299 h 379"/>
                <a:gd name="T2" fmla="*/ 40 w 497"/>
                <a:gd name="T3" fmla="*/ 181 h 379"/>
                <a:gd name="T4" fmla="*/ 0 w 497"/>
                <a:gd name="T5" fmla="*/ 221 h 379"/>
                <a:gd name="T6" fmla="*/ 158 w 497"/>
                <a:gd name="T7" fmla="*/ 379 h 379"/>
                <a:gd name="T8" fmla="*/ 497 w 497"/>
                <a:gd name="T9" fmla="*/ 40 h 379"/>
                <a:gd name="T10" fmla="*/ 457 w 497"/>
                <a:gd name="T11" fmla="*/ 0 h 379"/>
                <a:gd name="T12" fmla="*/ 158 w 497"/>
                <a:gd name="T13" fmla="*/ 29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379">
                  <a:moveTo>
                    <a:pt x="158" y="299"/>
                  </a:moveTo>
                  <a:lnTo>
                    <a:pt x="40" y="181"/>
                  </a:lnTo>
                  <a:lnTo>
                    <a:pt x="0" y="221"/>
                  </a:lnTo>
                  <a:lnTo>
                    <a:pt x="158" y="379"/>
                  </a:lnTo>
                  <a:lnTo>
                    <a:pt x="497" y="40"/>
                  </a:lnTo>
                  <a:lnTo>
                    <a:pt x="457" y="0"/>
                  </a:lnTo>
                  <a:lnTo>
                    <a:pt x="158" y="299"/>
                  </a:lnTo>
                  <a:close/>
                </a:path>
              </a:pathLst>
            </a:custGeom>
            <a:solidFill>
              <a:srgbClr val="00968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2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3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420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1593</Words>
  <Application>Microsoft Office PowerPoint</Application>
  <PresentationFormat>화면 슬라이드 쇼(4:3)</PresentationFormat>
  <Paragraphs>685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나눔고딕 ExtraBold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최 신호</cp:lastModifiedBy>
  <cp:revision>115</cp:revision>
  <dcterms:created xsi:type="dcterms:W3CDTF">2018-11-14T07:02:45Z</dcterms:created>
  <dcterms:modified xsi:type="dcterms:W3CDTF">2019-01-01T12:11:32Z</dcterms:modified>
</cp:coreProperties>
</file>