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6063-5332-4F22-A592-B93ED1E33A73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1677-AF30-4439-854E-9D628D9E5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37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6063-5332-4F22-A592-B93ED1E33A73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1677-AF30-4439-854E-9D628D9E5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6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6063-5332-4F22-A592-B93ED1E33A73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1677-AF30-4439-854E-9D628D9E5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9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6063-5332-4F22-A592-B93ED1E33A73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1677-AF30-4439-854E-9D628D9E5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4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6063-5332-4F22-A592-B93ED1E33A73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1677-AF30-4439-854E-9D628D9E5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3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6063-5332-4F22-A592-B93ED1E33A73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1677-AF30-4439-854E-9D628D9E5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0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6063-5332-4F22-A592-B93ED1E33A73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1677-AF30-4439-854E-9D628D9E5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7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6063-5332-4F22-A592-B93ED1E33A73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1677-AF30-4439-854E-9D628D9E5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0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6063-5332-4F22-A592-B93ED1E33A73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1677-AF30-4439-854E-9D628D9E5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6063-5332-4F22-A592-B93ED1E33A73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1677-AF30-4439-854E-9D628D9E5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6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6063-5332-4F22-A592-B93ED1E33A73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1677-AF30-4439-854E-9D628D9E5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0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46063-5332-4F22-A592-B93ED1E33A73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B1677-AF30-4439-854E-9D628D9E5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4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2988" y="1416424"/>
            <a:ext cx="90722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mtClean="0"/>
              <a:t>Từ một ô chỉ có thể đi đến 1 ô khác trong 4 ô liền kề =&gt; sau khi dfs điểm (i;j )thì đường đi từ điểm (i;j) dài nhất sẽ không thay đổi nữa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smtClean="0"/>
              <a:t>Có thể kế thừa đường đi từ lần dfs trước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smtClean="0"/>
              <a:t>Có 10^6 ô đi nữa =&gt; chỉ có 10^6 lần đi qua thôi =&gt; O(n)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Trường hợp đường đi từ một điểm tạo thành chu kỳ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28800" y="3926541"/>
            <a:ext cx="233083" cy="2330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50141" y="3998259"/>
            <a:ext cx="833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272117" y="3908611"/>
            <a:ext cx="233083" cy="2330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72117" y="5040011"/>
            <a:ext cx="233083" cy="2330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828799" y="5040011"/>
            <a:ext cx="233083" cy="2330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88658" y="4285129"/>
            <a:ext cx="0" cy="600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348753" y="5156552"/>
            <a:ext cx="735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945340" y="4285129"/>
            <a:ext cx="0" cy="600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2351" y="3881717"/>
            <a:ext cx="233083" cy="2330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764304" y="3881716"/>
            <a:ext cx="233083" cy="2330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6</a:t>
            </a:r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648635" y="4009068"/>
            <a:ext cx="735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831976" y="3998257"/>
            <a:ext cx="735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272116" y="6054869"/>
            <a:ext cx="233083" cy="2330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388657" y="5378823"/>
            <a:ext cx="0" cy="600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281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2021-11-03T07:05:08Z</dcterms:created>
  <dcterms:modified xsi:type="dcterms:W3CDTF">2021-11-03T07:20:49Z</dcterms:modified>
</cp:coreProperties>
</file>