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0:44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15752 12912 0,'17'0'47,"18"0"-32,1 0-15,34 0 0,-17 0 0,18 0 16,-36 0-16,18 0 0,0 0 0,-18 0 16,18 0-16,0 0 0,-18 17 0,18-17 15,229 71 1,283-54 15,52-17 16,-582 0-16,-17 0-15,0 0-1,-1 0 1,1 0 0,17 0-1,18 0 1,0 0 0,-18 0-1,1 0 1,-19 0-16,36 0 15,35 0 1,36 0 0,52-35 15</inkml:trace>
  <inkml:trace contextRef="#ctx0" brushRef="#br0" timeOffset="1006.38">5345 13017 0,'17'0'63,"1"0"-48,-1-17-15,19 17 16,299-18 15,212 18 0,-406 0-31</inkml:trace>
  <inkml:trace contextRef="#ctx0" brushRef="#br0" timeOffset="1123.07">6932 12982 0,'53'18'0,"-106"-36"0,177 53 16,-89-17-16,53-18 16,-17 0-1</inkml:trace>
  <inkml:trace contextRef="#ctx0" brushRef="#br0" timeOffset="1415.74">7691 13035 0,'0'0'0,"35"0"16</inkml:trace>
  <inkml:trace contextRef="#ctx0" brushRef="#br0" timeOffset="19135.3">4533 14587 0,'0'-17'0,"18"-1"15,35 0-15,0 1 0,0-1 16,-1 1-16,37-19 0,-54 19 0,36-1 0,-1 0 16,18 1-16,-17-1 0,35 0 15,-18 1-15,0 17 0,0 0 0,18 0 16,0 0-16,0 0 0,-18 0 0,0 0 15,406 0 1,-18 0 15,-229 0 1,-70 0 14,-142 0-30,-17 0 0,-1 0-1,1 0 17,-1 0-17</inkml:trace>
  <inkml:trace contextRef="#ctx0" brushRef="#br0" timeOffset="21457.42">9525 14464 0,'18'0'93,"17"0"-77,-17 0-16,17 18 0,18-18 0,300 88 31,334 18 0,142-36 1,-52-70-1,-566 0-15,36 0 15,-123 35-16,-1-17 1,71-18 0,35 18-1,36-18 1,-177 0-16,283 0 16,-71 0-1,70 17 1,18-17-1,35 0 1,89 0 0,-142 0-1,-88 0 1,71 0 0,-88 0-1,17 0 16,36 0-15,-19 0 0,-52 0-1,-53 0 1,-17 0 0,-71 0-1,-1 0 1,-87 0-16,17 0 15,-17 0 1</inkml:trace>
  <inkml:trace contextRef="#ctx0" brushRef="#br0" timeOffset="24113.71">11959 16369 0,'18'-18'47,"-1"1"-31,1 17-1,70-18-15,53-17 31,-88 35-31,53-18 16,-88 18-16,70 0 16,-35-18-1,-35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1:28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6526 0,'18'0'94,"0"0"-63,-1 0 47,1 0-62,0 0-1,17 0 1,18 0-16,17 0 15,-34 18 1,-19-18 0</inkml:trace>
  <inkml:trace contextRef="#ctx0" brushRef="#br0" timeOffset="5272.81">9172 6562 0,'18'0'47,"-1"0"-47,19 0 16,17 0-16,35 0 15,-53 0-15,0 0 0,18-18 0,-17 0 16,17 18-16,-18 0 0,-18-17 0,19 17 16,17 0-16,-18 0 0,18 0 0,123 0 31,-70 0 0,-35 0 0,-36 0 16,-17 0-31,-1 0-1,18 0 1,-17-18 0</inkml:trace>
  <inkml:trace contextRef="#ctx0" brushRef="#br0" timeOffset="6352.72">15117 6456 0,'17'0'79,"1"0"-79,-1 0 0,19 0 15,-19 17-15,107 19 16,-54-19-1,1 1 17</inkml:trace>
  <inkml:trace contextRef="#ctx0" brushRef="#br0" timeOffset="9632.95">19826 6544 0,'18'0'47,"17"0"-47,18 0 15,617 0 17,-246 0-17,-54 0 1,-176 0-1,-71 0 1,-17 0 0,-35 0-1,-1 0 1,1 0 0,17 0-1,-35 0 1</inkml:trace>
  <inkml:trace contextRef="#ctx0" brushRef="#br0" timeOffset="20413.88">4092 6491 0,'18'0'15,"-18"18"-15,17-18 16,1 0-16,0 0 15,-1 0 1,1 0-16,0 0 16,52 0 15,-34 0 0,16 0 16,-34 0-31,0 0-16,-1 0 15,1 0 1,0 0 0,-1 0-1,1 0 1,0 0 62,-1 0-47,1 0 32</inkml:trace>
  <inkml:trace contextRef="#ctx0" brushRef="#br0" timeOffset="25582.83">19738 4904 0,'0'0'0,"18"-18"47,-1 18-16,36 0-15,53 0-1,-53 0-15,35 0 16,-53 0 0</inkml:trace>
  <inkml:trace contextRef="#ctx0" brushRef="#br0" timeOffset="39357.81">3440 12753 0,'17'0'31,"1"0"-15,17 0-16,124 0 31,35 0 0,-159 0-15,0 0-1</inkml:trace>
  <inkml:trace contextRef="#ctx0" brushRef="#br0" timeOffset="40606.14">5133 12559 0,'0'-18'47,"18"18"-31,-1 0 0,1 0-16,-1 0 0,1 0 15,0 0-15,-1 0 0,1 0 16,0 0-16,-1 0 0,54 0 31,35-17 0,52 17 1,-34 0-1,-71 0-16,0 0 1,17 0 0,1 0 15,17 0-15,-17 0-1,-54 0-15,71 17 16,-17 1-1,17 0 1,-17-1 0,-36-17-1,0 0 1,-17 0 0,0 0 15,17 0-16,-18 0 1</inkml:trace>
  <inkml:trace contextRef="#ctx0" brushRef="#br0" timeOffset="42250.18">1570 10971 0,'17'0'78,"1"0"-47,0 0-15,-1 0 15,1 0 1,0 18-1,-1 0-31,1-18 15,17 17 1,-17 1 0,0-18-1,-1 0 48,1 0-32,-1 0 0,1 0-15,0 0 0,-18 18-1,17-1 1,1-17 15</inkml:trace>
  <inkml:trace contextRef="#ctx0" brushRef="#br0" timeOffset="42883.99">1905 10848 0,'0'18'110,"-18"-18"-110,18 17 0,0 1 15,-17-1 1,-1-17-16,18 18 16,-18 0-1,1-18 32,-1 17-31,-17 19-1,17-19 1,-35 36 0,36-35-1,-1-18 1</inkml:trace>
  <inkml:trace contextRef="#ctx0" brushRef="#br0" timeOffset="45864.8">3492 13847 0,'18'0'62,"0"0"-62,-1 17 16,19-17-16,-19 18 15,19-18-15,-19 0 0,1 17 16,0-17-16,-1 0 0,1 0 0,17 18 16,-17-18-16,-1 18 0,72-18 31,-54 0 0,-18 0 63</inkml:trace>
  <inkml:trace contextRef="#ctx0" brushRef="#br0" timeOffset="49688.22">9137 14041 0,'35'-18'78,"18"18"-78,-18 0 0,89-35 16,193-18 0,-246 35-16,17 18 0,159 0 15,194 0 17,-18 0-17,-52 0 1,-36 0-1,-53-18 1,18 1 0,70-18-1,-105 17 1,-53 18 0,-71 0-1,0 0 1,0 0-1,35 0 1,-17-18 0,18 1 15,-142 17-15,0 0-1,-17 0 1,35 0-1,35-18 1,-53 18 0,-35-18-1,18 18 1</inkml:trace>
  <inkml:trace contextRef="#ctx0" brushRef="#br0" timeOffset="51383.3">23548 8996 0,'0'0'16,"-35"0"0,17 0-1,0 0-15,1 0 0,-1 0 16,0 0-16,1 0 0,-124 123 31,0 177 0,141-282-31,0 70 32,52-53-1,-16-35-15,17-17-1,35-89 1,0-35-1,-35-18 1,-35-35 0,-18 70 15,0 160 47,0-19-62,0 19-16,-18-19 0,18 71 15,0-35 1,0 106 0,-18-35-1,18-54 1</inkml:trace>
  <inkml:trace contextRef="#ctx0" brushRef="#br0" timeOffset="51810.22">23971 8731 0,'0'0'0,"18"0"63,0 0-63,17 0 0,18 0 15,35 0 1,-70 0 0,-1 0-1</inkml:trace>
  <inkml:trace contextRef="#ctx0" brushRef="#br0" timeOffset="52168.29">24007 8784 0,'0'35'47,"0"-17"-47,0 17 0,0 36 16,-18 158-1,18-123 1,0 0 0,0-88 15,88-18-16,18 0 1,-71 0 0,-17 17 15</inkml:trace>
  <inkml:trace contextRef="#ctx0" brushRef="#br0" timeOffset="52801.16">24465 8890 0,'0'-18'16,"18"18"-1,-1 0 1,1 0-16,17 0 31,1 0-15,-19 0-1,1 0 1,0 0-16,-1 18 16,-17 0-1,-35 52 1,-71 18 0,18-17-1,53-18 1,17-36-1,18 19 1,70-1 0,-52-17-1,35 17-15,-18 18 16,-35 35 15,0-35-15,0 18-1,-35-19 1,-36-34 0,19-18-1,34 0 1,0 0 0</inkml:trace>
  <inkml:trace contextRef="#ctx0" brushRef="#br0" timeOffset="53401.12">24906 8661 0,'18'17'16,"-1"-17"-16,19 18 15,-19 0 1,71-1-1,-52-17 1,-1 18 0,-17-18-1,-1 18 1,1 70 15,-18 18-15,0-18-1,0 0 1,0 53 0,0 71-1,0-89 1,-18-35 0,18-70-1,-17-18 1,-1 0-1,-17 0 1,-18 0 0</inkml:trace>
  <inkml:trace contextRef="#ctx0" brushRef="#br0" timeOffset="53689.35">25435 9278 0,'18'-18'16,"0"18"-16,-1 0 15,1 0-15,-1 0 16,142 53 0,-124-53-16,36 18 15,-53-18 1,-18 18 15</inkml:trace>
  <inkml:trace contextRef="#ctx0" brushRef="#br0" timeOffset="53951.06">25435 9807 0,'18'0'47,"-18"-17"-47,35 17 0,0-18 0,18 18 16,-35 0-1,0 0 1,-18 18 0,17-1-1</inkml:trace>
  <inkml:trace contextRef="#ctx0" brushRef="#br0" timeOffset="54534.17">27111 8890 0,'18'0'31,"17"0"-31,-17 0 0,34 0 15,-16 0-15,-1 0 0,18 0 0,0 0 16,-18 0-16,36 0 0,-18 0 0,-36 0 16,18 0-16,1 0 0,70 0 31</inkml:trace>
  <inkml:trace contextRef="#ctx0" brushRef="#br0" timeOffset="55066.74">27217 8925 0,'-53'71'16,"106"-142"-16,-141 159 0,70-52 0,18-1 0,-35 53 16,-18 36-1,35-54 1,18-34 0,35-36 46,1 0-62,34 0 16,71 35-1,-52 71 1,-54-18 0,-35-35 15,-18 17-16,-70 1 1,-106-1 0,141-70-1,18 0 1,-1 0 0</inkml:trace>
  <inkml:trace contextRef="#ctx0" brushRef="#br0" timeOffset="55602.34">22278 10495 0,'-35'159'31,"17"-106"-31,0 0 0,1 17 16,17-17-16,-18 0 0,-17 123 31,35-140 0</inkml:trace>
  <inkml:trace contextRef="#ctx0" brushRef="#br0" timeOffset="55869.46">22260 11007 0,'18'-18'15,"0"18"1,70-18 0,53-35-1,-18 18 1,-70 18 0,-17-1-1,-19 18 1</inkml:trace>
  <inkml:trace contextRef="#ctx0" brushRef="#br0" timeOffset="56117.25">22454 10601 0,'212'-53'15,"-177"35"-15,124-35 16,-106 36-1,53-18-15,-71 35 16</inkml:trace>
  <inkml:trace contextRef="#ctx0" brushRef="#br0" timeOffset="56867.41">23513 10530 0,'-18'0'32,"0"0"-32,-17 0 15,35 18-15,-18 0 16,-17-18-16,18 17 0,-1 1 15,0 0-15,1-1 0,-142 248 32,159 52-1,106-211 0,-53-106-15,17-35-1,-52 35-15</inkml:trace>
  <inkml:trace contextRef="#ctx0" brushRef="#br0" timeOffset="57540.62">23618 10760 0,'18'0'62,"0"0"-62,-1 0 0,1 0 16,0 0-16,17 0 16,35-18-1,-17 18 1,-17 0-16,-1 0 16,-17 0 30,-18 18-30,0-1 0,-18 36-1,-17-35-15,-71 0 16,71-1 0,17 1-1,18-1 16,18 19-15,34 34 0,-34-34-1,-18 16 1,0-34-16,0 0 47,-18-18-32,1 0 1,-1 0 0</inkml:trace>
  <inkml:trace contextRef="#ctx0" brushRef="#br0" timeOffset="57900.38">24201 11342 0,'17'0'31,"1"0"-15,-1 0-1,1 0 1,0 0 0,-1 0-1,-17 17 1,-70 36-1,17-53 1,0 18 0,18 0-1</inkml:trace>
  <inkml:trace contextRef="#ctx0" brushRef="#br0" timeOffset="58712.38">24906 10760 0,'0'0'0,"-35"0"47,17 17-31,-35 1-16,-105 53 15,-125 123 16,354-18 1,493 18-1,-546-176-15,0-18 15</inkml:trace>
  <inkml:trace contextRef="#ctx0" brushRef="#br0" timeOffset="59084.39">24853 11007 0,'0'-18'16,"0"36"-1,0-1 1,-17 71-1,-54 107 1,0-1 0,1-36-1,70-105 1,0-35 0,0-1-1,18-17-15,-1 0 0</inkml:trace>
  <inkml:trace contextRef="#ctx0" brushRef="#br0" timeOffset="59400.51">25382 10495 0,'0'0'0,"18"-18"15,0 18 1,17 53 0,18 89-1,17 34 1,-70-53 0,0-87-16,0 69 15,-53 19 1,-52-1-1,-19 54 1,71-89 0,36-70-1</inkml:trace>
  <inkml:trace contextRef="#ctx0" brushRef="#br0" timeOffset="59733.62">25541 11448 0,'88'0'31,"-52"0"-31,34 0 16,36 0 0,0-18-1,70 18 1,-88 0 0,-70 0-1,-106 35 16,-18 36-31</inkml:trace>
  <inkml:trace contextRef="#ctx0" brushRef="#br0" timeOffset="60017.86">25594 11677 0,'18'0'63,"-1"0"-47,1 0-16,35 0 0,88 0 15,-88 0 16,-18 0-15,-17 0 0</inkml:trace>
  <inkml:trace contextRef="#ctx0" brushRef="#br0" timeOffset="60633.21">27129 10866 0,'0'-18'16,"0"0"-16,0 54 0,0-89 0,-18 53 15,18-36-15,-18 36 16,-17-35-1,-18 35 1,-176 176 0,17 160-1,89-54 1,123-229-16,0 105 16,0-87 15,53-36-16,35-35 1,35 0 0,1-53-1,-18-52 1,-54-89 0,-52 0-1,0-18 1,-52 35-1,16 72 1,19 69-16</inkml:trace>
  <inkml:trace contextRef="#ctx0" brushRef="#br0" timeOffset="64865.85">21678 11959 0,'0'0'0,"18"0"0,-1 0 31,1 0-31,0 0 0,-18 35 0,0-17 16,0 17-16,0 318 31,0 0 1,-18-159-1</inkml:trace>
  <inkml:trace contextRef="#ctx0" brushRef="#br0" timeOffset="65172.03">21661 12559 0,'0'-18'15,"52"1"1,37-1 0,-36 0-1,-18 18 1,18-17-1,-36 17-15,72 0 16,-54 0 0</inkml:trace>
  <inkml:trace contextRef="#ctx0" brushRef="#br0" timeOffset="65448.36">21890 12153 0,'17'0'31,"1"-17"-31,0 17 16,70-18-16,106 18 16,-71 0-1,-87 0-15,34 0 16,-34 0 0</inkml:trace>
  <inkml:trace contextRef="#ctx0" brushRef="#br0" timeOffset="65782.3">22807 11994 0,'0'0'0,"18"-17"31,-18 34-15,0 125-1,-18-90-15,-17 160 16,0 35 15,35-123-31,0-1 31,0-52-15,17-36 0,36-35-1,0 0-15</inkml:trace>
  <inkml:trace contextRef="#ctx0" brushRef="#br0" timeOffset="66381.69">23407 12171 0,'17'0'78,"1"0"-78,0 0 15,-1 0 1,1 0 0,-18 17-1,0 72 1,-88-1-1,53-71-15,-71 54 16,70-36-16,-52 36 16,35-36-1,53-17 1,0-1 0,71 19-1,52-1 16,-87-17-31,17 17 16,-53 18 0,0 35-1,-36-17 1,-17-36 0,18 0-1,-18-35 1,35 0 15</inkml:trace>
  <inkml:trace contextRef="#ctx0" brushRef="#br0" timeOffset="66640.13">23583 12841 0,'18'0'47,"-1"0"-47,-17 18 47</inkml:trace>
  <inkml:trace contextRef="#ctx0" brushRef="#br0" timeOffset="66865.52">23618 13229 0,'0'0'0,"0"18"0,0 17 16,0-17 15,0-1-31,0 1 16,-17-18-1,-1 0 16</inkml:trace>
  <inkml:trace contextRef="#ctx0" brushRef="#br0" timeOffset="67498.83">24165 12241 0,'0'18'63,"18"0"-63,17-1 15,-17-17-15,52 36 16,-34-36 0,-1 0-1,-35 17 1,0 18 0,0 1-1,-18-36 1,-17 35-16,-36 18 31,1-18-15,-18 18-1,70 0 1,36-18 0,70 36-1,-70-53 1,-18 34-1,0-16 1,0-1 0,-18 18-1,-17 17 1,-1-52 0,36 0-1,-17-18 16,-1 0-15</inkml:trace>
  <inkml:trace contextRef="#ctx0" brushRef="#br0" timeOffset="67865.83">24447 11977 0,'0'-18'31,"18"36"-15,53 105-16,-18 71 16,17 18-1,-52-36 1,-18-140-1,0 17 1,0-1 0,0-16-1,0-1 1,-53 0 0,0 36-1,18-36 1,35 18-1,0-18-15</inkml:trace>
  <inkml:trace contextRef="#ctx0" brushRef="#br0" timeOffset="68348.13">25030 13053 0,'0'0'0,"0"17"0</inkml:trace>
  <inkml:trace contextRef="#ctx0" brushRef="#br0" timeOffset="68830.61">27164 13070 0,'18'0'140</inkml:trace>
  <inkml:trace contextRef="#ctx0" brushRef="#br0" timeOffset="69148.42">28081 13141 0,'0'0'0</inkml:trace>
  <inkml:trace contextRef="#ctx0" brushRef="#br0" timeOffset="91750.61">4904 16210 0,'-18'0'16,"0"0"0,36 0 156,0 0-157,-1 0-15,1 0 16,0 0-16,34 0 15,54 0 1,35 0 0,-35 0-1,0 0 1,35 0 0,-17 0-1,-89 0-15,71 0 16,17 0-1,1 0 1,17 0 0,-35 0-1,17-35 17,1 17-17,-1-17 1,1 0-1,17-1 1,-18 36 0,-52 0-1,-18-17 1,17 17 0,-17-18-1,-18 0 1,36 18-1,-18 0 1,17 0 0,54 0-1,-36 0 17,18-17-17,0 17 1,-18-18-1,18 18 1,-53-17 0,0 17-1,17 0 1,-17 0 0,18 0-1,-36 0 1,18 0-1,0 0 1,0-18 0,17 18-1,-35 0 17,1 0-17,-19 0 1,72 0-1,16 0 1,-52 0 0,35 0-1,18 18 1,-17-18 0,34 0-1,-35 0 1,18 0-1,-35 0 1,87 0 0,36 0 15,18 0-15,17 17-1,-35-17 1,0 0-1,18 0 1,0 0 0,-1 0-1,-34 18 1,-18-18 0,-18 0-1,53 0 1,17 0-1,-52 0 1,-53 0 0,0 0-1,17 0 17,1 0-17,52 0 1,-35 0-1,-17 0 1,-89 0-16,71 0 16,0 0-1,-71 0 1,-17 0-16,34 0 16,-16 0-1,34 0 1,-17 0-1,-18 0 1,-17 0 0,0 0-1,-1 0 17,1 0-1,0 0-31,17 0 31,-17 0-15,-1 0-1</inkml:trace>
  <inkml:trace contextRef="#ctx0" brushRef="#br0" timeOffset="105939.26">3069 6191 0,'0'18'47,"0"0"-31,0-1 0,18-17 15,-1 0-16,1 18 1,0-18-16,-1 0 31,1 0 32,0 0-48,-1 0 95,1 0-110,0 0 15,-1 0-15,1 0 16,-1 0-16,54-53 16,-18 0-1,0 35 1,-36 18-16,1-35 16</inkml:trace>
  <inkml:trace contextRef="#ctx0" brushRef="#br0" timeOffset="106857.76">4110 6121 0,'35'17'63,"0"19"-63,-35-1 0,36 0 15,-1-17-15,0 17 0,1 0 0,-36-17 16,35 0-16,0 17 0,-17 0 0,17-17 15,0 17-15,1-35 0,-19 18 0,71 17 32,-35-35-1,0-159 0,-53 53 0</inkml:trace>
  <inkml:trace contextRef="#ctx0" brushRef="#br0" timeOffset="108963.57">8449 18274 0,'35'-18'125,"36"18"-125,193 0 15,248 0 1,-389 0-16,318 0 15,-70 0 1,-107 0 0,-87 0-1,-71 0 1,-18 0 0,18 0-1,-1-35 16,1 17-15,-35 18 0,-18-17-1,-36 17 1,36 0 0,36 0-1,-72 0 1,54 0-1,-18 0 1</inkml:trace>
  <inkml:trace contextRef="#ctx0" brushRef="#br0" timeOffset="113611.94">17004 13476 0,'0'0'0,"18"0"63,-1 0-48,1 0-15,88 0 16,52 0 0,-17 0-1,1-18 1,16 1 0,-122 17-1</inkml:trace>
  <inkml:trace contextRef="#ctx0" brushRef="#br0" timeOffset="114882.44">16916 13511 0,'17'18'78,"19"0"-78,-1 17 16,177 88 0,-89-17-1,-105-88-15,105 52 16,-17 19 0,-53-36-1,-18-36 1,-35 1 46,0-1-30,0 1-17,-17 35 1,-125 70-1,1-34 1,-17 17 0,105-89-16,-53 18 15,-53 1 1,106-19 0,53 1 93,18-18-93,-1 18-16,36-1 0,88 1 15,177 52 1,-230-70-16,300 36 15,-194-1 1,-159-17 0</inkml:trace>
  <inkml:trace contextRef="#ctx0" brushRef="#br0" timeOffset="115661.91">19262 13511 0,'0'0'0,"-36"36"94,19-1-94,17-17 0,-36 34 0,19-16 16,-18 17-16,-1 0 0,1 17 0,-106 230 31,88 0 0,53-282-31,0 70 31,0-53 1,0-17-1</inkml:trace>
  <inkml:trace contextRef="#ctx0" brushRef="#br0" timeOffset="115970.09">18768 14164 0,'0'-18'62,"17"18"-46,36 0-16,71 0 15,-18 0 1,-89 0 0</inkml:trace>
  <inkml:trace contextRef="#ctx0" brushRef="#br0" timeOffset="116605.42">19438 13705 0,'0'-17'0,"18"17"31,-1 0-16,19 0-15,-19 0 0,1 0 0,0 0 16,17 0-16,-18 0 0,1 0 16,0 0-16,-1 0 0,1 0 15,0 0 1,-1 0 15</inkml:trace>
  <inkml:trace contextRef="#ctx0" brushRef="#br0" timeOffset="117513.67">19562 13705 0,'0'18'47,"-18"0"-47,18-1 31,0 1-31,-35 229 47,-1-18-16,19-88 0,-1-123-15,18 0 0,18-18 62,17 17-78,0 1 15,18 0 1,-18-18 0</inkml:trace>
  <inkml:trace contextRef="#ctx0" brushRef="#br0" timeOffset="118206.75">19738 14252 0,'18'0'31,"-1"0"-31,-17 18 16,0-1-1,0 1 1,0 0-16,0-1 0,0 36 16,0-17 15,0-19-31,0 1 15,0 0 17,18-54-17,-1-70 1,19 1 0,-36 87-1,17 0 1,1 18 31,0 0-16,-1 18-15,-17 35-1,0 17 1,0-52-16,0 17 15</inkml:trace>
  <inkml:trace contextRef="#ctx0" brushRef="#br0" timeOffset="119037.97">20179 13741 0,'0'0'0,"18"0"78,-1 0-78,1 0 16,70 0 15,-53 0-15,-17 0 0,0 0-1,-1 0 48,-17 17-32,0 1-31,0 35 0,0 88 16,0-18-1,0-17 1,0 18-1,-17-18 1,17-71 15,0-17-15,-18-18 31,0 0-47,1 0 15,-19 0 1,19-36 0,-19 36-1,19 0-15</inkml:trace>
  <inkml:trace contextRef="#ctx0" brushRef="#br0" timeOffset="119671.27">20849 13811 0,'0'-17'62,"18"17"-62,-1 0 0,19 0 16,-19 0-16,1 0 0,17 0 15,-17 0-15,0 0 47</inkml:trace>
  <inkml:trace contextRef="#ctx0" brushRef="#br0" timeOffset="120209.13">20920 13758 0,'-18'0'16,"0"36"-1,1-1-15,17-17 16,-53 105-16,18-17 31,-1 17-15,19-52 0,17-36-1,0-17 1,0-1-1,0 1 1,0 0 0,0-1-1,0 1 1,17 0 46,54-1-62,-18-17 16,-36 0 0</inkml:trace>
  <inkml:trace contextRef="#ctx0" brushRef="#br0" timeOffset="120653.99">21043 14340 0,'0'18'78,"0"0"-78,0-1 0,0 89 32,0-88-32,0 17 15,0-17 1</inkml:trace>
  <inkml:trace contextRef="#ctx0" brushRef="#br0" timeOffset="120869.08">21078 14058 0,'0'-17'15,"36"17"79</inkml:trace>
  <inkml:trace contextRef="#ctx0" brushRef="#br0" timeOffset="121670.71">21414 13935 0,'17'0'31,"1"0"-15,0 0-16,-1 0 15,1 0-15,17 0 16,-17 0-1,-1 0 1,1 0 0,0 0 46,-1 0-62,1 0 31,0 0-15,-1 17 0,1 19-1,-1-19 1,-17 1 0,18 0-1,0-1 1,-18 1 31,0-1-47,0 54 31,0-36-31,0 53 16,0 54-1,-71 16 1,36-34-1,17-89 1,18-17 0,0-1 46,-17-17-62,-19 0 16,-52-17-1,0 17 1,53-18 15,17 18-15</inkml:trace>
  <inkml:trace contextRef="#ctx0" brushRef="#br0" timeOffset="122514.58">17145 15240 0,'0'18'94,"-18"-1"-94,18 19 0,0-19 16,0 18-1,0-17-15,0 0 16</inkml:trace>
  <inkml:trace contextRef="#ctx0" brushRef="#br0" timeOffset="122757.93">17268 14870 0</inkml:trace>
  <inkml:trace contextRef="#ctx0" brushRef="#br0" timeOffset="123154.33">17427 15099 0,'18'0'31,"-1"0"-15,19 0-1,-1 0 1,89 35 0,-36-17-1</inkml:trace>
  <inkml:trace contextRef="#ctx0" brushRef="#br0" timeOffset="123506.38">17604 15328 0,'35'0'78,"0"0"-78,0 0 0,36 0 16,35 0-1,-89 0 1</inkml:trace>
  <inkml:trace contextRef="#ctx0" brushRef="#br0" timeOffset="124068.7">18186 15240 0,'17'-18'31,"-17"1"-31,36 17 16,-1-36-1,18-16 1,-18 16 0,0-17-1,-17 18 1,0 17 0,-1 1-1,-17 34 48,0 19-63,0-19 15,0 36 1,0-17-16,0 34 16,0-17-1,-17-18 1,17 1-1,-18-19 1,18 1 0,0-1-1</inkml:trace>
  <inkml:trace contextRef="#ctx0" brushRef="#br0" timeOffset="124383.61">18292 15363 0,'-18'0'31,"36"0"16,-1 0-47,18 0 0,89 36 15,17-1 1,-106-17 0</inkml:trace>
  <inkml:trace contextRef="#ctx0" brushRef="#br0" timeOffset="125884.22">17163 12912 0,'0'17'63,"0"19"-48,0-19-15,0 71 31,0-70-15,0 0 0,0-36 93,0-17-93,0 17-16,17 18 0,1-35 15,17-18 1,0 53 0,1-18-1,-19 18 16,19 0-15,-19 0 0,1 18-1,-18 0 1,35-1 0,0 18-1,-17 18 1,-18-17-1,18 17 1,-18-18 0,0-17-1,0-1 1,17-17 31,1 0-32,-18-35-15,53-53 16,35 17 0,-70 71-16,70-35 31,-70 35 16,-1 0-32,19 70 1,-1 19 0,-35-54-16,17 53 15,-17 0 1,0-35 0,0 0-1</inkml:trace>
  <inkml:trace contextRef="#ctx0" brushRef="#br0" timeOffset="136412.41">16404 12047 0,'18'0'62,"17"0"-62,18 0 16,247 89 0,441 122 15,-53-70 0,-635-141-31,282 18 16,-18 0-1,36 17 1,17 35 0,-35 1-1,-52 0 17,-107-36-17,-35 0 1,53-17-1,0-1 1,53 1 0,53 17-1,-18-17 1,18 17 0,-18 18-1,-211-35-15,105 17 16,-17 0-1,-106-35 1,-35 0 0,17 18-1,-17-18 48,-1 0-48,-17 18 95,0-1-95,0 19-15,0-1 16,0 35-16,0 1 0,-70 176 16,-36 88-1,-35 0 1,0 71 15,-1 0-15,37-124-1,34-71 1,53-175-16,-34 140 16,16-70-1,19-53 1,-1-36 0,18 19-1,-18-1 1,18 0-1,-17 1 1,17-19-16,-36 36 16,36-18-1,-17 1 17,-1-1-17,18 0 1,-18-35-1,1 18 95,-1 0-95,-35-18-15,0 17 0,-229 18 16,-53-17 0,-300 0 15,494-18-31,-230 0 16,-105 0-1,35 0 1,106 0-1,-318-71 1,213 1 0,-107-19-1,53 19 1,335 52 0,0 1-1,106 17-15,-52-18 16,16 0-1,-16 1 1,52 17 0,-53 0-1,-176 0 17,52-18-17,107 0 1,52 1-1,36-1 1,17 0 0,1 18-1,17-17 110,0-1-125,0 1 0,17-1 0,36-141 16,18-53 15,-1-17-15,36-124-1,35 1 1,-105 211-16,122-336 16,-34 177-1,-18-141 1,-18 177 0,-35 123-1,-18 35 1,0 0-1,1 53 1,-36 18-16,35-36 16,-35 36-1,17 35 1,-17-18 15,0 1-15,0-1-1,18-17 1,17-18 0,-17-35-1,0 17 1,17 1 0,0-19-1,-35 54 1,0 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4:19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3651 0,'0'18'62,"36"-18"-46,-1 0 0,106 0-1,-88 0-15,212 0 16,87 0-1,125 0 1,17 0 0,-89 0-1,195 0 1,-124 0 0,53-35-1,-211-1 1,-54 19-1,-105 17 1,-53 0 0,0 0-1,-53 0 17,-36 0-17,1 0 1,0 0-1,17 0 1,0 0 0</inkml:trace>
  <inkml:trace contextRef="#ctx0" brushRef="#br0" timeOffset="1546.45">3351 5292 0,'18'-18'109,"0"0"-109,-1 18 16,1-17-16,17 17 0,53-36 31,-52 36 16,-1 0-31,-17 0-1,-1 0 1,1 0 0,0 0-1,17 0 1,0-35 0,0 35-1,-17 0 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4:5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8237 8908 0,'0'-18'47,"18"18"-47,0-18 16,123-17-1,-53 17 17,-70 18-17,-1 53 17,-211 282-1,35-123-16,1-18 1,87-70 0,53-89-1,18-17 1,0-1 0,53-17-1,71 0 1,-71 0-16,123-35 15,18-18 1,-35-18 0</inkml:trace>
  <inkml:trace contextRef="#ctx0" brushRef="#br0" timeOffset="617.35">9984 9049 0,'0'0'0,"-18"-18"0,-17 0 32,-18 18-17,0 0 1,-35 71-1,-1 17 1,54-17-16,-53 193 16,88-105-1,0 0 1,53-36 0,53-34-1,0-54 1,35-18-1,-71-17 17,18-52-17,-17-54 1,-36-229 0,-35-1-1,0 1 1,0 88-1,-53 194 1,18 53 0</inkml:trace>
  <inkml:trace contextRef="#ctx0" brushRef="#br0" timeOffset="3773.6">8802 9366 0,'17'0'94,"1"0"-94,-18-17 16,18 17-16,17-18 15,0 0 17,-17 18 15,52-53-16,-52 36-31,0-1 15,17-35 1,36 0 0,-1-17-1,-17 34 1,-35 1 0,-18 53 46,0 70-46,0-35-16,0-35 0,0 52 15,0-52-15,0 35 0,0 53 32,-18-18-17,0 18 1,1-36-1,-1 1 1,0 34 0,18-16-1,-17-19 1,17-34 0,0-19 77</inkml:trace>
  <inkml:trace contextRef="#ctx0" brushRef="#br0" timeOffset="26977.24">10848 9419 0,'35'0'94,"-17"0"-94,17 0 16,-17 0-16,35 0 0,-18 0 0,0 0 15,18 0-15,176 0 16,-193 0-1,316 0 17,-175 0-1,-36 0 0,-141-17-15</inkml:trace>
  <inkml:trace contextRef="#ctx0" brushRef="#br0" timeOffset="27494.65">11747 9190 0,'18'0'31,"0"0"-15,52 0-16,-34 0 0,122 53 16,-17 0-1,-105 0 1,-1-36-1,-35 36 17,-18 35-17,-35 18 1,-70 18 0,-53-36-1,-18-71 1,123-17-1,53 0 1</inkml:trace>
  <inkml:trace contextRef="#ctx0" brushRef="#br0" timeOffset="28245.35">13053 9119 0,'70'-88'15,"-52"88"1,0 0-16,-1-18 16,19 18-16,-36-17 0,17 17 15,71-18 1,-105 195 15,-19-142-15,-158 318 15,106-106 0,88-177-15,0-35 0,0 1-1,106-19 1,18 1-1,-1 0 1,-105-18-16</inkml:trace>
  <inkml:trace contextRef="#ctx0" brushRef="#br0" timeOffset="28760.97">14270 9278 0,'0'0'0,"-18"0"16,1-18-1,-1 18 1,0 0-1,-35 0 1,0 53 0,-17 53-1,-18 35 1,88 36 0,17 158-1,142-35 1,-18-106-1,0-159 17,-17-88-17,-89 0-15,106-211 16,-53-36 0,-70-18-1,-18 36 1,0 53-1,-35 140 1,-18 37 0,18 16-1</inkml:trace>
  <inkml:trace contextRef="#ctx0" brushRef="#br0" timeOffset="29493.95">15557 9225 0,'0'0'0,"-17"0"47,-18 0-47,-36 35 15,53 54 1,18-36-1,0 70 17,0-17-17,53 35 1,-17 0 0,-19-123-16,36 123 15,-35-18 1,-18 1-1,0-71 1,-18 35 0,-70-35-1,-71 0 1,71-53 0,35-18 15,35-35-16,18-70 1,89-71 0,34 17-1,18 1 1,0 35 0,-17 0-1,-54-89 1,-70 54-1,0 0 1,-35 158 0</inkml:trace>
  <inkml:trace contextRef="#ctx0" brushRef="#br0" timeOffset="30449.28">11042 10795 0,'0'0'0,"18"0"78,-1 0-78,-17 18 16,35 17-16,1-17 0,-19 34 0,213 248 31,87 141 1,-282-405-32,89 193 31,-53-141 16,-36-53-32</inkml:trace>
  <inkml:trace contextRef="#ctx0" brushRef="#br0" timeOffset="30877.01">12012 11412 0,'18'0'31,"-1"0"-15,-17 36-16,18-19 0,17 36 16,-17-35-16,52 88 15,-17-53 1,-35 17-1,-18 1 1,0-1 0,-35-34-16,-89 69 15,-70-16 1,-53-54 15,106-35-15,71 0-16,-1-53 15,36 0 17,17 35-32</inkml:trace>
  <inkml:trace contextRef="#ctx0" brushRef="#br0" timeOffset="33710.37">13194 11501 0,'0'35'62,"0"-18"-62,0 19 0,0-19 0,-18 1 16,1 17-16,-1 1 0,0-19 15,1 18-15,-72 142 16,-34 52 15,105-211-31,1 105 31,34-17 16,19-71-31,105-35 0,88-53-1,-176 1 1,-35 16-16</inkml:trace>
  <inkml:trace contextRef="#ctx0" brushRef="#br0" timeOffset="34293.18">13952 11712 0,'0'0'0,"0"-17"16,0-1 0,0 0-1,-17 1 1,-19 17-1,1 0-15,-18 0 16,18 0-16,-36 17 16,54 1-16,-89 52 15,0 54 1,36 17 0,70-17-1,0-19 1,35-16-1,0-54 1,-17 0 15,17-35-15,18 0 0,53-53-1,-36-88 1,-34-35-1,-36-89 1,0 106 0,0 54-1,0 87 1</inkml:trace>
  <inkml:trace contextRef="#ctx0" brushRef="#br0" timeOffset="34993.6">14146 11606 0,'-17'0'15,"-1"0"1,0 18-16,1 35 16,17 0-1,0 0 1,0-18-1,17 18 1,19-35 15,-19-1-15,1-17 0,53-17-1,-19-54 1,1-35-1,-35 71 1,-18 0 0,0 70 46,0-17-62,0 17 0,0 141 16,-35 18-1,-71 53 1,0-88 15,18-36-15,0-52 0,70-71-16,-17 0 15,17 0 16,-52-88-15,52 17 0</inkml:trace>
  <inkml:trace contextRef="#ctx0" brushRef="#br0" timeOffset="36548.91">10883 11465 0,'-17'0'31,"17"18"-31,0 0 16,0-1-16,0 1 0,0 17 15,0-17-15,0 17 0,0 18 0,17-18 0,18 247 31,-35 106 16,0-193-15,0-143-17,18 1 1,17 71-1,1-36 1,-36 0 0,35 53-1,-17-88 1,-18-17 0,35 122-1,-18-122 1</inkml:trace>
  <inkml:trace contextRef="#ctx0" brushRef="#br0" timeOffset="36930.8">11060 13159 0,'17'0'31,"1"17"-31,35 89 31,-53-35-15,17-18 0,-17-1-1,0-16 1,-105 34-1,-72-70 1,71 0 15,1 0-15,34-17 0</inkml:trace>
  <inkml:trace contextRef="#ctx0" brushRef="#br0" timeOffset="37576.01">12488 13247 0,'0'0'0,"18"0"47,-18-18-47,18 18 0,176 0 47,-141 0-31,-36 71-1,-123 70 1,-35 18-1,0 17 1,123-141-16,1 89 16,34-54-1,160-34 1,-54-36 0,-34 0-1,-1 0 1</inkml:trace>
  <inkml:trace contextRef="#ctx0" brushRef="#br0" timeOffset="38078.66">13335 13758 0,'0'-17'31,"18"17"-31,-1 0 16,1-18-16,0 0 15,34-17-15,-16 0 0,193-106 32,-105 70-1,-124 89 0,0-1-31,0 248 31,-36-106-15,-17-18 0,0-35-1,36-71 1</inkml:trace>
  <inkml:trace contextRef="#ctx0" brushRef="#br0" timeOffset="38642.08">14746 13688 0,'0'-18'16,"0"0"0,0 1 15,-18 17-15,-17 17-1,-159 160 1,88 17-1,18-53 1,88 0 0,0 0-1,18-105-15,52 16 16,1-34 0,-36-18-1,18-35 1,-35 0-16,35-124 15,35-71 1,-71-52 15,-17 71-31</inkml:trace>
  <inkml:trace contextRef="#ctx0" brushRef="#br0" timeOffset="41857.72">4145 8149 0,'18'0'109,"17"0"-93,36 35-16,17 1 16,18-19-16,952 107 31,-846-107-31,881 36 31,354-53 0,-460 0 1,-740 0-17,-53 0 1,-70 0 0,70-17-1,35-19 1,142 1-1,-54 35 1,36 0 0,17 0 15,-282 0-31,353 0 16,71 0-1,0 0 1,52 0-1,-53 0 1,19 0 0,-54 0-1,159-17 1,-159 17 0,-53 0-1,-87 0 1,-1 0-1,0 0 1,-123-36 0,-124 19 15,-71-1-15,1 18 15,0 0-16</inkml:trace>
  <inkml:trace contextRef="#ctx0" brushRef="#br0" timeOffset="43519.55">22860 8184 0,'35'-17'31,"-17"17"-15,0-18-16,-1 18 15,18 0 1,-17-17-16,0 17 0,17 0 0,-17 0 16,70-18-16,265-17 31,-159 17 0,-141 0 0</inkml:trace>
  <inkml:trace contextRef="#ctx0" brushRef="#br0" timeOffset="45051.81">1341 9878 0,'17'0'93,"1"0"-93,17 0 16,-17 0-16,17 0 0,723-53 31,318 35 1,247-52-1,-758 70 0,-548 0 47,1 0-78,0 0 16,-1-18-16,36 18 15,-17 0 1,-19 0 0,1 0-1,17 0 1,-17 0-16,17 0 16,-17 0-1,-1 0-15,19-18 16,-19 18-1,54-17 1,-36 17 0,0 0-1,-17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7:5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8837 0,'0'-18'63,"17"18"-48,1 0-15,0 0 16,-1 0-16,124 18 31,0 35 16,-52-18-16,-72-35 1,1 18-17,35-18 1,-36 18-16,19-1 16,-1-17-1</inkml:trace>
  <inkml:trace contextRef="#ctx0" brushRef="#br0" timeOffset="1969.52">7073 8661 0,'0'17'78,"18"-17"-63,-1 0-15,1 18 0,17 0 0,-17-18 16,194 88 0,-106-53 15,-89-35-15,1 0 15,-1 0 0</inkml:trace>
  <inkml:trace contextRef="#ctx0" brushRef="#br0" timeOffset="4359.3">9260 8678 0,'18'18'110,"0"-18"-110,17 0 0,0 0 15,-17 0-15,264 0 31,-211 0-31,246 0 32,-246 0-1,-18 0 0,-18 0-15,0 0 15,-17 0-31,-1 0 16,1 0-1,0 0 1,-1 0 15</inkml:trace>
  <inkml:trace contextRef="#ctx0" brushRef="#br0" timeOffset="6754.04">12030 8696 0,'17'0'31,"1"0"0,17 0-15,-17 0-16,176 0 16,176 0 15,-87 0 16,-195 0-16,-71 0-15</inkml:trace>
  <inkml:trace contextRef="#ctx0" brushRef="#br0" timeOffset="8001.43">14023 8961 0,'18'0'110,"-1"0"-95,1 0 17,-1 0-32,19 0 46,-19 0-14,1 0-17,0 0 1,35 0 0,-36 0-1,1 0-15,-1 0 31</inkml:trace>
  <inkml:trace contextRef="#ctx0" brushRef="#br0" timeOffset="8807.03">15752 8837 0,'17'0'47,"18"0"-47,-17 0 16,0 0-16,-1 0 0,1-18 16,0 18-16,229-17 15,158 17 32,-123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18:2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9366 3634 0,'18'-18'62,"0"0"-46,-1 18-16,1 0 15,17 0 1,106-17 15,-53 17 1,-70 0-32,17 0 15,-17 0 16,0-18-15,-1 18 0,18 0-1,-17-18 1,0 18 0,-1 0-1,1 0 16</inkml:trace>
  <inkml:trace contextRef="#ctx0" brushRef="#br0" timeOffset="2461.16">16686 3775 0,'0'0'0,"36"0"109,246-106-93,-229 88-1,70-17 1,36-36 15</inkml:trace>
  <inkml:trace contextRef="#ctx0" brushRef="#br0" timeOffset="5437.94">12647 5027 0,'18'0'78,"17"0"-62,-17 0-16,17 0 0,-17 0 0,-1 0 0,1 0 16,-1 0-16,19 0 31,-19 0 0,1 0 0</inkml:trace>
  <inkml:trace contextRef="#ctx0" brushRef="#br0" timeOffset="9254.68">14499 4868 0,'35'0'62,"1"0"-62,175 0 32,125 0-1,-142 36-16,88 17 17,-247-36-32,36 1 15,-18-18 1</inkml:trace>
  <inkml:trace contextRef="#ctx0" brushRef="#br0" timeOffset="35434.94">5856 10425 0,'-18'0'32,"1"0"-17,-1 0 1,1 0-16,-1 0 16,0 0-16,-17 0 15,-53 0 16,35 0 16,18 0-15,17 0-17,-17 0 1,-18 0-1,17 0 1,1 0 0,18 0-1</inkml:trace>
  <inkml:trace contextRef="#ctx0" brushRef="#br0" timeOffset="39621.97">11589 7161 0,'35'0'47,"-17"-35"-47,17 0 0,-17 35 15,17-35-15,0 17 0,106-35 32,-123 53-1,35 88 0,-265 212 0,177-247-31,-142 176 16,89-17 0,53-71-1,35-88 1,0-18-1,141-17 17,-70-18-32</inkml:trace>
  <inkml:trace contextRef="#ctx0" brushRef="#br0" timeOffset="40320.6">12612 7038 0,'17'-18'15,"1"18"-15,17 0 16,71-17-1,-18 17 1,-52 0 15,-19 0 1,-52 0-17,17 17-15,-105 1 31,105 0 1,18-1-32,18 71 15,52 18 1,-34 35 0,-19-123-16,-17 123 15,0-70 1,0-54-1,0 1-15,-70 0 16,-54-1 0,19-17-1,16 18 1,72-18 15</inkml:trace>
  <inkml:trace contextRef="#ctx0" brushRef="#br0" timeOffset="41136.87">14199 7144 0,'-17'17'62,"-36"1"-62,0-18 0,35 18 16,-35-18-16,0 17 0,-211 71 31,228-70-31,-175 17 31,193-17 0,106 35 1,18 0-17,-88-53-15,176 35 16,-18-17 0,-88-18-1,-70 0 16,-18-18 1,0 1-17</inkml:trace>
  <inkml:trace contextRef="#ctx0" brushRef="#br0" timeOffset="41474.97">13970 7232 0,'-18'0'47,"1"18"-47,-1 17 0,18-18 15,-18 54-15,1-53 0,-36 140 16,0-16-1,-35 52 1,0-36 15,17-17-15</inkml:trace>
  <inkml:trace contextRef="#ctx0" brushRef="#br0" timeOffset="42819.42">12488 7091 0,'18'0'94,"17"0"-79,159 0 1,-123 0 31,-36 0-16,-17 0-15,-1 0-1,1 0 48,0 0-63,-1 0 16,-17 17 30,0 1-46,0 0 16,-35-1-16,-18 36 31,-17 0-15,52-35 0,0-18-1,36 0 110,0 0-109,-1 0-16,1 0 15,-18 17 1,17-17 0,-17 18-1,18 17 1,-18 18 0,0-17-1,0 17 1,-35-1-1,-18-16 1,53-19-16,-106 36 16,71-35-1</inkml:trace>
  <inkml:trace contextRef="#ctx0" brushRef="#br0" timeOffset="43636.4">11201 8431 0,'17'0'47,"1"0"-47,17 0 16,18 0-16,-35 0 0,35 0 15,194 0 1,-212 0-16,35 0 31</inkml:trace>
  <inkml:trace contextRef="#ctx0" brushRef="#br0" timeOffset="44102.15">12841 8202 0,'0'0'0,"18"0"94,-1 0-94,1 0 0,17 0 15,18 0-15,35 0 16,-70 0-1</inkml:trace>
  <inkml:trace contextRef="#ctx0" brushRef="#br0" timeOffset="44552.2">13423 8290 0,'18'0'47,"-1"0"-47,1 0 16,35 0 0,35 0-1,-70 18-15,35 0 16,0 17-1,0 0 1,-36-35 0</inkml:trace>
  <inkml:trace contextRef="#ctx0" brushRef="#br0" timeOffset="66974.46">4780 15610 0,'18'0'94,"-1"0"-94,1 0 0,0 0 0,140 36 31,36-19 0,89 1 0,-195-18 1</inkml:trace>
  <inkml:trace contextRef="#ctx0" brushRef="#br0" timeOffset="69449.75">16492 15663 0,'18'0'78,"0"0"-78,17 0 15,0 0-15,-17 0 0,17 0 0,-17 0 16,140 18 0,-52 0 30,-88-18-46,35 0 32,-35 0-1,-1 0-15,1 0 359,-1 0-360,1 0 16,0 0 1,-1 0-1,1 0 16,0 0-32,-1 0 17,1 0-1,0 0-15,-1 0 124</inkml:trace>
  <inkml:trace contextRef="#ctx0" brushRef="#br0" timeOffset="70804.97">20884 15575 0,'18'0'63,"0"0"-48,-1 0-15,1 0 16,0 0 0,123 0 15,-35 0-15,-18 0-1,18 18 1,35-18-1,0 35 1,-106-35 0,-17 0 171</inkml:trace>
  <inkml:trace contextRef="#ctx0" brushRef="#br0" timeOffset="77197.3">19826 7549 0,'0'0'0,"-18"0"15,1-17-15,-1-1 16,1 18-1,-1 0-15,0 0 0,-17-17 0,17 17 16,-17 0-16,17 0 0,-34 0 0,-1 0 16,35 0-16,-53 0 0,-370 52 31,-458 372 0,740-177 0,177-53 1,-1-159-32,54 36 15,35 17 1,70-35 0,18 35-1,-35 0 16,0-53-15,-53 18 0,-18-35-1,18 35 1,35-53 0,0 0-1,-71 0 1,19 0-1,-54-18 1,18 1 0,53-54-1,-1 0 1,-16-17 0,-54 53-1,-18-18 16,19 0-15,-19 0 0,-17-17-1,0 17 1,0-18 0,0 18-1,-17 0 1,17-176-1,-18 17 1,18 89 0,-18 35-1,1-18 1,-1 53 0,1 35-1</inkml:trace>
  <inkml:trace contextRef="#ctx0" brushRef="#br0" timeOffset="77862.89">18803 8079 0,'0'0'0,"-18"0"0,1 35 15,-19 35 1,36-52 0,0 0-1,0-36 32,0 0-31,0-52-1,0 52-15,36 1 16,-19 17 0,19 0-1,17 0 1,17 0-1,-35 0 1,1 35 0,-36 35-1,0-34 1,-71 70 0,1-1-1,17-34 1,53 17 15,0-35-15,0-18-1,53-17 1,17 0 0,-52-18-16,35 0 15,17-18 1,1-70-1,-36 52 1</inkml:trace>
  <inkml:trace contextRef="#ctx0" brushRef="#br0" timeOffset="78346.89">19367 8520 0,'18'0'47,"0"-18"-32,17-17 1,-17 17-16,-1-17 0,72-53 16,16-54-1,-87 125 1,0-1 15,-1 18-15,-17 18-1,0 70 1,0 71 0,-53 52-1,36-52 1,-1-106 0,18-35 46</inkml:trace>
  <inkml:trace contextRef="#ctx0" brushRef="#br0" timeOffset="79353.5">20126 8467 0,'18'0'62,"-1"0"-62,1 0 0,17 0 0,36-18 16,-18 18-16,88-18 0,-71 18 0,18 0 15,583-17 17,-389 17-1</inkml:trace>
  <inkml:trace contextRef="#ctx0" brushRef="#br0" timeOffset="80296.25">22507 7849 0,'0'0'0,"-35"-17"47,0 17-47,-212 0 31,17 0-15,36 53-1,-35 88 1,88-18 0,70 36-1,71-53 1,0-53-16,0 88 16,0-35-1,0 17 1,36-17-1,17 0 17,35-53-17,-53-18-15,89 0 16,70-35 0,17 0-1,1 0 1,70-70-1,-35-1 1,-35-52 0,-71 34-1,-35-16 1,-89 69-16,54-105 31,-53 124-31,-1-54 0,1 0 16,-18 19 15,-18 34-15,18-17-1,-35-36 1,-18 1 0,35 52-16</inkml:trace>
  <inkml:trace contextRef="#ctx0" brushRef="#br0" timeOffset="80362.07">23177 7937 0,'-17'-17'16,"-1"-1"-1,-17 18 1,-89 0 0</inkml:trace>
  <inkml:trace contextRef="#ctx0" brushRef="#br0" timeOffset="81013.5">21731 8273 0,'0'0'0,"18"0"0,17 0 15,-17 0-15,17-18 0,0 18 16,-17 0-16,17 0 0,0 0 31,1 18 0,-36-1-31,-124 230 32,-70 18-1,194-230 0,0-17-15,124-18-1,52 0 1,71-53 15,-194 35-31,0 18 0</inkml:trace>
  <inkml:trace contextRef="#ctx0" brushRef="#br0" timeOffset="81479.25">22737 8414 0,'0'-18'16,"0"0"-1,-36 18 48,19 0-48,-1 0-15,-70 71 16,17 52 0,54-34-1,17 34 1,0-35-1,35-52 1,-18-19 0,19-17-1,34-176 1,-34 105-16,105-264 31,-106 159-31,0-36 31,-35 89-31,0 105 16</inkml:trace>
  <inkml:trace contextRef="#ctx0" brushRef="#br0" timeOffset="82291.16">19861 7920 0,'18'0'62,"17"-18"-46,1 18-16,158-70 31,-177 70-31,177 0 32,-88 0-1,0-36 0,0-17-15,-53 36-1,88-71 1,18 35 0,-1-35-1,-140 88 16,0 0 48</inkml:trace>
  <inkml:trace contextRef="#ctx0" brushRef="#br0" timeOffset="82991.42">22595 6773 0,'0'0'15,"-17"0"-15,-1 0 0,-70 0 16,35 0 0,18 36-1,17-36 1,-17 35 0,35-17-1,0 70 1,0-35-16,0 52 15,0-34 17,53 35-17,0-36 1,35-17 0,0-53-1,18 0 1,17-53-1,-52-52 1,-53-1 0,-18 18-1,0-18 1,-18 18 0,0 70-1,-35-17 1</inkml:trace>
  <inkml:trace contextRef="#ctx0" brushRef="#br0" timeOffset="83514.05">22348 7179 0,'18'0'78,"-18"-18"-62,18 1-16,-1-1 0,1 18 15,17-53 1,-35 36-16,36-36 16,-36 35-1,0 36 32,0 17-31,0-17-16,0 34 15,0 1 1,0 0 0,0-35 15,35-18-16,-18 0 1,19 0 15,-19-35-15,1 17-16</inkml:trace>
  <inkml:trace contextRef="#ctx0" brushRef="#br0" timeOffset="83628.09">22648 7038 0,'0'0'0,"0"-18"16,0 1 15</inkml:trace>
  <inkml:trace contextRef="#ctx0" brushRef="#br0" timeOffset="84244.75">22648 7003 0,'0'17'109,"0"1"-93,0 0 15,18-18-15,0 0 15,-1 0-16,1-36-15,-18 19 16,18-1 15,-1 18 16,-17 18 0,0-1-47,0 1 0,0 0 16,0 52-1,-35 18 1,0-88 0,17 0 15,18-17-16,0-36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01T07:20:06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8290 0,'36'0'63,"-19"0"-63,1 0 16,0 0-16,35 0 15,141 0 32,35 0-16,-35 0 1,-123 0-17,-54-17-15,54-1 16,-1 18-1,-34-18 1,-19 18 0,1 0-1</inkml:trace>
  <inkml:trace contextRef="#ctx0" brushRef="#br0" timeOffset="1499.86">14728 8396 0,'18'0'78,"0"0"-78,17 0 16,159 0-1,194 0 17,18-18-1,-230 18 0</inkml:trace>
  <inkml:trace contextRef="#ctx0" brushRef="#br0" timeOffset="2891.67">23548 8520 0,'0'0'0,"35"0"94,-17-18-94,17 0 0,159-35 31,-141 36-31,282-71 31,-282 88-31,53 0 16,35 0 15,-106 0-15,-17 0-1,0 0 1</inkml:trace>
  <inkml:trace contextRef="#ctx0" brushRef="#br0" timeOffset="8097.79">2099 14817 0,'18'0'63,"-1"0"-48,1 0 1,0 0-16,34-18 16,160-53 15,17-17 0,-105 35-15,52 0-1,-70 18 1,-88 18-16,-1 17 16,1 0-1</inkml:trace>
  <inkml:trace contextRef="#ctx0" brushRef="#br0" timeOffset="9356.62">8114 14623 0,'18'0'63,"-1"0"-48,1 0-15,-1 0 0,266-53 32,-248 53-32,212-53 31,-159 53-16,-70 0 48,-1 0-32,19 0 235</inkml:trace>
  <inkml:trace contextRef="#ctx0" brushRef="#br0" timeOffset="16977.97">10442 14958 0,'18'17'47,"17"-17"-32,-35 18-15,18 0 0,17-1 16,18 1-16,-18 17 0,1 1 15,210 158 1,231 264 15,-230-193 1,-142-142-1,-87-105-16</inkml:trace>
  <inkml:trace contextRef="#ctx0" brushRef="#br0" timeOffset="17410.95">11783 15875 0,'0'18'47,"17"-1"-47,1 19 0,0-19 15,17 89 1,-17 0 0,-18 17-1,0-17 1,-71 0 0,0-71-1,-17-17 1,18-18-1,52 0 1,0 0 0,1-18-16</inkml:trace>
  <inkml:trace contextRef="#ctx0" brushRef="#br0" timeOffset="18311.38">13017 16016 0,'-141'-35'16,"106"17"-16,17 18 15,1 0-15,-18 0 0,-1 0 16,19 0-16,-19 0 0,19 0 0,-1 0 15,0 0-15,-123 35 32,106-17-32,-177 194 31,159-89-15,53 195 15,36-195-16,140 107 17,-141-195-32,-17-35 0,-18 17 15,35 19-15,1-36 0,-36 17 0,17 1 16,19 0-16,-19-1 0,18-17 0,1 18 16,-19-18-16,19 0 0,-1 18 0,0-18 15,0 0-15,1 0 0,-19 0 0,19 0 16,-1 0-16,0 0 0,0 0 0,-17 0 15,35-18-15,-18 18 0,1-18 0,-1 18 16,0-17-16,0-19 0,-35 19 0,36-1 16,-19 0-16,1-17 0,0 35 0,-1-17 15,1-19-15,0 36 0,-1-35 0,-17 17 16,0 1-16,0-1 0,0 0 16,0 1-16,0-19 0,0 1 15,0 0 1,0 0-1,-17-54 1,-19 19 0,1 17-1,0 18 1</inkml:trace>
  <inkml:trace contextRef="#ctx0" brushRef="#br0" timeOffset="18843.66">12806 16351 0,'-18'0'31,"18"18"-31,0 52 16,-17 1 0,-1-18-1,0-18-15,18 53 16,0 1-1,0-19 17,0-52-17,18-18-15,0 0 32,-1 0-32,1 0 15,-1 0-15,-17-18 16,18 0-16,-18-34 15,18-1 1,-18 0 0,0-18-1,0 54-15,0-19 16,0 19 0</inkml:trace>
  <inkml:trace contextRef="#ctx0" brushRef="#br0" timeOffset="19533.61">11271 14499 0,'18'18'16</inkml:trace>
  <inkml:trace contextRef="#ctx0" brushRef="#br0" timeOffset="19785.22">11342 14922 0,'0'0'16</inkml:trace>
  <inkml:trace contextRef="#ctx0" brushRef="#br0" timeOffset="19977.71">11659 15240 0,'18'0'47,"0"0"-15,-1 18-17,1-1-15</inkml:trace>
  <inkml:trace contextRef="#ctx0" brushRef="#br0" timeOffset="20177.18">11924 15434 0,'0'0'0,"0"18"16,18-18 46,-1 0-31,-17 35-31</inkml:trace>
  <inkml:trace contextRef="#ctx0" brushRef="#br0" timeOffset="21284.92">12030 15681 0,'0'0'0,"0"18"32,17-18-32,1 17 15,-18-34 970</inkml:trace>
  <inkml:trace contextRef="#ctx0" brushRef="#br0" timeOffset="34757.74">935 1199 0,'0'0'0,"0"18"0,17 0 0,-17 17 0,18-17 16,-18 17-16,0-17 0,18-18 0,-18 35 15,17-18-15,1 1 0,-18 17 0,0-17 16,0 0-16,0 17 0,0-17 0,0 34 15,0 266 1,0 70 15,-18-123 16,18-212-16</inkml:trace>
  <inkml:trace contextRef="#ctx0" brushRef="#br0" timeOffset="35510.18">1041 1252 0,'17'-17'16,"1"17"-16,17 0 16,89 0-1,17 0 1,-53 0 0,-17 0-1,-36 70 1,0 1-1,-35-36-15,0 71 16,0 0 0,-18-36 15,-34-52-15,-1 0-1,0-18 1,53 17 46,0 1-46,0 0-16,35-1 16,0 18-1,1 1 1,-1-19-1,-18 19-15,1 52 16,-71 0 0,-88 0-1,35-53 17,-17 1-17,88-19 1,17-17 15</inkml:trace>
  <inkml:trace contextRef="#ctx0" brushRef="#br0" timeOffset="35940.78">2134 1535 0,'36'0'32,"-19"0"-32,-17 17 0,18-17 0,-18 35 15,35 36 1,-35 35 0,0 0-1,-35 17 1,0 1-1,35-19 1,-18-52 0,18-17-1</inkml:trace>
  <inkml:trace contextRef="#ctx0" brushRef="#br0" timeOffset="36213.57">2205 2011 0,'0'0'0,"123"-35"16,-105 35-1,17-36-15,18 19 16,18-1-1,-18-17 1,52 17 0</inkml:trace>
  <inkml:trace contextRef="#ctx0" brushRef="#br0" timeOffset="36457.23">2452 1552 0,'0'0'0,"17"0"0,36 0 15,-17 0-15,34 18 16,36-18 0,-53 17-1,0 1 17</inkml:trace>
  <inkml:trace contextRef="#ctx0" brushRef="#br0" timeOffset="36841.66">3298 1535 0,'0'0'0,"-17"-36"16,-18 36-1,-1 0 1,-17 141 0,18 36-1,35 17 17,0-141-32,35 88 15,-35-124-15,18 54 16,0-36-1,-18-17 17,-53-18-17,0 0 1,-18 0 0,36-35-1</inkml:trace>
  <inkml:trace contextRef="#ctx0" brushRef="#br0" timeOffset="38339.26">14446 3140 0,'18'17'47,"0"-17"-47,-1 0 0,1 0 15,-1 0-15,1 18 0,17-18 0,1 0 16,-19 0-16,1 0 0,0 0 15,34 0-15,301 0 16,123 0 31,-405 0 0</inkml:trace>
  <inkml:trace contextRef="#ctx0" brushRef="#br0" timeOffset="54840.2">1429 1817 0,'-18'0'141,"0"0"-126,1 0-15,-1 0 16,1 0 0,-1 0-16,-35 0 31,18 0 0,-1 0-15,19 0-1,-1 0 17,1 0-32,-1 0 15,-17 0 17,17 0-1,0 0-16</inkml:trace>
  <inkml:trace contextRef="#ctx0" brushRef="#br0" timeOffset="73802.23">14164 3016 0,'0'18'140,"18"0"-140,-1-18 0,-17 17 16,18-17-16,70 18 31,0 17 0,1 0 1,16 18-1,-69-53-31,-19 18 16,19 0-1,-1-1 1,18 1-1,-36-18-15,36 17 16,18-17 0,17 0 15,-17 18-15,34 0-1,-87-18-15,53 0 16,34 0-1,-34 0 1,35 0 0,-36 0-1,-17 17 1,18-17 0,-1 0-1,-34 0 1,-19 0-1,1 0 17,0 0-17</inkml:trace>
  <inkml:trace contextRef="#ctx0" brushRef="#br0" timeOffset="75631.03">12577 16722 0,'17'0'62,"1"17"-62,-1 1 16,1-18-16,35 53 15,-18-18 1,-17-35 0,0 18-16,-1-18 0,1 17 15,-1-17 1,1 0 31,0 0-16,-1 0 0,1 18 47</inkml:trace>
  <inkml:trace contextRef="#ctx0" brushRef="#br0" timeOffset="76766.8">14058 3581 0,'18'0'62,"-1"0"-46,1 0 15,0 17 0,35 1 0,-36-18-31,124 35 32,-52-35-17,-36 0 1,35 0 0,-35 0-1</inkml:trace>
  <inkml:trace contextRef="#ctx0" brushRef="#br0" timeOffset="78891.85">14482 8308 0,'0'18'78,"17"-18"-62,1 17-16,-1-17 15,1 0-15,35 0 16,229 0 15,-229 0 16,-35 0-16</inkml:trace>
  <inkml:trace contextRef="#ctx0" brushRef="#br0" timeOffset="79883.63">23989 8537 0,'18'0'109,"17"0"-109,0-17 16,-17 17-16,35-18 0,0 18 0,-18-18 15,247-70 1,-211 70-16,281-70 31</inkml:trace>
  <inkml:trace contextRef="#ctx0" brushRef="#br0" timeOffset="99178.97">14041 10918 0,'0'-17'16,"0"-1"0,0 1-1,0-1-15,0 0 0,0 1 16,0-1-16,-18 0 15,0 1 1,1-1 0,-19 18 15,19 0-31,-71 106 31,-1 70 0,54-105-15,35-1 0,0-17-1,0 0 1,53 0 0,-35-18-1,-1-35 1,19 0-1,16 0 1,19-123 0,35-89-1,-36-35 1,-17 18 0,-53 53-1,0 17 1,0 88 15,0 89 94,0 0-125,0 17 0,0-17 16,0 17-16,0 18 0,0 123 15,-17 1 1,-1 34 0,0-34-1,18-54 1,0-105-1</inkml:trace>
  <inkml:trace contextRef="#ctx0" brushRef="#br0" timeOffset="99611.54">14482 11007 0,'0'17'32,"0"1"-32,0 35 15,0-18-15,0 106 16,-18 159-1,-35-88 1,35-53 0,1-107-1,17-87 17,0 18-32,0-160 15,0 71 1</inkml:trace>
  <inkml:trace contextRef="#ctx0" brushRef="#br0" timeOffset="99977.65">14587 10954 0,'0'0'0,"36"-18"31,-1 18-31,0 0 16,0 0-1,-17 0 1,17 0 0,-17 0-16,-18 35 31,-35 36-16,17-53 1,-17-18 0,17 0-1,1 0 1,-1 0 0,0 0-1</inkml:trace>
  <inkml:trace contextRef="#ctx0" brushRef="#br0" timeOffset="100444.49">15293 10231 0,'53'0'31,"-36"0"-31,1 0 0,0 0 16,17 0-16,-17 0 16,-1 17-16,1-17 0,0 0 15,-1 0-15,1 0 0,17 18 16</inkml:trace>
  <inkml:trace contextRef="#ctx0" brushRef="#br0" timeOffset="101044.89">15363 10336 0,'0'0'0,"0"36"0,-17-1 16,17 0-16,-53 89 15,-71 158 17,-34 35 15,140-211-1,36-106 33,-1 0-79,89 0 15,106 0 1,-159 0-16,0 0 15,0 0 1</inkml:trace>
  <inkml:trace contextRef="#ctx0" brushRef="#br0" timeOffset="101427.86">15699 10918 0,'17'0'16,"-17"18"-1,0 0-15,0 17 16,0 36 0,-17 17-1,-1-35 1,-17 0-1,17-36 32,0-17-47</inkml:trace>
  <inkml:trace contextRef="#ctx0" brushRef="#br0" timeOffset="101654.83">15646 10319 0,'17'-18'78,"1"18"-78</inkml:trace>
  <inkml:trace contextRef="#ctx0" brushRef="#br0" timeOffset="102377.54">16245 10213 0,'18'0'47,"0"0"-16,-1 0-15,1 0-16,17 0 15,18 0 1,-18 0-1,-17 0 1,0 0 31,-1 0-31,1 0-16,0 0 31,17 0-31,-17 0 15,-1 0 17,-17 70-17,0 36 1,0 88 0,0 0-1,-70 36 1,-36-1-1,88-176-15,-52 106 16,34-89 0,19-52-1,-19-71 17,19 35-32,-1-52 15,0-1 1,18 36-1</inkml:trace>
  <inkml:trace contextRef="#ctx0" brushRef="#br0" timeOffset="103634.87">18309 10936 0,'0'18'63,"0"-1"-63,-17 1 15,17 17-15,0-17 0,0 0 16,-18 17-16,0 0 16,1-17-16,-19 141 15,19-124 17,-1-35 30</inkml:trace>
  <inkml:trace contextRef="#ctx0" brushRef="#br0" timeOffset="103888.19">18327 10460 0</inkml:trace>
  <inkml:trace contextRef="#ctx0" brushRef="#br0" timeOffset="104453.36">18609 11183 0,'35'0'62,"71"0"-46,141 0-1,-123 0 1,-54 0 0,-52 0-16,-1 0 15</inkml:trace>
  <inkml:trace contextRef="#ctx0" brushRef="#br0" timeOffset="104810.59">19173 10954 0,'18'0'0,"0"0"16,-1 0-16,1 0 0,70 53 31,0 0-15,-35-18 0,-35 0-1,-18-17-15,-53 52 16,-123 54-1,-18-36 1,105-53 0,72-35-1</inkml:trace>
  <inkml:trace contextRef="#ctx0" brushRef="#br0" timeOffset="105545.62">20355 10777 0,'-17'0'16,"-1"0"0,0 0-16,-17 0 0,0 36 15,17-1-15,-17 0 0,0 0 16,-1-17-16,1 35 0,17 0 0,-176 247 31,177-18 0,52-106 1,106-158-1,-17-18-16,17-53 1,17-70 15,-69-18-15,-72-18 0,-17 18-1,0 123-15,-53-105 16,18 52-1,-18-17 1,0 70 0,36 18-16</inkml:trace>
  <inkml:trace contextRef="#ctx0" brushRef="#br0" timeOffset="115967.7">15787 10389 0,'-18'0'125,"1"0"-94,-1 0-15,0 0-16,1-17 15,17 34 63,17-17-62,1 0-16,-18 18 0,70 17 16,-34 18-1,-19-53-15,36 35 16,-35-17-1,0-18 1,-54-35 93,19 35-109,17-18 16,-18 18-16,0-18 16,18 1 31,18 17 31,0 0-63,-1 0-15,1 0 63,0 0-16,-36 0-16,18-18-15,-18 1-1,1-1-15,34 18 110,1 0-95,0 0 1</inkml:trace>
  <inkml:trace contextRef="#ctx0" brushRef="#br0" timeOffset="117423.86">15946 10425 0</inkml:trace>
  <inkml:trace contextRef="#ctx0" brushRef="#br0" timeOffset="117561.86">15946 10425 0</inkml:trace>
  <inkml:trace contextRef="#ctx0" brushRef="#br0" timeOffset="119574.21">16528 11589 0,'17'0'125,"1"0"-94,0 0-31,-1 0 16,18 0-16,-17 0 15,0 0-15,-1 0 16,19 0-16,-1 0 0,71 0 31,-89 0-15</inkml:trace>
  <inkml:trace contextRef="#ctx0" brushRef="#br0" timeOffset="120467.05">16510 11606 0,'0'18'78,"0"17"-78,0 89 16,0 35 0,0-1-1,0-122-15,0 87 32,0-70-17,0 17 1,0-34-1,0-19 1,0 36 0,0-35 15</inkml:trace>
  <inkml:trace contextRef="#ctx0" brushRef="#br0" timeOffset="129610.16">23019 10918 0,'0'18'47,"0"0"-47,0-1 15,0 19-15,0-19 0,0 19 0,0 16 16,0-34-16,0 17 0,0-17 0,0 17 16,0 1-16,-36 87 15,19 1 32,17-107-16</inkml:trace>
  <inkml:trace contextRef="#ctx0" brushRef="#br0" timeOffset="131077.01">23054 10495 0,'0'-18'32,"0"1"390,-18-1-391,18 1-16,0-1 32,0 0 16,0 36 140,0 0-203,0-1 16,0 1-16,0-36 78,0 1-78,0-1 15</inkml:trace>
  <inkml:trace contextRef="#ctx0" brushRef="#br0" timeOffset="131571.85">23372 11430 0,'0'0'0,"17"-18"0,1 1 16,-1 17-1,1-18-15,0 18 16,-1-18-16,1 18 16,0 0-16,35-17 0,193-36 15,-122 53 32,-89 0-16,-17 0-15</inkml:trace>
  <inkml:trace contextRef="#ctx0" brushRef="#br0" timeOffset="131954.87">24042 10936 0,'35'18'47,"-17"-18"-47,-1 17 16,1-17-16,17 18 15,-35 0 1,0 52-1,-53 36 1,0-18 0,1-35-1,34-53 1</inkml:trace>
  <inkml:trace contextRef="#ctx0" brushRef="#br0" timeOffset="132511.62">24465 11271 0,'0'0'0,"18"0"0,-1 0 16,1 0-16,0 0 15,70 18 1,-70 194 15,-18-195-31,-124 142 31,36-106 1,53-53-1,17-35-16,0-36 1</inkml:trace>
  <inkml:trace contextRef="#ctx0" brushRef="#br0" timeOffset="132722.04">24853 10372 0,'0'0'0,"0"17"63,0 1-63,0 0 15,0 34-15</inkml:trace>
  <inkml:trace contextRef="#ctx0" brushRef="#br0" timeOffset="133338.28">25559 11271 0,'-18'0'47,"0"0"-47,1 0 15,-54 18 1,18 52 15,159 36 0,-71-106-31,54 36 16,-72-19 0,-17 36-1,0 18 16,-35-18-15,0-18 0,-18-35-1,18 0 1,-1-35 0,36 17-1</inkml:trace>
  <inkml:trace contextRef="#ctx0" brushRef="#br0" timeOffset="133721.85">25982 11342 0,'0'-18'0,"-18"18"32,-52 53-17,17-18 1,18 18-1,35-35 1,0 0-16,0 17 31,0-18-15,0 1 0,17-18-1</inkml:trace>
  <inkml:trace contextRef="#ctx0" brushRef="#br0" timeOffset="134521.34">26194 11412 0,'0'18'15,"0"0"1,0 105-1,0-35 17,17-88-1,54 18 0,-1-53-15,1-54 15,-36 19-15,-35 52-1,0 36 32,0 0-31,0-1-16,0 54 15,0-1 1,0-52 0,0 0-1,18-18 32,35-36-47,35-17 31,-53 18-31,18 0 16</inkml:trace>
  <inkml:trace contextRef="#ctx0" brushRef="#br0" timeOffset="135037.39">26829 11518 0,'17'0'47,"1"0"-32,0 0-15,17-35 16,71-53 0,-18-18-1,-70 53 1,-18 35-16,17 18 31,-17 18 0,0 17-31,0 1 16,0 87-16,0 0 16,0 36-1,0-71 1,0-17 15,0-53-15,18-18-16</inkml:trace>
  <inkml:trace contextRef="#ctx0" brushRef="#br0" timeOffset="135589.92">27658 11501 0,'0'17'47,"-36"18"-47,1 18 16,-53 53-1,70-88-15,-52 88 16,35-71 0,17-35-1,36 0 16,70-53-15,0 35 0,-53 18-1,-17 0 1,-1 0-16,-17 18 31,-35 0-15,0 17 15,-18-17-15,-18-18-1,54 0 1,-1 0 0,36 0-1</inkml:trace>
  <inkml:trace contextRef="#ctx0" brushRef="#br0" timeOffset="136055.07">27640 11818 0,'35'0'31,"-35"35"-31,0-17 15,0 17-15,0 36 16,0-1 0,0-34-1,18-36 17,17 0-17,89-71 1,-89 18-1,-17 53 32,-18 53-31,-18-18-16,-52 106 16,34-88-1,19-35 1,34-53 31,54-53-32,-1-18-15</inkml:trace>
  <inkml:trace contextRef="#ctx0" brushRef="#br0" timeOffset="136271.42">28152 11695 0,'17'0'0,"-17"17"63,-17 1-48,17-1-15,-36 1 0,19 0 16,-71 35-16,52-18 31,36-17-31</inkml:trace>
  <inkml:trace contextRef="#ctx0" brushRef="#br0" timeOffset="136574.34">28099 11906 0,'-18'0'15,"0"36"-15,-34 69 16,52-87-16,-18 70 16,18-53-1,0-17 1,35-18 31,0-18-32,-17 1-15,17-71 16,-17 35 0</inkml:trace>
  <inkml:trace contextRef="#ctx0" brushRef="#br0" timeOffset="136787.76">28187 11924 0,'18'0'16,"-18"18"-16,17-1 16,-17 1 15,-17-18-31,17 17 15,-18-17 1,-17 0 0</inkml:trace>
  <inkml:trace contextRef="#ctx0" brushRef="#br0" timeOffset="136954.32">28646 11060 0,'-89'17'0,"72"18"0,123-87 0,-318 210 15,141-69 1,71-37 0</inkml:trace>
  <inkml:trace contextRef="#ctx0" brushRef="#br0" timeOffset="137236.9">28663 11800 0,'-35'89'15,"-36"-19"-15,36-35 16,0 18-16,-53 88 16,88-88-1,0-35 1,0 0 0,0-1-1,17 1 1</inkml:trace>
  <inkml:trace contextRef="#ctx0" brushRef="#br0" timeOffset="138353.79">15822 13017 0,'0'-17'32,"0"-1"-32,0-35 0,-18 36 15,-17-19-15,0 36 16,17 0-16,1 0 0,-19 0 15,19 0-15,-19 0 0,19 0 0,-107 36 32,1 264-1,140-89 0,142-193 16,-124-18-47,89-71 16,-18-70-1,17-71 1,1 1 0,-36-18-1,-35 52 1,-53 142-16,0-71 15,0 88 1,0 54 31,0 105-31,0 35-1,-53 1 1,18-1 15,17-158-31,0 123 16,18-71-1,-17-17 1,17-35 0,0-1-1,0 1-15</inkml:trace>
  <inkml:trace contextRef="#ctx0" brushRef="#br0" timeOffset="139053.64">16457 13088 0,'0'0'0,"-18"0"31,1 71-15,-1 87 0,-70 125-1,17-125 1,1 54 0,52-194-16,-35 105 15,36-141 16,105-281 1,124-19-17,-18 54 1,17 69 0,-140 143-16,52-37 15,-87 54-15,16 35 16,1 0-1,-53 106 1,-17 70 0,-89 1-1,0-54 1,53-88 0,18-35-1,0-17 1,17-18 15,18 17-15,0-17-1</inkml:trace>
  <inkml:trace contextRef="#ctx0" brushRef="#br0" timeOffset="139386.69">17568 12277 0,'18'0'16,"-36"0"-16,54 17 0,-36 19 0,53 34 31,-1-17-15,-16-18-1,17 1 1,17-36 0,36 0-1,-88-36 1,-18 19-16,-18-1 15,-17 18 1</inkml:trace>
  <inkml:trace contextRef="#ctx0" brushRef="#br0" timeOffset="139676.91">17674 12594 0,'-53'71'0,"106"-142"0,-141 195 16,-18 34-16,0 36 15,-35 71 1,35-36 15,1 54-15,69-195-1,36-71 1,0 1-16,124-18 16,246-88-1,-176 0 1,-159 52-1,-35 1 17,0 17-17</inkml:trace>
  <inkml:trace contextRef="#ctx0" brushRef="#br0" timeOffset="139937.21">17939 13212 0,'0'52'16,"0"-16"-16,0-19 16,0 19-16,0 69 15,0 19 1,-53-36-1,35-53 1,1-35 0,17-35 15</inkml:trace>
  <inkml:trace contextRef="#ctx0" brushRef="#br0" timeOffset="140099.78">17868 13247 0</inkml:trace>
  <inkml:trace contextRef="#ctx0" brushRef="#br0" timeOffset="140903.16">18062 12982 0,'18'0'94,"-1"-17"-79,19 17-15,87-18 32,-105 18-32,105-35 15,-70-1 1,0 1 0,-35 17-1,17 18 1,0 0-1,-17 0 1,0 0 15,-1 18-15,-17 70 0,0-17-1,0-1 1,0 19-1,0-19 17,-17-35-32,-54 142 15,-17-36 1,17 0 0,36-123-1,17-18 16,1-18-15,17 0 0</inkml:trace>
  <inkml:trace contextRef="#ctx0" brushRef="#br0" timeOffset="141186.78">19315 13441 0,'0'0'0,"0"-18"15,17 18 17,18 0-17,1 0 1,17 0-1,0 18 1,-71-18 15,0 0-31,-17-18 16</inkml:trace>
  <inkml:trace contextRef="#ctx0" brushRef="#br0" timeOffset="141386.25">19173 13494 0,'0'0'0,"-52"53"16,34 0 0,18-36-1,70-17 1,89 0 0,-141 0-1,-1 0 16,-17 18-15</inkml:trace>
  <inkml:trace contextRef="#ctx0" brushRef="#br0" timeOffset="142321.5">20038 13529 0,'0'18'47,"0"-1"-31,0 1-16,-18 17 16,-17 18-16,0-18 0,-18 36 31,53-89 0,141-193 0,-106 175-31,53-52 32,-70 88-17,-18 35 1,0 89-1,0-71 17,18-106 15,52-88-32,71-18 1,0 89-1,-123 34 1,17 36 0,-17 18-1,17 88 1,-35-18 0,0-18-1,0-17 1,0-35-1</inkml:trace>
  <inkml:trace contextRef="#ctx0" brushRef="#br0" timeOffset="142586.79">21026 13229 0,'35'18'15,"-35"17"-15,0 36 16,0-18-1,0-1 1,0-16 15,0-19-15,0-34 15,0-1-31</inkml:trace>
  <inkml:trace contextRef="#ctx0" brushRef="#br0" timeOffset="143336.57">20920 13423 0,'35'53'32,"-35"-35"-32,18-1 15,-1 1-15,-17 0 16,18-18-16,-18 17 0,0 1 15,0 0 1,18-18 31,-1-18-47,36-35 16,18-18-1,-18 19 1,-18 16-1,-18 36 1,1 0 0,0 0 15,-1 0-31,-17 18 0,0 35 16,0 35-1,0-35 1,0 0-1,0 35 17,0-53-17,0-17 1,18-18 0</inkml:trace>
  <inkml:trace contextRef="#ctx0" brushRef="#br0" timeOffset="143853.18">22296 12947 0,'-18'0'16,"0"0"0,-35 18-16,36-1 0,-1 1 15,-17-1-15,-18 19 0,35-1 0,-35 18 16,18 0-16,-53 53 0,35 0 0,-18-1 16,36-34-16,0 35 0,0-18 0,17-17 15,0 193 1,18-229-16,0 1 47,0-19-16,18-17-31,105-70 31,-105 70-31</inkml:trace>
  <inkml:trace contextRef="#ctx0" brushRef="#br0" timeOffset="144685.95">22331 13688 0,'17'0'15,"-52"0"32,-88 53-16,105-18-31,-70 106 32,70-106-1,18-17 0,53-71-15,106-53-1,17-70 1,-123 123-16,88-141 16,-70 70-1,-53 54 1,-18 88 31,0 34-32,-71 160 1,-17 17 0,17-35-1,71-176-15,0 88 16,0-71-16,0 0 15,0-17 1,0 0 15</inkml:trace>
  <inkml:trace contextRef="#ctx0" brushRef="#br0" timeOffset="145252.16">22860 13811 0,'0'18'31,"0"0"-31,0 17 0,-18 35 15,-52 160 1,17-36 0,-53-53-1,35-35 1,54-89 0,-1-17-1,18-141 1,0 88-16,141-211 31,71-19-31,-53 142 31,-89 106-15,-34 0 0,-19 35-1,-17 35 16,0 36-15,-53-1 0,18-35-1,0 1 1,-18-19 0,35-17-1,1 0 1</inkml:trace>
  <inkml:trace contextRef="#ctx0" brushRef="#br0" timeOffset="145592.62">23548 13194 0,'0'0'0,"18"0"15,-1 0 1,1 0-1,-1 18 1,1-18 0,0 0-1</inkml:trace>
  <inkml:trace contextRef="#ctx0" brushRef="#br0" timeOffset="145971.6">23354 13388 0,'0'0'0,"-18"18"0,1-18 0,-19 105 16,-17 19-1,-52 35 1,-37 70 15,54-106-15,53-87 0,53-36 62,-1 0-78,1 0 15,0 0-15,-1 0 16,1 0 15</inkml:trace>
  <inkml:trace contextRef="#ctx0" brushRef="#br0" timeOffset="146352.59">23513 13935 0,'35'0'15,"-35"17"1,0 1-16,0 53 16,0 34-1,0 19 1,-106 17-1,71-106-15,-142 124 32,1-36-17,53-34 1,105-89 0,18-124-1,70-105 1</inkml:trace>
  <inkml:trace contextRef="#ctx0" brushRef="#br0" timeOffset="146569.01">23865 13335 0</inkml:trace>
  <inkml:trace contextRef="#ctx0" brushRef="#br0" timeOffset="147402.12">24095 13212 0,'17'0'31,"1"0"0,0 0 0,-1 0 47,1 0-78,17 0 0,142 35 16,-1 18 15,-123-36-15,-35-17-16,-1 0 16,1 18 30,-1 17-30,-17 36 0,-17 70-1,-107 318 1,54-213 0,-54 1-1,54-70 1,17-71-1,35-106-15,1 35 32,-1-17-1,0-18-15,-35-18-1,18 0-15,0 1 16,0-1-1,-1 0 1,36 1 0</inkml:trace>
  <inkml:trace contextRef="#ctx0" brushRef="#br0" timeOffset="147851.91">25629 13088 0,'0'0'0,"18"0"46,-18 18-46,18-1 16,17 124 0,-35-70-16,17 246 15,19-52 1,-36-36 0,0-70-1,0-106 1,-71 18-1,-246 17 1,52-18 15,89-52-15,123-18 0</inkml:trace>
  <inkml:trace contextRef="#ctx0" brushRef="#br0" timeOffset="156050.51">19350 1693 0,'-18'0'31,"18"-17"-15,-35-19-1,35 19-15,-18-1 16,1 0-16,17 1 16,0-1-16,-18 1 0,-17-1 31,-142 106 0,54 230 0,123-301-31,0 160 32,70-142-17,19-35 1,-1 0 15,-35-53-31,0-18 16,0 19-1</inkml:trace>
  <inkml:trace contextRef="#ctx0" brushRef="#br0" timeOffset="156350.79">19456 1393 0,'0'18'32,"0"17"-32,-18 1 0,-17 158 15,35-18 1,0-141-16,0 142 15,0-71 1,0-1 0,0-16 15,0-19-15,0-35-1</inkml:trace>
  <inkml:trace contextRef="#ctx0" brushRef="#br0" timeOffset="156965.82">19756 2152 0,'0'18'16,"0"-1"0,0 71-16,0-52 15,0 140 1,-53 71 0,0 18-1,17-107 1,36-105-1,0-35 1,-17-89 0,17-176-1,70-105 1,19-36 0,-37 211-1,-34 160 1,17 17 15,18 17-15,18 124 15,-54-70-15,-17-18-1,0-18 1,-35 0-1,-35 1 1,17-19 0,35 1-1,0-18 1</inkml:trace>
  <inkml:trace contextRef="#ctx0" brushRef="#br0" timeOffset="157421.26">20549 1764 0,'18'-18'47,"0"18"-31,-1 0-16,18 0 0,-17 0 0,35 0 15,-18 0-15,1 0 0,17 0 16,-36 0-16,18 0 0,71 0 31</inkml:trace>
  <inkml:trace contextRef="#ctx0" brushRef="#br0" timeOffset="157866.54">20726 1746 0,'-18'53'15,"18"-35"-15,-18 70 16,18-70-16,-35 87 15,17 37 1,-17-19 0,0-35-1,17-52 1,18-19 0,0 1 30,18-18-30,17 0-16,89 0 16,-89 0-1,53 0 1,-53 0-16,1 0 16,-19 0-1</inkml:trace>
  <inkml:trace contextRef="#ctx0" brushRef="#br0" timeOffset="158316.32">21431 1764 0,'0'0'0,"0"35"16,0-17-1,0 17-15,0-17 0,-17 70 16,-72 53 0,19 35-1,70-70 1,0-53 0,17-53 15,54 0-16,53 0 1,-72-17 0,-34 17-1</inkml:trace>
  <inkml:trace contextRef="#ctx0" brushRef="#br0" timeOffset="158816">21784 2117 0,'18'0'32,"-1"0"-17,1 0-15,0 0 16,-1 0-1,36 0 1,-35 0-16,17 17 16,0 1-1,18 52 1,-53 54 0,-88 52-1,17 1 1,1-36-1,52-124-15,-17 89 32,35-88-32</inkml:trace>
  <inkml:trace contextRef="#ctx0" brushRef="#br0" timeOffset="159032.49">21713 2646 0,'18'-18'31,"35"1"-31,-18 17 0,53-18 16,36 0-1,-106 1 1</inkml:trace>
  <inkml:trace contextRef="#ctx0" brushRef="#br0" timeOffset="159549.6">22243 2381 0,'0'0'0,"17"0"0,19 0 0,-19 0 16,18 0-1,1 0 1,-19 0 15,1 0-31,-18 18 31,0 0-15,-18-1 0,1-17-1,17 18 1,0 17-1,0 0 1,0 1 0,0-19-1,0 19 1,0-19 0,0 1-1,-18 17 1,-17-17-1,17 17 1,-17-35 0</inkml:trace>
  <inkml:trace contextRef="#ctx0" brushRef="#br0" timeOffset="160083.53">22595 2205 0,'18'-18'16,"0"18"-1,-1 0 1,1 0-16,17 0 16,1 0-1,-1 0 17,-18 0-17,1 0 16,17 0-15,-17 53 0,-18-18-16,0 71 15,0 71 1,-18-1 0,-35-17-1,-17-18 1,52-106-1,-17-35 1,17 0 0,1 0-1,-1-17 17</inkml:trace>
  <inkml:trace contextRef="#ctx0" brushRef="#br0" timeOffset="177013.2">21943 15099 0,'0'18'15,"0"-1"1,0 1-16,0-1 16,0 1-16,0 0 15,0-1-15,-36 54 0,19-36 16,17-17-16,-141 176 31,35-88 0,35-106 1,1-36-1,52 1-31,1-18 15,17 36-15</inkml:trace>
  <inkml:trace contextRef="#ctx0" brushRef="#br0" timeOffset="177282.07">22243 14482 0,'17'0'94</inkml:trace>
  <inkml:trace contextRef="#ctx0" brushRef="#br0" timeOffset="177712.36">23618 14834 0,'-35'18'63,"-106"0"-63,-335 52 31,441-52-15,35-1 15,0 1-15,0 35-1,35-35 1,0 17 0</inkml:trace>
  <inkml:trace contextRef="#ctx0" brushRef="#br0" timeOffset="178050.81">22737 15152 0,'0'17'0,"0"19"31,0-19-31,0 1 16,17 35-1,18 0 1,-35-36-16,53 36 16,36 36-1</inkml:trace>
  <inkml:trace contextRef="#ctx0" brushRef="#br0" timeOffset="178329.06">23618 15222 0,'0'0'0,"0"18"31,0 0-31,0-1 16,0 19 0,0-1-1,0 0 1,-17-35 0</inkml:trace>
  <inkml:trace contextRef="#ctx0" brushRef="#br0" timeOffset="178820.84">23971 14482 0,'0'0'16,"0"17"31,18-17-32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574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59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20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35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50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18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91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8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3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04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10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70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6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9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8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97D6-8797-4DF6-8185-A3291EBC4180}" type="datetimeFigureOut">
              <a:rPr lang="vi-VN" smtClean="0"/>
              <a:t>01/09/2021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E51F13-F827-452C-BA48-D7D936243E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58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508B-9330-442E-9D4C-2C2FC82B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922" y="969817"/>
            <a:ext cx="7766936" cy="73498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Array Description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7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74624C-6B37-4E93-8F85-A833DFC154CC}"/>
              </a:ext>
            </a:extLst>
          </p:cNvPr>
          <p:cNvSpPr/>
          <p:nvPr/>
        </p:nvSpPr>
        <p:spPr>
          <a:xfrm>
            <a:off x="4664364" y="378691"/>
            <a:ext cx="1311563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273</a:t>
            </a:r>
            <a:endParaRPr lang="vi-V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849352-7ACD-4F85-8F9D-8B1DF93B162E}"/>
              </a:ext>
            </a:extLst>
          </p:cNvPr>
          <p:cNvSpPr/>
          <p:nvPr/>
        </p:nvSpPr>
        <p:spPr>
          <a:xfrm>
            <a:off x="1459345" y="2253673"/>
            <a:ext cx="1339273" cy="1089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271</a:t>
            </a:r>
            <a:endParaRPr lang="vi-V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B44C0-9580-42B8-8900-088457C81D6F}"/>
              </a:ext>
            </a:extLst>
          </p:cNvPr>
          <p:cNvSpPr/>
          <p:nvPr/>
        </p:nvSpPr>
        <p:spPr>
          <a:xfrm>
            <a:off x="4784436" y="2336799"/>
            <a:ext cx="1311564" cy="108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270</a:t>
            </a:r>
            <a:endParaRPr lang="vi-V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C6C518-BD66-4F83-9CEF-5E1A64D83572}"/>
              </a:ext>
            </a:extLst>
          </p:cNvPr>
          <p:cNvSpPr/>
          <p:nvPr/>
        </p:nvSpPr>
        <p:spPr>
          <a:xfrm>
            <a:off x="7906327" y="2336800"/>
            <a:ext cx="1311564" cy="108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266</a:t>
            </a:r>
            <a:endParaRPr lang="vi-V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0C949-9EAB-46F8-B266-8C31173D91E8}"/>
              </a:ext>
            </a:extLst>
          </p:cNvPr>
          <p:cNvSpPr/>
          <p:nvPr/>
        </p:nvSpPr>
        <p:spPr>
          <a:xfrm>
            <a:off x="286327" y="4525813"/>
            <a:ext cx="1311564" cy="108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269</a:t>
            </a:r>
            <a:endParaRPr lang="vi-V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CCFAC-E0D1-4B2C-A61E-045BB283257F}"/>
              </a:ext>
            </a:extLst>
          </p:cNvPr>
          <p:cNvSpPr/>
          <p:nvPr/>
        </p:nvSpPr>
        <p:spPr>
          <a:xfrm>
            <a:off x="2461490" y="4525813"/>
            <a:ext cx="1311564" cy="108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264</a:t>
            </a:r>
            <a:endParaRPr lang="vi-V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C0832-28C1-4D5F-857F-AEDC555D49DA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602486" y="1332622"/>
            <a:ext cx="2253952" cy="108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048AB1-DFF8-4192-AD94-C2063849A672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320146" y="1496291"/>
            <a:ext cx="120072" cy="84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D97253-21A2-4760-90F4-7BAD9B710245}"/>
              </a:ext>
            </a:extLst>
          </p:cNvPr>
          <p:cNvCxnSpPr>
            <a:stCxn id="4" idx="6"/>
            <a:endCxn id="8" idx="0"/>
          </p:cNvCxnSpPr>
          <p:nvPr/>
        </p:nvCxnSpPr>
        <p:spPr>
          <a:xfrm>
            <a:off x="5975927" y="937491"/>
            <a:ext cx="2586182" cy="13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6CE35-CCF9-4D89-BD80-22713E0BB17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798618" y="2798618"/>
            <a:ext cx="1985818" cy="8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27F171-FB2F-415A-9F92-84AD5C7452E0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942109" y="3183952"/>
            <a:ext cx="713368" cy="134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5DA81F-6FE1-4198-85E9-E7727DA1B658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2602486" y="3183952"/>
            <a:ext cx="514786" cy="134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30F08C-04D7-4633-B564-6CD15FA9660B}"/>
                  </a:ext>
                </a:extLst>
              </p14:cNvPr>
              <p14:cNvContentPartPr/>
              <p14:nvPr/>
            </p14:nvContentPartPr>
            <p14:xfrm>
              <a:off x="336600" y="431640"/>
              <a:ext cx="9982440" cy="576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30F08C-04D7-4633-B564-6CD15FA96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422280"/>
                <a:ext cx="10001160" cy="57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49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508B-9330-442E-9D4C-2C2FC82B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922" y="969817"/>
            <a:ext cx="7766936" cy="734981"/>
          </a:xfrm>
        </p:spPr>
        <p:txBody>
          <a:bodyPr/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Pizzeria Queries</a:t>
            </a:r>
          </a:p>
        </p:txBody>
      </p:sp>
    </p:spTree>
    <p:extLst>
      <p:ext uri="{BB962C8B-B14F-4D97-AF65-F5344CB8AC3E}">
        <p14:creationId xmlns:p14="http://schemas.microsoft.com/office/powerpoint/2010/main" val="32510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CF17-8B30-4F7C-930F-FD234EF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5" y="646543"/>
            <a:ext cx="9796702" cy="49137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Tóm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tiệm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pizza,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pizza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pizza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+ |a-b|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Thay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pizza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đang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thấp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pizza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nhiêu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vi-V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392-F9C9-475A-96B9-8E2F59A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37" y="5142990"/>
            <a:ext cx="8596668" cy="177338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Ta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segment tree 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p_i-i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p_i+i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E8720-D103-440A-9471-DCA529368D71}"/>
              </a:ext>
            </a:extLst>
          </p:cNvPr>
          <p:cNvSpPr txBox="1"/>
          <p:nvPr/>
        </p:nvSpPr>
        <p:spPr>
          <a:xfrm>
            <a:off x="464898" y="387337"/>
            <a:ext cx="9291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Giả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bạn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đang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k,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pizza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nhiêu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8F87-99A1-4E18-9B02-9279DCCE2533}"/>
              </a:ext>
            </a:extLst>
          </p:cNvPr>
          <p:cNvSpPr txBox="1"/>
          <p:nvPr/>
        </p:nvSpPr>
        <p:spPr>
          <a:xfrm>
            <a:off x="464898" y="1464555"/>
            <a:ext cx="9864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1: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pizza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k: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Chi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p_k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FCAA5-6D68-4ED9-9AAB-70314E972B70}"/>
              </a:ext>
            </a:extLst>
          </p:cNvPr>
          <p:cNvSpPr txBox="1"/>
          <p:nvPr/>
        </p:nvSpPr>
        <p:spPr>
          <a:xfrm>
            <a:off x="464898" y="2541773"/>
            <a:ext cx="9864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pizza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&lt; k: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Chi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+ |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-k| =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p_i+k-i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= k + 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p_i-i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) = k + min(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p_i-i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2A85B-19FD-413E-9F67-67582877A889}"/>
              </a:ext>
            </a:extLst>
          </p:cNvPr>
          <p:cNvSpPr txBox="1"/>
          <p:nvPr/>
        </p:nvSpPr>
        <p:spPr>
          <a:xfrm>
            <a:off x="464897" y="3747118"/>
            <a:ext cx="10089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3: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mua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pizza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&gt; k: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Chi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+ |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-k| =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p_i+i-k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= -k + 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p_i+i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) = -k +min(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p_i+i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392-F9C9-475A-96B9-8E2F59A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76" y="2996379"/>
            <a:ext cx="10499014" cy="23699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=&gt;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1: Update: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bản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segment tree.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=&gt;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vấn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2: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k: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ưu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min[k + min(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p_i-i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), -k +min(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p_j+j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)]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&lt;=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&lt;= k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k &lt;= j &lt;= n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E8720-D103-440A-9471-DCA529368D71}"/>
              </a:ext>
            </a:extLst>
          </p:cNvPr>
          <p:cNvSpPr txBox="1"/>
          <p:nvPr/>
        </p:nvSpPr>
        <p:spPr>
          <a:xfrm>
            <a:off x="806644" y="262665"/>
            <a:ext cx="929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     = [8 6 4 5  7    5]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8F87-99A1-4E18-9B02-9279DCCE2533}"/>
              </a:ext>
            </a:extLst>
          </p:cNvPr>
          <p:cNvSpPr txBox="1"/>
          <p:nvPr/>
        </p:nvSpPr>
        <p:spPr>
          <a:xfrm>
            <a:off x="806644" y="1173903"/>
            <a:ext cx="793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 = [7 4 1 1  2    -1]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68D87-6398-4174-9684-ACAB19A6524D}"/>
              </a:ext>
            </a:extLst>
          </p:cNvPr>
          <p:cNvSpPr txBox="1"/>
          <p:nvPr/>
        </p:nvSpPr>
        <p:spPr>
          <a:xfrm>
            <a:off x="806643" y="2085141"/>
            <a:ext cx="841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p_i+i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=  [9 8 7 9 12 11]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CF17-8B30-4F7C-930F-FD234EF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5" y="646543"/>
            <a:ext cx="9796702" cy="39439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Tóm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Cho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khoảng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rỗng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chúng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ta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phép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trí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rỗng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chênh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lệch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trí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liên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tiếp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1.</a:t>
            </a:r>
            <a:endParaRPr lang="vi-V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5FC2C-0F26-473A-B686-35F9C58EC4E4}"/>
              </a:ext>
            </a:extLst>
          </p:cNvPr>
          <p:cNvSpPr txBox="1"/>
          <p:nvPr/>
        </p:nvSpPr>
        <p:spPr>
          <a:xfrm>
            <a:off x="1450109" y="508001"/>
            <a:ext cx="56803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 = 3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 = 5</a:t>
            </a:r>
          </a:p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2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2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7E00-67DA-4A27-BFD3-AE47FDC9545C}"/>
              </a:ext>
            </a:extLst>
          </p:cNvPr>
          <p:cNvSpPr txBox="1"/>
          <p:nvPr/>
        </p:nvSpPr>
        <p:spPr>
          <a:xfrm>
            <a:off x="1093582" y="2570104"/>
            <a:ext cx="639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thoả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[2,1,2], [2,2,2]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[2,3,2]</a:t>
            </a:r>
            <a:endParaRPr lang="vi-V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7107D-60C7-46C2-B440-20D5A5AE4622}"/>
              </a:ext>
            </a:extLst>
          </p:cNvPr>
          <p:cNvSpPr txBox="1"/>
          <p:nvPr/>
        </p:nvSpPr>
        <p:spPr>
          <a:xfrm>
            <a:off x="1316182" y="3154879"/>
            <a:ext cx="56803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 = 5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 = 5</a:t>
            </a:r>
          </a:p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1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5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AA079-4D9F-4575-8348-A36345963063}"/>
              </a:ext>
            </a:extLst>
          </p:cNvPr>
          <p:cNvSpPr txBox="1"/>
          <p:nvPr/>
        </p:nvSpPr>
        <p:spPr>
          <a:xfrm>
            <a:off x="1199801" y="5222261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thoả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[1,2,3,4,5]</a:t>
            </a:r>
            <a:endParaRPr lang="vi-V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392-F9C9-475A-96B9-8E2F59A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44" y="4109592"/>
            <a:ext cx="8596668" cy="1773382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i,j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array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j.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E8720-D103-440A-9471-DCA529368D71}"/>
              </a:ext>
            </a:extLst>
          </p:cNvPr>
          <p:cNvSpPr txBox="1"/>
          <p:nvPr/>
        </p:nvSpPr>
        <p:spPr>
          <a:xfrm>
            <a:off x="806644" y="784500"/>
            <a:ext cx="9291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x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i-1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x-1,x,x+1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8F87-99A1-4E18-9B02-9279DCCE2533}"/>
              </a:ext>
            </a:extLst>
          </p:cNvPr>
          <p:cNvSpPr txBox="1"/>
          <p:nvPr/>
        </p:nvSpPr>
        <p:spPr>
          <a:xfrm>
            <a:off x="914400" y="2549236"/>
            <a:ext cx="7462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=&gt;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phụ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i-1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D79A0C-19F9-4740-862C-8013290C6685}"/>
                  </a:ext>
                </a:extLst>
              </p14:cNvPr>
              <p14:cNvContentPartPr/>
              <p14:nvPr/>
            </p14:nvContentPartPr>
            <p14:xfrm>
              <a:off x="1631880" y="4648320"/>
              <a:ext cx="5296320" cy="124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D79A0C-19F9-4740-862C-8013290C6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520" y="4638960"/>
                <a:ext cx="5315040" cy="12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9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75DC7C-BA29-4D85-8F67-180CB1672BEC}"/>
              </a:ext>
            </a:extLst>
          </p:cNvPr>
          <p:cNvSpPr txBox="1"/>
          <p:nvPr/>
        </p:nvSpPr>
        <p:spPr>
          <a:xfrm>
            <a:off x="669636" y="1227847"/>
            <a:ext cx="9291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1: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i:</a:t>
            </a:r>
          </a:p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F[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][j] = F[i-1][j-1] + F[i-1][j] + F[i-1][j+1]</a:t>
            </a:r>
          </a:p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mọi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j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[1;m]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80757-E213-4E81-82B7-9718D625E8D3}"/>
              </a:ext>
            </a:extLst>
          </p:cNvPr>
          <p:cNvSpPr txBox="1"/>
          <p:nvPr/>
        </p:nvSpPr>
        <p:spPr>
          <a:xfrm>
            <a:off x="695036" y="346424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quy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hoạch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5A113-BF78-4311-8B4E-2278F8E21FA7}"/>
              </a:ext>
            </a:extLst>
          </p:cNvPr>
          <p:cNvSpPr txBox="1"/>
          <p:nvPr/>
        </p:nvSpPr>
        <p:spPr>
          <a:xfrm>
            <a:off x="544945" y="2969644"/>
            <a:ext cx="86059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i:</a:t>
            </a:r>
          </a:p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F[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][j] = F[i-1][j-1] + F[i-1][j] + F[i-1][j+1]</a:t>
            </a:r>
          </a:p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j = a[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j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F[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][j]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F1589-A8B4-4C37-A477-B35F5E626CA2}"/>
              </a:ext>
            </a:extLst>
          </p:cNvPr>
          <p:cNvSpPr txBox="1"/>
          <p:nvPr/>
        </p:nvSpPr>
        <p:spPr>
          <a:xfrm>
            <a:off x="459510" y="5203884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ý: j-1 &gt;= 1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j+1 &lt;=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873E3-9D38-42DA-9764-20A7F8DD0057}"/>
              </a:ext>
            </a:extLst>
          </p:cNvPr>
          <p:cNvSpPr txBox="1"/>
          <p:nvPr/>
        </p:nvSpPr>
        <p:spPr>
          <a:xfrm>
            <a:off x="459510" y="5915024"/>
            <a:ext cx="6100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phức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tạp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O(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n.m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5FFF35-D6F1-4927-8490-E8EF5143FD9D}"/>
                  </a:ext>
                </a:extLst>
              </p14:cNvPr>
              <p14:cNvContentPartPr/>
              <p14:nvPr/>
            </p14:nvContentPartPr>
            <p14:xfrm>
              <a:off x="565200" y="1758960"/>
              <a:ext cx="9544320" cy="482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5FFF35-D6F1-4927-8490-E8EF5143F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749600"/>
                <a:ext cx="956304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508B-9330-442E-9D4C-2C2FC82B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922" y="969817"/>
            <a:ext cx="7766936" cy="734981"/>
          </a:xfrm>
        </p:spPr>
        <p:txBody>
          <a:bodyPr/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Removing Digits</a:t>
            </a:r>
          </a:p>
        </p:txBody>
      </p:sp>
    </p:spTree>
    <p:extLst>
      <p:ext uri="{BB962C8B-B14F-4D97-AF65-F5344CB8AC3E}">
        <p14:creationId xmlns:p14="http://schemas.microsoft.com/office/powerpoint/2010/main" val="30445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CF17-8B30-4F7C-930F-FD234EF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5" y="646543"/>
            <a:ext cx="9796702" cy="394392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Cho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x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n-x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vi-V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DAA1A1-A00A-4D74-A860-DA612975D869}"/>
                  </a:ext>
                </a:extLst>
              </p14:cNvPr>
              <p14:cNvContentPartPr/>
              <p14:nvPr/>
            </p14:nvContentPartPr>
            <p14:xfrm>
              <a:off x="1206360" y="1289160"/>
              <a:ext cx="1848240" cy="61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DAA1A1-A00A-4D74-A860-DA612975D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1279800"/>
                <a:ext cx="18669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A19D8C-B5E7-4690-8158-BE45D986267B}"/>
                  </a:ext>
                </a:extLst>
              </p14:cNvPr>
              <p14:cNvContentPartPr/>
              <p14:nvPr/>
            </p14:nvContentPartPr>
            <p14:xfrm>
              <a:off x="482760" y="2895480"/>
              <a:ext cx="8071200" cy="234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A19D8C-B5E7-4690-8158-BE45D98626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400" y="2886120"/>
                <a:ext cx="8089920" cy="23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5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5FC2C-0F26-473A-B686-35F9C58EC4E4}"/>
              </a:ext>
            </a:extLst>
          </p:cNvPr>
          <p:cNvSpPr txBox="1"/>
          <p:nvPr/>
        </p:nvSpPr>
        <p:spPr>
          <a:xfrm>
            <a:off x="1450109" y="508001"/>
            <a:ext cx="568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7E00-67DA-4A27-BFD3-AE47FDC9545C}"/>
              </a:ext>
            </a:extLst>
          </p:cNvPr>
          <p:cNvSpPr txBox="1"/>
          <p:nvPr/>
        </p:nvSpPr>
        <p:spPr>
          <a:xfrm>
            <a:off x="1450109" y="2161447"/>
            <a:ext cx="6281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tốn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5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0: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27 -&gt; 20 -&gt; 18 -&gt; 10 -&gt; 9 -&gt; 0</a:t>
            </a:r>
            <a:endParaRPr lang="vi-V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E8275-46E7-4E32-8ACB-7D7E6EE3132A}"/>
              </a:ext>
            </a:extLst>
          </p:cNvPr>
          <p:cNvSpPr txBox="1"/>
          <p:nvPr/>
        </p:nvSpPr>
        <p:spPr>
          <a:xfrm>
            <a:off x="1450109" y="1290346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 = 27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7E25-8F85-4170-B6A0-FD87E60D098C}"/>
              </a:ext>
            </a:extLst>
          </p:cNvPr>
          <p:cNvSpPr txBox="1"/>
          <p:nvPr/>
        </p:nvSpPr>
        <p:spPr>
          <a:xfrm>
            <a:off x="1450109" y="3450059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 = 11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7D5CF-4B73-42F4-B36E-BE13401ABF1F}"/>
              </a:ext>
            </a:extLst>
          </p:cNvPr>
          <p:cNvSpPr txBox="1"/>
          <p:nvPr/>
        </p:nvSpPr>
        <p:spPr>
          <a:xfrm>
            <a:off x="1450108" y="4291809"/>
            <a:ext cx="6281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tốn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ít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3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0: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11 -&gt; 10 -&gt; 9 -&gt; 0</a:t>
            </a:r>
            <a:endParaRPr lang="vi-V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9B2A7F-9FBC-42E0-90C4-C88C8E72A847}"/>
                  </a:ext>
                </a:extLst>
              </p14:cNvPr>
              <p14:cNvContentPartPr/>
              <p14:nvPr/>
            </p14:nvContentPartPr>
            <p14:xfrm>
              <a:off x="1606680" y="3117960"/>
              <a:ext cx="4451400" cy="11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9B2A7F-9FBC-42E0-90C4-C88C8E72A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3108600"/>
                <a:ext cx="447012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8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1392-F9C9-475A-96B9-8E2F59A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44" y="4636064"/>
            <a:ext cx="8596668" cy="17733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Ta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đỉnh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đỉnh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x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cạnh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nối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đỉnh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x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đúng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y.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E8720-D103-440A-9471-DCA529368D71}"/>
              </a:ext>
            </a:extLst>
          </p:cNvPr>
          <p:cNvSpPr txBox="1"/>
          <p:nvPr/>
        </p:nvSpPr>
        <p:spPr>
          <a:xfrm>
            <a:off x="806644" y="784500"/>
            <a:ext cx="9291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n’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bất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kỳ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, ta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luôn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n’ &lt;= n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68F87-99A1-4E18-9B02-9279DCCE2533}"/>
              </a:ext>
            </a:extLst>
          </p:cNvPr>
          <p:cNvSpPr txBox="1"/>
          <p:nvPr/>
        </p:nvSpPr>
        <p:spPr>
          <a:xfrm>
            <a:off x="806644" y="1988126"/>
            <a:ext cx="7930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0.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 &lt;= 10^6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68D87-6398-4174-9684-ACAB19A6524D}"/>
              </a:ext>
            </a:extLst>
          </p:cNvPr>
          <p:cNvSpPr txBox="1"/>
          <p:nvPr/>
        </p:nvSpPr>
        <p:spPr>
          <a:xfrm>
            <a:off x="806643" y="3254048"/>
            <a:ext cx="8411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n, ta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dễ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dàng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n’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tách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n.</a:t>
            </a:r>
            <a:endParaRPr lang="vi-V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ECEE1C-3E10-4867-827B-32AF21F413E2}"/>
                  </a:ext>
                </a:extLst>
              </p14:cNvPr>
              <p14:cNvContentPartPr/>
              <p14:nvPr/>
            </p14:nvContentPartPr>
            <p14:xfrm>
              <a:off x="1720800" y="1276200"/>
              <a:ext cx="6706080" cy="4375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ECEE1C-3E10-4867-827B-32AF21F41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440" y="1266840"/>
                <a:ext cx="672480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7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970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Trebuchet MS</vt:lpstr>
      <vt:lpstr>Wingdings 3</vt:lpstr>
      <vt:lpstr>Facet</vt:lpstr>
      <vt:lpstr>Array Description</vt:lpstr>
      <vt:lpstr>-Tóm tắt đề bài: + Cho dãy có n phần tử, các phần tử giới hạn trong khoảng 1 đến m. + Trong dãy có vài phần tử cố định, một vài phần tử rỗng mà chúng ta được phép chọn giá trị. + Hỏi có bao nhiêu cách chọn giá trị vào các vị trí rỗng sao cho chênh lệch giữa 2 vị trí liên tiếp không quá 1.</vt:lpstr>
      <vt:lpstr>PowerPoint Presentation</vt:lpstr>
      <vt:lpstr>- Gọi F(i,j) là số cách tạo array trong đoạn từ 1 đến i và phần tử cuối cùng (phần tử thứ i) có giá trị là j.</vt:lpstr>
      <vt:lpstr>PowerPoint Presentation</vt:lpstr>
      <vt:lpstr>Removing Digits</vt:lpstr>
      <vt:lpstr>- Cho một số n. - Gọi x là giá trị của 1 chữ số bất kỳ trong số n. - Ở mỗi bước, ta có thể thay số n bằng số n-x. - Hỏi sau ít nhất bao nhiêu bước ta có thể thu được số 0.</vt:lpstr>
      <vt:lpstr>PowerPoint Presentation</vt:lpstr>
      <vt:lpstr>- Ta xây dựng 1 đồ thị có n đỉnh, trong đó với đỉnh x sẽ có cạnh nối với đỉnh y nếu số x cần đúng 1 bước biến đổi để thu được số y.</vt:lpstr>
      <vt:lpstr>PowerPoint Presentation</vt:lpstr>
      <vt:lpstr>Pizzeria Queries</vt:lpstr>
      <vt:lpstr>-Tóm tắt đề bài: +Có n toà nhà, mỗi toà nhà có 1 tiệm bán pizza, toà nhà thứ I bán pizza với mức giá là p_i. + Nếu ở toà nhà a mà muốn mua pizza ở toà nhà b thì chi phí sẽ là p_b + |a-b| + Có 2 loại truy vấn + Thay giá pizza của toà nhà thứ k. + Giả sử bạn đang ở toà nhà thứ k, hỏi chi phí thấp nhất để mua pizza là bao nhiêu?</vt:lpstr>
      <vt:lpstr>- Ta xây dựng segment tree , mỗi node lưu 2 giá trị là min(p_i-i) và min(p_i+i)</vt:lpstr>
      <vt:lpstr>=&gt; Truy vấn loại 1: Update: cơ bản của segment tree. =&gt; Truy vấn loại 2: ở toà nhà thứ k: Phương án tối ưu là min[k + min(p_i-i), -k +min(p_j+j)] với 1 &lt;= i &lt;= k và k &lt;= j &lt;=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Description</dc:title>
  <dc:creator>Vĩnh Hiền Huỳnh Đặng</dc:creator>
  <cp:lastModifiedBy>Vĩnh Hiền Huỳnh Đặng</cp:lastModifiedBy>
  <cp:revision>16</cp:revision>
  <dcterms:created xsi:type="dcterms:W3CDTF">2021-09-01T02:53:09Z</dcterms:created>
  <dcterms:modified xsi:type="dcterms:W3CDTF">2021-09-01T08:05:53Z</dcterms:modified>
</cp:coreProperties>
</file>