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75" r:id="rId2"/>
    <p:sldId id="28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69906" autoAdjust="0"/>
  </p:normalViewPr>
  <p:slideViewPr>
    <p:cSldViewPr snapToGrid="0">
      <p:cViewPr>
        <p:scale>
          <a:sx n="125" d="100"/>
          <a:sy n="125" d="100"/>
        </p:scale>
        <p:origin x="69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42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Fintech is a pioneer in the legal recognition of electronic payments as a cash equivalent for alcohol with their Electronic Fund Transfer Payment System (EFTPS)</a:t>
            </a:r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Whenever a participating wholesaler delivers alcohol to a retailer, a transaction is recorded. Fintech guarantees to process payments…</a:t>
            </a:r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Fintech’s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customer base has grown considerably, leading to more transactions and more data volume</a:t>
            </a:r>
            <a:endParaRPr lang="en-US" b="0" dirty="0">
              <a:effectLst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meet these demands they need a scalable and cost-effective solution for data storage and analytics and that is why they decided to look into cloud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computing</a:t>
            </a: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Deliver strong analytical solutions for Fintech’s customers and make it easier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(for them)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derive valuable insights from their data </a:t>
            </a:r>
          </a:p>
          <a:p>
            <a:pPr rtl="0"/>
            <a:r>
              <a:rPr lang="en-US" dirty="0" smtClean="0"/>
              <a:t>Recent significant investments in new technologies and the blend of new firms entering the market meaning</a:t>
            </a:r>
            <a:r>
              <a:rPr lang="en-US" baseline="0" dirty="0" smtClean="0"/>
              <a:t> making a move to cloud would make Fintech become the technology leadership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FE521-DF8A-4430-9523-D65012A34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7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FE521-DF8A-4430-9523-D65012A34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53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rgbClr val="D9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>
            <a:lvl1pPr>
              <a:buClr>
                <a:srgbClr val="D90000"/>
              </a:buClr>
              <a:defRPr/>
            </a:lvl1pPr>
            <a:lvl2pPr>
              <a:buClr>
                <a:srgbClr val="D90000"/>
              </a:buClr>
              <a:defRPr/>
            </a:lvl2pPr>
            <a:lvl3pPr>
              <a:buClr>
                <a:srgbClr val="D90000"/>
              </a:buClr>
              <a:defRPr/>
            </a:lvl3pPr>
            <a:lvl4pPr>
              <a:buClr>
                <a:srgbClr val="D90000"/>
              </a:buClr>
              <a:defRPr/>
            </a:lvl4pPr>
            <a:lvl5pPr>
              <a:buClr>
                <a:srgbClr val="D9000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D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8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rgbClr val="D90000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rgbClr val="D9000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rgbClr val="D90000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rgbClr val="D90000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rgbClr val="D90000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15D2B-8EF5-4C31-8404-E293D7AC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b="1"/>
              <a:t>Case background - Who is Fintech?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35895" y="1726248"/>
            <a:ext cx="4066793" cy="27247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Pioneer in the legal recognition of electronic payments as a cash equivalent for alcohol</a:t>
            </a:r>
          </a:p>
          <a:p>
            <a:pPr fontAlgn="base"/>
            <a:r>
              <a:rPr lang="en-US" dirty="0"/>
              <a:t>Process payments on time and in compliance with state and federal regulations</a:t>
            </a:r>
          </a:p>
          <a:p>
            <a:pPr fontAlgn="base"/>
            <a:r>
              <a:rPr lang="en-US" dirty="0"/>
              <a:t>Advanced data analytics for clients</a:t>
            </a:r>
          </a:p>
          <a:p>
            <a:pPr fontAlgn="base"/>
            <a:r>
              <a:rPr lang="en-US" dirty="0"/>
              <a:t>Rapidly growing customer base</a:t>
            </a:r>
          </a:p>
          <a:p>
            <a:pPr marL="0" indent="0">
              <a:buNone/>
            </a:pPr>
            <a:endParaRPr lang="en-US" sz="3300" dirty="0"/>
          </a:p>
        </p:txBody>
      </p:sp>
      <p:pic>
        <p:nvPicPr>
          <p:cNvPr id="1026" name="Picture 2" descr="MISSO">
            <a:extLst>
              <a:ext uri="{FF2B5EF4-FFF2-40B4-BE49-F238E27FC236}">
                <a16:creationId xmlns="" xmlns:a16="http://schemas.microsoft.com/office/drawing/2014/main" id="{AE112C73-DDF0-4E04-BC51-EA9442A4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064" r="8800" b="52127"/>
          <a:stretch/>
        </p:blipFill>
        <p:spPr bwMode="auto">
          <a:xfrm>
            <a:off x="7604760" y="4663440"/>
            <a:ext cx="153924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91019" y="3216488"/>
            <a:ext cx="2274198" cy="9599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88" y="1456982"/>
            <a:ext cx="3991072" cy="1550378"/>
          </a:xfrm>
          <a:prstGeom prst="rect">
            <a:avLst/>
          </a:prstGeom>
        </p:spPr>
      </p:pic>
      <p:pic>
        <p:nvPicPr>
          <p:cNvPr id="9" name="Picture 4" descr="https://lh5.googleusercontent.com/_IXU8Z3aUAO_iXi7qczA1EUSAN8D562Qn0XsMmOjv5LbqYk_tYxXN2EfQ1cWkU7eW5XX9bT57sGs3SpRiNFEznsmUkt25x6WU-nfpaNGT63n59LVrYLceXlgFWCdwTiETGEnTnK685o">
            <a:extLst>
              <a:ext uri="{FF2B5EF4-FFF2-40B4-BE49-F238E27FC236}">
                <a16:creationId xmlns:a16="http://schemas.microsoft.com/office/drawing/2014/main" xmlns="" id="{DC5B6FBC-8ABC-4CFC-8419-6D1F1508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88" y="3047999"/>
            <a:ext cx="3991072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F5F1E-4AE2-42E5-BEE7-69C3087F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400" dirty="0"/>
              <a:t>AWS is the best choice based on cost-effectiveness, accessibility, and security</a:t>
            </a:r>
          </a:p>
          <a:p>
            <a:pPr fontAlgn="base"/>
            <a:r>
              <a:rPr lang="en-US" sz="1400" dirty="0"/>
              <a:t>AWS offers 12 months free trial with significant products and services such as RDS with SQL and Oracle  </a:t>
            </a:r>
          </a:p>
          <a:p>
            <a:pPr fontAlgn="base"/>
            <a:r>
              <a:rPr lang="en-US" sz="1400" dirty="0"/>
              <a:t>Run a test on Fintech’s data before making a final decision to implement new services for the company’s clients  </a:t>
            </a:r>
          </a:p>
          <a:p>
            <a:pPr marL="0" indent="0">
              <a:buNone/>
            </a:pPr>
            <a:endParaRPr lang="en-US" sz="3300" dirty="0"/>
          </a:p>
        </p:txBody>
      </p:sp>
      <p:pic>
        <p:nvPicPr>
          <p:cNvPr id="1026" name="Picture 2" descr="MISSO">
            <a:extLst>
              <a:ext uri="{FF2B5EF4-FFF2-40B4-BE49-F238E27FC236}">
                <a16:creationId xmlns="" xmlns:a16="http://schemas.microsoft.com/office/drawing/2014/main" id="{AE112C73-DDF0-4E04-BC51-EA9442A4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064" r="8800" b="52127"/>
          <a:stretch/>
        </p:blipFill>
        <p:spPr bwMode="auto">
          <a:xfrm>
            <a:off x="7604760" y="4663440"/>
            <a:ext cx="153924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5.googleusercontent.com/0t-4RI5Ufm1hJAnPtMkLpGrv2f5shftQxtbVzlZiayqLLYC1YdkiRmTFWTKzEYcjp9p5g3gSYXy23XaCXzC_UP8r4Q_nQIc1r0w3grvh3NWKVQk9AbBBlU1Lxgin9VOcIgAIc1eFgCo">
            <a:extLst>
              <a:ext uri="{FF2B5EF4-FFF2-40B4-BE49-F238E27FC236}">
                <a16:creationId xmlns="" xmlns:a16="http://schemas.microsoft.com/office/drawing/2014/main" id="{AFFCC1D2-F2F2-4AC9-A06E-5D86F91CCE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18" y="1671638"/>
            <a:ext cx="3753852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71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691</TotalTime>
  <Words>216</Words>
  <Application>Microsoft Macintosh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Wingdings 2</vt:lpstr>
      <vt:lpstr>Gill Sans MT</vt:lpstr>
      <vt:lpstr>Arial</vt:lpstr>
      <vt:lpstr>Calibri</vt:lpstr>
      <vt:lpstr>Dividend</vt:lpstr>
      <vt:lpstr>Case background - Who is Fintech?</vt:lpstr>
      <vt:lpstr>Recommendation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 &amp; Phillips 66 Case Competition</dc:title>
  <dc:creator>Adolfo Gracia</dc:creator>
  <cp:lastModifiedBy>Bui, Vinh Q</cp:lastModifiedBy>
  <cp:revision>29</cp:revision>
  <dcterms:modified xsi:type="dcterms:W3CDTF">2018-04-16T03:13:25Z</dcterms:modified>
</cp:coreProperties>
</file>