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4"/>
    <p:sldMasterId id="2147483801" r:id="rId5"/>
  </p:sldMasterIdLst>
  <p:notesMasterIdLst>
    <p:notesMasterId r:id="rId33"/>
  </p:notesMasterIdLst>
  <p:handoutMasterIdLst>
    <p:handoutMasterId r:id="rId34"/>
  </p:handoutMasterIdLst>
  <p:sldIdLst>
    <p:sldId id="3011" r:id="rId6"/>
    <p:sldId id="2076137039" r:id="rId7"/>
    <p:sldId id="2076136877" r:id="rId8"/>
    <p:sldId id="2076136993" r:id="rId9"/>
    <p:sldId id="3384" r:id="rId10"/>
    <p:sldId id="2076137040" r:id="rId11"/>
    <p:sldId id="3383" r:id="rId12"/>
    <p:sldId id="2076137065" r:id="rId13"/>
    <p:sldId id="2076137066" r:id="rId14"/>
    <p:sldId id="2076137067" r:id="rId15"/>
    <p:sldId id="2076137068" r:id="rId16"/>
    <p:sldId id="3316" r:id="rId17"/>
    <p:sldId id="2076137069" r:id="rId18"/>
    <p:sldId id="3317" r:id="rId19"/>
    <p:sldId id="2076137078" r:id="rId20"/>
    <p:sldId id="3318" r:id="rId21"/>
    <p:sldId id="2076137070" r:id="rId22"/>
    <p:sldId id="3319" r:id="rId23"/>
    <p:sldId id="2076137072" r:id="rId24"/>
    <p:sldId id="2076137071" r:id="rId25"/>
    <p:sldId id="2076137073" r:id="rId26"/>
    <p:sldId id="3321" r:id="rId27"/>
    <p:sldId id="2076137075" r:id="rId28"/>
    <p:sldId id="2076137074" r:id="rId29"/>
    <p:sldId id="2076137076" r:id="rId30"/>
    <p:sldId id="2076137077" r:id="rId31"/>
    <p:sldId id="2076137064" r:id="rId32"/>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ffrey Piazza" initials="JP" lastIdx="5" clrIdx="0">
    <p:extLst>
      <p:ext uri="{19B8F6BF-5375-455C-9EA6-DF929625EA0E}">
        <p15:presenceInfo xmlns:p15="http://schemas.microsoft.com/office/powerpoint/2012/main" userId="S::jeffrey.p@orioninc.com::6a56117c-0833-4d93-a9f5-f2132ead4975" providerId="AD"/>
      </p:ext>
    </p:extLst>
  </p:cmAuthor>
  <p:cmAuthor id="2" name="Hasita Vinod" initials="HV" lastIdx="6" clrIdx="1">
    <p:extLst>
      <p:ext uri="{19B8F6BF-5375-455C-9EA6-DF929625EA0E}">
        <p15:presenceInfo xmlns:p15="http://schemas.microsoft.com/office/powerpoint/2012/main" userId="Hasita Vino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8FA"/>
    <a:srgbClr val="B3FFFD"/>
    <a:srgbClr val="EFF1F3"/>
    <a:srgbClr val="657786"/>
    <a:srgbClr val="F4F8FA"/>
    <a:srgbClr val="F4F8FB"/>
    <a:srgbClr val="0E7185"/>
    <a:srgbClr val="222222"/>
    <a:srgbClr val="667686"/>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237" autoAdjust="0"/>
    <p:restoredTop sz="91093" autoAdjust="0"/>
  </p:normalViewPr>
  <p:slideViewPr>
    <p:cSldViewPr snapToGrid="0">
      <p:cViewPr>
        <p:scale>
          <a:sx n="66" d="100"/>
          <a:sy n="66" d="100"/>
        </p:scale>
        <p:origin x="60" y="54"/>
      </p:cViewPr>
      <p:guideLst/>
    </p:cSldViewPr>
  </p:slideViewPr>
  <p:notesTextViewPr>
    <p:cViewPr>
      <p:scale>
        <a:sx n="125" d="100"/>
        <a:sy n="125" d="100"/>
      </p:scale>
      <p:origin x="0" y="0"/>
    </p:cViewPr>
  </p:notesTextViewPr>
  <p:sorterViewPr>
    <p:cViewPr>
      <p:scale>
        <a:sx n="66" d="100"/>
        <a:sy n="66" d="100"/>
      </p:scale>
      <p:origin x="0" y="0"/>
    </p:cViewPr>
  </p:sorterViewPr>
  <p:notesViewPr>
    <p:cSldViewPr snapToGrid="0">
      <p:cViewPr>
        <p:scale>
          <a:sx n="1" d="2"/>
          <a:sy n="1" d="2"/>
        </p:scale>
        <p:origin x="2886"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commentAuthors" Target="commentAuthor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E03A50A-B73A-744A-90EE-BEFC05509C01}"/>
              </a:ext>
            </a:extLst>
          </p:cNvPr>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a:extLst>
              <a:ext uri="{FF2B5EF4-FFF2-40B4-BE49-F238E27FC236}">
                <a16:creationId xmlns:a16="http://schemas.microsoft.com/office/drawing/2014/main" id="{36BAFF02-2835-FC48-A150-7E7822798B70}"/>
              </a:ext>
            </a:extLst>
          </p:cNvPr>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EC772521-5083-AF4C-95A9-2A48F491DBA5}" type="datetimeFigureOut">
              <a:rPr lang="en-US" smtClean="0"/>
              <a:t>2/21/2024</a:t>
            </a:fld>
            <a:endParaRPr lang="en-US" dirty="0"/>
          </a:p>
        </p:txBody>
      </p:sp>
      <p:sp>
        <p:nvSpPr>
          <p:cNvPr id="4" name="Footer Placeholder 3">
            <a:extLst>
              <a:ext uri="{FF2B5EF4-FFF2-40B4-BE49-F238E27FC236}">
                <a16:creationId xmlns:a16="http://schemas.microsoft.com/office/drawing/2014/main" id="{11D0A43A-905B-8C4F-9801-1E4C9FA03158}"/>
              </a:ext>
            </a:extLst>
          </p:cNvPr>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a:extLst>
              <a:ext uri="{FF2B5EF4-FFF2-40B4-BE49-F238E27FC236}">
                <a16:creationId xmlns:a16="http://schemas.microsoft.com/office/drawing/2014/main" id="{87EEECA6-AE26-E648-A0D8-0BEC99C356DB}"/>
              </a:ext>
            </a:extLst>
          </p:cNvPr>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26B0F7A8-3A4E-EB4A-A41E-8CC869C7678E}" type="slidenum">
              <a:rPr lang="en-US" smtClean="0"/>
              <a:t>‹#›</a:t>
            </a:fld>
            <a:endParaRPr lang="en-US" dirty="0"/>
          </a:p>
        </p:txBody>
      </p:sp>
    </p:spTree>
    <p:extLst>
      <p:ext uri="{BB962C8B-B14F-4D97-AF65-F5344CB8AC3E}">
        <p14:creationId xmlns:p14="http://schemas.microsoft.com/office/powerpoint/2010/main" val="23117292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IN"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2C9D571A-CD64-4798-8FA2-64280F7D087C}" type="datetimeFigureOut">
              <a:rPr lang="en-IN" smtClean="0"/>
              <a:t>21-02-2024</a:t>
            </a:fld>
            <a:endParaRPr lang="en-IN"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IN"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IN"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96A98052-FB82-4C1A-9ECE-8B12EE389315}" type="slidenum">
              <a:rPr lang="en-IN" smtClean="0"/>
              <a:t>‹#›</a:t>
            </a:fld>
            <a:endParaRPr lang="en-IN" dirty="0"/>
          </a:p>
        </p:txBody>
      </p:sp>
    </p:spTree>
    <p:extLst>
      <p:ext uri="{BB962C8B-B14F-4D97-AF65-F5344CB8AC3E}">
        <p14:creationId xmlns:p14="http://schemas.microsoft.com/office/powerpoint/2010/main" val="998661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966612">
              <a:defRPr/>
            </a:pPr>
            <a:fld id="{96A98052-FB82-4C1A-9ECE-8B12EE389315}" type="slidenum">
              <a:rPr lang="en-IN">
                <a:solidFill>
                  <a:prstClr val="black"/>
                </a:solidFill>
                <a:latin typeface="Calibri" panose="020F0502020204030204"/>
              </a:rPr>
              <a:pPr defTabSz="966612">
                <a:defRPr/>
              </a:pPr>
              <a:t>1</a:t>
            </a:fld>
            <a:endParaRPr lang="en-IN" dirty="0">
              <a:solidFill>
                <a:prstClr val="black"/>
              </a:solidFill>
              <a:latin typeface="Calibri" panose="020F0502020204030204"/>
            </a:endParaRPr>
          </a:p>
        </p:txBody>
      </p:sp>
    </p:spTree>
    <p:extLst>
      <p:ext uri="{BB962C8B-B14F-4D97-AF65-F5344CB8AC3E}">
        <p14:creationId xmlns:p14="http://schemas.microsoft.com/office/powerpoint/2010/main" val="2370295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A98052-FB82-4C1A-9ECE-8B12EE389315}" type="slidenum">
              <a:rPr lang="en-IN" smtClean="0"/>
              <a:t>9</a:t>
            </a:fld>
            <a:endParaRPr lang="en-IN" dirty="0"/>
          </a:p>
        </p:txBody>
      </p:sp>
    </p:spTree>
    <p:extLst>
      <p:ext uri="{BB962C8B-B14F-4D97-AF65-F5344CB8AC3E}">
        <p14:creationId xmlns:p14="http://schemas.microsoft.com/office/powerpoint/2010/main" val="2220557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A98052-FB82-4C1A-9ECE-8B12EE389315}" type="slidenum">
              <a:rPr lang="en-IN" smtClean="0"/>
              <a:t>27</a:t>
            </a:fld>
            <a:endParaRPr lang="en-IN" dirty="0"/>
          </a:p>
        </p:txBody>
      </p:sp>
    </p:spTree>
    <p:extLst>
      <p:ext uri="{BB962C8B-B14F-4D97-AF65-F5344CB8AC3E}">
        <p14:creationId xmlns:p14="http://schemas.microsoft.com/office/powerpoint/2010/main" val="7445271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 Black">
    <p:bg>
      <p:bgPr>
        <a:solidFill>
          <a:schemeClr val="bg1"/>
        </a:solidFill>
        <a:effectLst/>
      </p:bgPr>
    </p:bg>
    <p:spTree>
      <p:nvGrpSpPr>
        <p:cNvPr id="1" name="Shape 9"/>
        <p:cNvGrpSpPr/>
        <p:nvPr/>
      </p:nvGrpSpPr>
      <p:grpSpPr>
        <a:xfrm>
          <a:off x="0" y="0"/>
          <a:ext cx="0" cy="0"/>
          <a:chOff x="0" y="0"/>
          <a:chExt cx="0" cy="0"/>
        </a:xfrm>
      </p:grpSpPr>
      <p:sp>
        <p:nvSpPr>
          <p:cNvPr id="31" name="Shape 10"/>
          <p:cNvSpPr txBox="1">
            <a:spLocks noGrp="1"/>
          </p:cNvSpPr>
          <p:nvPr>
            <p:ph type="ctrTitle"/>
          </p:nvPr>
        </p:nvSpPr>
        <p:spPr>
          <a:xfrm>
            <a:off x="2310802" y="2563675"/>
            <a:ext cx="8472419" cy="1717704"/>
          </a:xfrm>
          <a:prstGeom prst="rect">
            <a:avLst/>
          </a:prstGeom>
        </p:spPr>
        <p:txBody>
          <a:bodyPr lIns="0" tIns="0" rIns="0" bIns="0" anchor="t" anchorCtr="0">
            <a:noAutofit/>
          </a:bodyPr>
          <a:lstStyle>
            <a:lvl1pPr marR="0" lvl="0" algn="l" rtl="0">
              <a:lnSpc>
                <a:spcPct val="100000"/>
              </a:lnSpc>
              <a:spcBef>
                <a:spcPts val="0"/>
              </a:spcBef>
              <a:spcAft>
                <a:spcPts val="0"/>
              </a:spcAft>
              <a:buClr>
                <a:srgbClr val="FFFFFF"/>
              </a:buClr>
              <a:buSzPct val="100000"/>
              <a:buNone/>
              <a:defRPr lang="en-IN" sz="4400" b="0" i="0" u="none" strike="noStrike" cap="none" spc="0" baseline="0" dirty="0">
                <a:solidFill>
                  <a:schemeClr val="tx1"/>
                </a:solidFill>
                <a:latin typeface="Arial" panose="020B0604020202020204" pitchFamily="34" charset="0"/>
                <a:ea typeface="Tahoma" panose="020B0604030504040204" pitchFamily="34" charset="0"/>
                <a:cs typeface="Arial" panose="020B0604020202020204" pitchFamily="34" charset="0"/>
                <a:sym typeface="Arial"/>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dirty="0"/>
              <a:t>Click to edit Master title style</a:t>
            </a:r>
            <a:endParaRPr lang="en-IN" dirty="0"/>
          </a:p>
        </p:txBody>
      </p:sp>
      <p:pic>
        <p:nvPicPr>
          <p:cNvPr id="6" name="Picture 5">
            <a:extLst>
              <a:ext uri="{FF2B5EF4-FFF2-40B4-BE49-F238E27FC236}">
                <a16:creationId xmlns:a16="http://schemas.microsoft.com/office/drawing/2014/main" id="{8A087FAA-A2DA-AA4C-9A37-E342B394D43A}"/>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black">
          <a:xfrm>
            <a:off x="1373525" y="950601"/>
            <a:ext cx="2479823" cy="538256"/>
          </a:xfrm>
          <a:prstGeom prst="rect">
            <a:avLst/>
          </a:prstGeom>
          <a:noFill/>
        </p:spPr>
      </p:pic>
      <p:cxnSp>
        <p:nvCxnSpPr>
          <p:cNvPr id="7" name="Straight Connector 6">
            <a:extLst>
              <a:ext uri="{FF2B5EF4-FFF2-40B4-BE49-F238E27FC236}">
                <a16:creationId xmlns:a16="http://schemas.microsoft.com/office/drawing/2014/main" id="{B8647E53-A955-E344-A553-E4BFBE177477}"/>
              </a:ext>
            </a:extLst>
          </p:cNvPr>
          <p:cNvCxnSpPr>
            <a:cxnSpLocks/>
          </p:cNvCxnSpPr>
          <p:nvPr userDrawn="1"/>
        </p:nvCxnSpPr>
        <p:spPr>
          <a:xfrm>
            <a:off x="2341184" y="4907306"/>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A049B438-9336-B54E-8076-4C24F1898A75}"/>
              </a:ext>
            </a:extLst>
          </p:cNvPr>
          <p:cNvSpPr>
            <a:spLocks noGrp="1"/>
          </p:cNvSpPr>
          <p:nvPr>
            <p:ph type="body" sz="quarter" idx="10" hasCustomPrompt="1"/>
          </p:nvPr>
        </p:nvSpPr>
        <p:spPr>
          <a:xfrm>
            <a:off x="2325755" y="2285862"/>
            <a:ext cx="8472419" cy="277813"/>
          </a:xfrm>
        </p:spPr>
        <p:txBody>
          <a:bodyPr>
            <a:noAutofit/>
          </a:bodyPr>
          <a:lstStyle>
            <a:lvl1pPr marL="0" indent="0">
              <a:buNone/>
              <a:defRPr sz="1100" cap="all" spc="200" baseline="0">
                <a:solidFill>
                  <a:schemeClr val="accent1"/>
                </a:solidFill>
              </a:defRPr>
            </a:lvl1pPr>
          </a:lstStyle>
          <a:p>
            <a:pPr lvl="0"/>
            <a:r>
              <a:rPr lang="en-US" dirty="0"/>
              <a:t>CLICK TO ADD SUPER TITLE</a:t>
            </a:r>
          </a:p>
        </p:txBody>
      </p:sp>
      <p:sp>
        <p:nvSpPr>
          <p:cNvPr id="17" name="Text Placeholder 16">
            <a:extLst>
              <a:ext uri="{FF2B5EF4-FFF2-40B4-BE49-F238E27FC236}">
                <a16:creationId xmlns:a16="http://schemas.microsoft.com/office/drawing/2014/main" id="{B2DF1E56-F996-A44C-8FC9-007399F44C1D}"/>
              </a:ext>
            </a:extLst>
          </p:cNvPr>
          <p:cNvSpPr>
            <a:spLocks noGrp="1"/>
          </p:cNvSpPr>
          <p:nvPr>
            <p:ph type="body" sz="quarter" idx="11" hasCustomPrompt="1"/>
          </p:nvPr>
        </p:nvSpPr>
        <p:spPr>
          <a:xfrm>
            <a:off x="2340824" y="5103221"/>
            <a:ext cx="2425700" cy="252000"/>
          </a:xfrm>
        </p:spPr>
        <p:txBody>
          <a:bodyPr>
            <a:noAutofit/>
          </a:bodyPr>
          <a:lstStyle>
            <a:lvl1pPr marL="0" indent="0">
              <a:buNone/>
              <a:defRPr sz="1200" spc="50" baseline="0">
                <a:solidFill>
                  <a:schemeClr val="tx2"/>
                </a:solidFill>
              </a:defRPr>
            </a:lvl1pPr>
          </a:lstStyle>
          <a:p>
            <a:pPr lvl="0"/>
            <a:r>
              <a:rPr lang="en-US" dirty="0"/>
              <a:t>Presentation Date</a:t>
            </a:r>
          </a:p>
        </p:txBody>
      </p:sp>
    </p:spTree>
    <p:extLst>
      <p:ext uri="{BB962C8B-B14F-4D97-AF65-F5344CB8AC3E}">
        <p14:creationId xmlns:p14="http://schemas.microsoft.com/office/powerpoint/2010/main" val="23170448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Shape 186"/>
        <p:cNvGrpSpPr/>
        <p:nvPr/>
      </p:nvGrpSpPr>
      <p:grpSpPr>
        <a:xfrm>
          <a:off x="0" y="0"/>
          <a:ext cx="0" cy="0"/>
          <a:chOff x="0" y="0"/>
          <a:chExt cx="0" cy="0"/>
        </a:xfrm>
      </p:grpSpPr>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3" name="Text Placeholder 8"/>
          <p:cNvSpPr>
            <a:spLocks noGrp="1"/>
          </p:cNvSpPr>
          <p:nvPr>
            <p:ph type="body" sz="quarter" idx="17"/>
          </p:nvPr>
        </p:nvSpPr>
        <p:spPr>
          <a:xfrm>
            <a:off x="609600" y="2032284"/>
            <a:ext cx="5370513" cy="4142374"/>
          </a:xfrm>
        </p:spPr>
        <p:txBody>
          <a:bodyPr lIns="72000" tIns="72000" rIns="72000" bIns="72000"/>
          <a:lstStyle>
            <a:lvl1pPr marL="228600" indent="-228600">
              <a:spcBef>
                <a:spcPts val="400"/>
              </a:spcBef>
              <a:spcAft>
                <a:spcPts val="400"/>
              </a:spcAft>
              <a:defRPr sz="2000">
                <a:solidFill>
                  <a:schemeClr val="tx1"/>
                </a:solidFill>
              </a:defRPr>
            </a:lvl1pPr>
            <a:lvl2pPr marL="460800" indent="-228600">
              <a:spcBef>
                <a:spcPts val="400"/>
              </a:spcBef>
              <a:spcAft>
                <a:spcPts val="400"/>
              </a:spcAft>
              <a:buFont typeface="Arial" panose="020B0604020202020204" pitchFamily="34" charset="0"/>
              <a:buChar char="–"/>
              <a:defRPr sz="2000">
                <a:solidFill>
                  <a:schemeClr val="tx1"/>
                </a:solidFill>
              </a:defRPr>
            </a:lvl2pPr>
            <a:lvl3pPr marL="691200" indent="-228600">
              <a:spcBef>
                <a:spcPts val="400"/>
              </a:spcBef>
              <a:spcAft>
                <a:spcPts val="400"/>
              </a:spcAft>
              <a:buFont typeface="Courier New" panose="02070309020205020404" pitchFamily="49" charset="0"/>
              <a:buChar char="o"/>
              <a:defRPr sz="2000">
                <a:solidFill>
                  <a:schemeClr val="tx1"/>
                </a:solidFill>
              </a:defRPr>
            </a:lvl3pPr>
            <a:lvl4pPr marL="921600" indent="-230188">
              <a:spcBef>
                <a:spcPts val="400"/>
              </a:spcBef>
              <a:spcAft>
                <a:spcPts val="400"/>
              </a:spcAft>
              <a:buFont typeface="Arial" panose="020B0604020202020204" pitchFamily="34" charset="0"/>
              <a:buChar char="–"/>
              <a:defRPr sz="2000">
                <a:solidFill>
                  <a:schemeClr val="tx1"/>
                </a:solidFill>
              </a:defRPr>
            </a:lvl4pPr>
            <a:lvl5pPr marL="1152000" indent="-230188">
              <a:spcBef>
                <a:spcPts val="400"/>
              </a:spcBef>
              <a:spcAft>
                <a:spcPts val="400"/>
              </a:spcAft>
              <a:buFont typeface="Arial" panose="020B0604020202020204" pitchFamily="34" charset="0"/>
              <a:buChar char="•"/>
              <a:tabLst/>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solidFill>
                  <a:schemeClr val="tx1"/>
                </a:solidFill>
              </a:defRPr>
            </a:lvl1pPr>
          </a:lstStyle>
          <a:p>
            <a:r>
              <a:rPr lang="en-US" dirty="0"/>
              <a:t>Click to edit Master title style</a:t>
            </a:r>
          </a:p>
        </p:txBody>
      </p:sp>
      <p:sp>
        <p:nvSpPr>
          <p:cNvPr id="10"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Statement</a:t>
            </a:r>
          </a:p>
        </p:txBody>
      </p:sp>
      <p:sp>
        <p:nvSpPr>
          <p:cNvPr id="11" name="Text Placeholder 2">
            <a:extLst>
              <a:ext uri="{FF2B5EF4-FFF2-40B4-BE49-F238E27FC236}">
                <a16:creationId xmlns:a16="http://schemas.microsoft.com/office/drawing/2014/main" id="{9D535178-0C9A-2F44-8057-64ED548EEC7C}"/>
              </a:ext>
            </a:extLst>
          </p:cNvPr>
          <p:cNvSpPr>
            <a:spLocks noGrp="1"/>
          </p:cNvSpPr>
          <p:nvPr>
            <p:ph type="body" sz="quarter" idx="19" hasCustomPrompt="1"/>
          </p:nvPr>
        </p:nvSpPr>
        <p:spPr>
          <a:xfrm>
            <a:off x="609600" y="1617341"/>
            <a:ext cx="5370513" cy="360000"/>
          </a:xfrm>
          <a:prstGeom prst="rect">
            <a:avLst/>
          </a:prstGeom>
        </p:spPr>
        <p:txBody>
          <a:bodyPr lIns="0" tIns="0" rIns="0" bIns="0"/>
          <a:lstStyle>
            <a:lvl1pPr marL="0" indent="0">
              <a:buNone/>
              <a:defRPr sz="2000" b="1" i="0" baseline="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Header</a:t>
            </a:r>
          </a:p>
        </p:txBody>
      </p:sp>
      <p:sp>
        <p:nvSpPr>
          <p:cNvPr id="14" name="Text Placeholder 2">
            <a:extLst>
              <a:ext uri="{FF2B5EF4-FFF2-40B4-BE49-F238E27FC236}">
                <a16:creationId xmlns:a16="http://schemas.microsoft.com/office/drawing/2014/main" id="{9D535178-0C9A-2F44-8057-64ED548EEC7C}"/>
              </a:ext>
            </a:extLst>
          </p:cNvPr>
          <p:cNvSpPr>
            <a:spLocks noGrp="1"/>
          </p:cNvSpPr>
          <p:nvPr>
            <p:ph type="body" sz="quarter" idx="20" hasCustomPrompt="1"/>
          </p:nvPr>
        </p:nvSpPr>
        <p:spPr>
          <a:xfrm>
            <a:off x="6212115" y="1617341"/>
            <a:ext cx="5370513" cy="360000"/>
          </a:xfrm>
          <a:prstGeom prst="rect">
            <a:avLst/>
          </a:prstGeom>
        </p:spPr>
        <p:txBody>
          <a:bodyPr lIns="0" tIns="0" rIns="0" bIns="0"/>
          <a:lstStyle>
            <a:lvl1pPr marL="0" indent="0">
              <a:buNone/>
              <a:defRPr sz="20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Header</a:t>
            </a:r>
          </a:p>
        </p:txBody>
      </p:sp>
      <p:sp>
        <p:nvSpPr>
          <p:cNvPr id="15" name="Text Placeholder 8"/>
          <p:cNvSpPr>
            <a:spLocks noGrp="1"/>
          </p:cNvSpPr>
          <p:nvPr>
            <p:ph type="body" sz="quarter" idx="21"/>
          </p:nvPr>
        </p:nvSpPr>
        <p:spPr>
          <a:xfrm>
            <a:off x="6212115" y="2032284"/>
            <a:ext cx="5370513" cy="4142374"/>
          </a:xfrm>
        </p:spPr>
        <p:txBody>
          <a:bodyPr lIns="72000" tIns="72000" rIns="72000" bIns="72000"/>
          <a:lstStyle>
            <a:lvl1pPr marL="228600" indent="-228600">
              <a:spcBef>
                <a:spcPts val="400"/>
              </a:spcBef>
              <a:spcAft>
                <a:spcPts val="400"/>
              </a:spcAft>
              <a:defRPr sz="2000">
                <a:solidFill>
                  <a:schemeClr val="tx1"/>
                </a:solidFill>
              </a:defRPr>
            </a:lvl1pPr>
            <a:lvl2pPr marL="460800" indent="-228600">
              <a:spcBef>
                <a:spcPts val="400"/>
              </a:spcBef>
              <a:spcAft>
                <a:spcPts val="400"/>
              </a:spcAft>
              <a:buFont typeface="Arial" panose="020B0604020202020204" pitchFamily="34" charset="0"/>
              <a:buChar char="–"/>
              <a:defRPr sz="2000">
                <a:solidFill>
                  <a:schemeClr val="tx1"/>
                </a:solidFill>
              </a:defRPr>
            </a:lvl2pPr>
            <a:lvl3pPr marL="691200" indent="-228600">
              <a:spcBef>
                <a:spcPts val="400"/>
              </a:spcBef>
              <a:spcAft>
                <a:spcPts val="400"/>
              </a:spcAft>
              <a:buFont typeface="Courier New" panose="02070309020205020404" pitchFamily="49" charset="0"/>
              <a:buChar char="o"/>
              <a:defRPr sz="2000">
                <a:solidFill>
                  <a:schemeClr val="tx1"/>
                </a:solidFill>
              </a:defRPr>
            </a:lvl3pPr>
            <a:lvl4pPr marL="921600" indent="-230188">
              <a:spcBef>
                <a:spcPts val="400"/>
              </a:spcBef>
              <a:spcAft>
                <a:spcPts val="400"/>
              </a:spcAft>
              <a:buFont typeface="Arial" panose="020B0604020202020204" pitchFamily="34" charset="0"/>
              <a:buChar char="–"/>
              <a:defRPr sz="2000">
                <a:solidFill>
                  <a:schemeClr val="tx1"/>
                </a:solidFill>
              </a:defRPr>
            </a:lvl4pPr>
            <a:lvl5pPr marL="1152000" indent="-230188">
              <a:spcBef>
                <a:spcPts val="400"/>
              </a:spcBef>
              <a:spcAft>
                <a:spcPts val="400"/>
              </a:spcAft>
              <a:buFont typeface="Arial" panose="020B0604020202020204" pitchFamily="34" charset="0"/>
              <a:buChar char="•"/>
              <a:tabLst/>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3681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Narrow - Right - White">
    <p:spTree>
      <p:nvGrpSpPr>
        <p:cNvPr id="1" name="Shape 186"/>
        <p:cNvGrpSpPr/>
        <p:nvPr/>
      </p:nvGrpSpPr>
      <p:grpSpPr>
        <a:xfrm>
          <a:off x="0" y="0"/>
          <a:ext cx="0" cy="0"/>
          <a:chOff x="0" y="0"/>
          <a:chExt cx="0" cy="0"/>
        </a:xfrm>
      </p:grpSpPr>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dirty="0"/>
              <a:t>Click to edit Master title style</a:t>
            </a:r>
          </a:p>
        </p:txBody>
      </p:sp>
      <p:sp>
        <p:nvSpPr>
          <p:cNvPr id="10" name="Text Placeholder 8"/>
          <p:cNvSpPr>
            <a:spLocks noGrp="1"/>
          </p:cNvSpPr>
          <p:nvPr>
            <p:ph type="body" sz="quarter" idx="21"/>
          </p:nvPr>
        </p:nvSpPr>
        <p:spPr>
          <a:xfrm>
            <a:off x="8522398" y="1617341"/>
            <a:ext cx="3060000" cy="4557317"/>
          </a:xfrm>
        </p:spPr>
        <p:txBody>
          <a:bodyPr lIns="72000" tIns="72000" rIns="72000" bIns="72000"/>
          <a:lstStyle>
            <a:lvl1pPr marL="228600" indent="-228600">
              <a:spcBef>
                <a:spcPts val="400"/>
              </a:spcBef>
              <a:spcAft>
                <a:spcPts val="400"/>
              </a:spcAft>
              <a:defRPr sz="1800">
                <a:solidFill>
                  <a:schemeClr val="tx1"/>
                </a:solidFill>
              </a:defRPr>
            </a:lvl1pPr>
            <a:lvl2pPr marL="460800" indent="-228600">
              <a:spcBef>
                <a:spcPts val="400"/>
              </a:spcBef>
              <a:spcAft>
                <a:spcPts val="400"/>
              </a:spcAft>
              <a:buFont typeface="Arial" panose="020B0604020202020204" pitchFamily="34" charset="0"/>
              <a:buChar char="–"/>
              <a:defRPr sz="1800">
                <a:solidFill>
                  <a:schemeClr val="tx1"/>
                </a:solidFill>
              </a:defRPr>
            </a:lvl2pPr>
            <a:lvl3pPr marL="691200" indent="-228600">
              <a:spcBef>
                <a:spcPts val="400"/>
              </a:spcBef>
              <a:spcAft>
                <a:spcPts val="400"/>
              </a:spcAft>
              <a:buFont typeface="Courier New" panose="02070309020205020404" pitchFamily="49" charset="0"/>
              <a:buChar char="o"/>
              <a:defRPr sz="1800">
                <a:solidFill>
                  <a:schemeClr val="tx1"/>
                </a:solidFill>
              </a:defRPr>
            </a:lvl3pPr>
            <a:lvl4pPr marL="921600" indent="-230188">
              <a:spcBef>
                <a:spcPts val="400"/>
              </a:spcBef>
              <a:spcAft>
                <a:spcPts val="400"/>
              </a:spcAft>
              <a:buFont typeface="Arial" panose="020B0604020202020204" pitchFamily="34" charset="0"/>
              <a:buChar char="–"/>
              <a:defRPr sz="1800">
                <a:solidFill>
                  <a:schemeClr val="tx1"/>
                </a:solidFill>
              </a:defRPr>
            </a:lvl4pPr>
            <a:lvl5pPr marL="1152000" indent="-230188">
              <a:spcBef>
                <a:spcPts val="400"/>
              </a:spcBef>
              <a:spcAft>
                <a:spcPts val="400"/>
              </a:spcAft>
              <a:buFont typeface="Arial" panose="020B0604020202020204" pitchFamily="34" charset="0"/>
              <a:buChar char="•"/>
              <a:tabLst/>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
            <a:extLst>
              <a:ext uri="{FF2B5EF4-FFF2-40B4-BE49-F238E27FC236}">
                <a16:creationId xmlns:a16="http://schemas.microsoft.com/office/drawing/2014/main" id="{9D535178-0C9A-2F44-8057-64ED548EEC7C}"/>
              </a:ext>
            </a:extLst>
          </p:cNvPr>
          <p:cNvSpPr>
            <a:spLocks noGrp="1"/>
          </p:cNvSpPr>
          <p:nvPr>
            <p:ph type="body" sz="quarter" idx="22"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Statement</a:t>
            </a:r>
          </a:p>
        </p:txBody>
      </p:sp>
    </p:spTree>
    <p:extLst>
      <p:ext uri="{BB962C8B-B14F-4D97-AF65-F5344CB8AC3E}">
        <p14:creationId xmlns:p14="http://schemas.microsoft.com/office/powerpoint/2010/main" val="497871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Narrow - Right - Black">
    <p:bg>
      <p:bgPr>
        <a:solidFill>
          <a:schemeClr val="tx1"/>
        </a:solidFill>
        <a:effectLst/>
      </p:bgPr>
    </p:bg>
    <p:spTree>
      <p:nvGrpSpPr>
        <p:cNvPr id="1" name="Shape 186"/>
        <p:cNvGrpSpPr/>
        <p:nvPr/>
      </p:nvGrpSpPr>
      <p:grpSpPr>
        <a:xfrm>
          <a:off x="0" y="0"/>
          <a:ext cx="0" cy="0"/>
          <a:chOff x="0" y="0"/>
          <a:chExt cx="0" cy="0"/>
        </a:xfrm>
      </p:grpSpPr>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dirty="0"/>
              <a:t>Click to edit Master title style</a:t>
            </a:r>
          </a:p>
        </p:txBody>
      </p:sp>
      <p:sp>
        <p:nvSpPr>
          <p:cNvPr id="11" name="Text Placeholder 10">
            <a:extLst>
              <a:ext uri="{FF2B5EF4-FFF2-40B4-BE49-F238E27FC236}">
                <a16:creationId xmlns:a16="http://schemas.microsoft.com/office/drawing/2014/main" id="{423C900A-B2B3-4245-8650-AB97643C2F7F}"/>
              </a:ext>
            </a:extLst>
          </p:cNvPr>
          <p:cNvSpPr>
            <a:spLocks noGrp="1"/>
          </p:cNvSpPr>
          <p:nvPr>
            <p:ph type="body" sz="quarter" idx="24"/>
          </p:nvPr>
        </p:nvSpPr>
        <p:spPr>
          <a:xfrm>
            <a:off x="8514026" y="1617341"/>
            <a:ext cx="3048001" cy="4557317"/>
          </a:xfrm>
        </p:spPr>
        <p:txBody>
          <a:bodyPr>
            <a:noAutofit/>
          </a:bodyPr>
          <a:lstStyle>
            <a:lvl1pPr marL="230400" indent="-230400">
              <a:tabLst/>
              <a:defRPr sz="1800">
                <a:solidFill>
                  <a:schemeClr val="bg1"/>
                </a:solidFill>
              </a:defRPr>
            </a:lvl1pPr>
            <a:lvl2pPr marL="460800" indent="-230400">
              <a:buClr>
                <a:schemeClr val="bg2"/>
              </a:buClr>
              <a:tabLst/>
              <a:defRPr sz="1800">
                <a:solidFill>
                  <a:schemeClr val="bg1"/>
                </a:solidFill>
              </a:defRPr>
            </a:lvl2pPr>
            <a:lvl3pPr marL="691200" indent="-230400">
              <a:tabLst/>
              <a:defRPr sz="1800" baseline="0">
                <a:solidFill>
                  <a:schemeClr val="bg1"/>
                </a:solidFill>
              </a:defRPr>
            </a:lvl3pPr>
            <a:lvl4pPr marL="921600" indent="-230400">
              <a:tabLst/>
              <a:defRPr sz="1800">
                <a:solidFill>
                  <a:schemeClr val="bg1"/>
                </a:solidFill>
              </a:defRPr>
            </a:lvl4pPr>
            <a:lvl5pPr marL="1152000" indent="-230400">
              <a:tabLst/>
              <a:defRPr sz="1800">
                <a:solidFill>
                  <a:schemeClr val="bg1"/>
                </a:solidFill>
              </a:defRPr>
            </a:lvl5pPr>
          </a:lstStyle>
          <a:p>
            <a:pPr lvl="0"/>
            <a:r>
              <a:rPr lang="en-US" dirty="0"/>
              <a:t>Click to edit Master text styles</a:t>
            </a:r>
          </a:p>
          <a:p>
            <a:pPr lvl="1"/>
            <a:r>
              <a:rPr lang="en-IN" dirty="0"/>
              <a:t>Second level</a:t>
            </a:r>
          </a:p>
          <a:p>
            <a:pPr lvl="2"/>
            <a:r>
              <a:rPr lang="en-IN" dirty="0"/>
              <a:t>Third level</a:t>
            </a:r>
          </a:p>
          <a:p>
            <a:pPr lvl="3"/>
            <a:r>
              <a:rPr lang="en-IN" dirty="0"/>
              <a:t>Fourth level</a:t>
            </a:r>
          </a:p>
          <a:p>
            <a:pPr lvl="4"/>
            <a:r>
              <a:rPr lang="en-IN" dirty="0"/>
              <a:t>Fifth level</a:t>
            </a:r>
            <a:endParaRPr lang="en-US" dirty="0"/>
          </a:p>
        </p:txBody>
      </p:sp>
      <p:sp>
        <p:nvSpPr>
          <p:cNvPr id="12" name="Text Placeholder 2">
            <a:extLst>
              <a:ext uri="{FF2B5EF4-FFF2-40B4-BE49-F238E27FC236}">
                <a16:creationId xmlns:a16="http://schemas.microsoft.com/office/drawing/2014/main" id="{9D535178-0C9A-2F44-8057-64ED548EEC7C}"/>
              </a:ext>
            </a:extLst>
          </p:cNvPr>
          <p:cNvSpPr>
            <a:spLocks noGrp="1"/>
          </p:cNvSpPr>
          <p:nvPr>
            <p:ph type="body" sz="quarter" idx="25" hasCustomPrompt="1"/>
          </p:nvPr>
        </p:nvSpPr>
        <p:spPr>
          <a:xfrm>
            <a:off x="609600" y="875070"/>
            <a:ext cx="10972800" cy="432000"/>
          </a:xfrm>
          <a:prstGeom prst="rect">
            <a:avLst/>
          </a:prstGeom>
        </p:spPr>
        <p:txBody>
          <a:bodyPr lIns="0" tIns="0" rIns="0" bIns="0"/>
          <a:lstStyle>
            <a:lvl1pPr marL="0" indent="0">
              <a:buNone/>
              <a:defRPr sz="2400" b="0" i="0">
                <a:solidFill>
                  <a:schemeClr val="bg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Statement</a:t>
            </a:r>
          </a:p>
        </p:txBody>
      </p:sp>
    </p:spTree>
    <p:extLst>
      <p:ext uri="{BB962C8B-B14F-4D97-AF65-F5344CB8AC3E}">
        <p14:creationId xmlns:p14="http://schemas.microsoft.com/office/powerpoint/2010/main" val="4233262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Column">
    <p:spTree>
      <p:nvGrpSpPr>
        <p:cNvPr id="1" name="Shape 186"/>
        <p:cNvGrpSpPr/>
        <p:nvPr/>
      </p:nvGrpSpPr>
      <p:grpSpPr>
        <a:xfrm>
          <a:off x="0" y="0"/>
          <a:ext cx="0" cy="0"/>
          <a:chOff x="0" y="0"/>
          <a:chExt cx="0" cy="0"/>
        </a:xfrm>
      </p:grpSpPr>
      <p:sp>
        <p:nvSpPr>
          <p:cNvPr id="16" name="Text Placeholder 10">
            <a:extLst>
              <a:ext uri="{FF2B5EF4-FFF2-40B4-BE49-F238E27FC236}">
                <a16:creationId xmlns:a16="http://schemas.microsoft.com/office/drawing/2014/main" id="{01BC477A-B5C7-C24B-BC59-4EEA5D0540D8}"/>
              </a:ext>
            </a:extLst>
          </p:cNvPr>
          <p:cNvSpPr>
            <a:spLocks noGrp="1"/>
          </p:cNvSpPr>
          <p:nvPr>
            <p:ph type="body" sz="quarter" idx="21"/>
          </p:nvPr>
        </p:nvSpPr>
        <p:spPr>
          <a:xfrm>
            <a:off x="617363" y="2032284"/>
            <a:ext cx="3535680" cy="4152206"/>
          </a:xfrm>
        </p:spPr>
        <p:txBody>
          <a:bodyPr rIns="182880">
            <a:noAutofit/>
          </a:bodyPr>
          <a:lstStyle>
            <a:lvl1pPr marL="152396" indent="-152396">
              <a:spcBef>
                <a:spcPts val="400"/>
              </a:spcBef>
              <a:spcAft>
                <a:spcPts val="400"/>
              </a:spcAft>
              <a:buClr>
                <a:schemeClr val="bg2"/>
              </a:buClr>
              <a:tabLst/>
              <a:defRPr sz="1600">
                <a:solidFill>
                  <a:schemeClr val="tx1"/>
                </a:solidFill>
              </a:defRPr>
            </a:lvl1pPr>
            <a:lvl2pPr marL="304792" indent="-152396">
              <a:spcBef>
                <a:spcPts val="400"/>
              </a:spcBef>
              <a:spcAft>
                <a:spcPts val="400"/>
              </a:spcAft>
              <a:buClr>
                <a:schemeClr val="bg2"/>
              </a:buClr>
              <a:tabLst/>
              <a:defRPr sz="1600">
                <a:solidFill>
                  <a:schemeClr val="tx1"/>
                </a:solidFill>
              </a:defRPr>
            </a:lvl2pPr>
            <a:lvl3pPr marL="457189" indent="-152396">
              <a:spcBef>
                <a:spcPts val="400"/>
              </a:spcBef>
              <a:spcAft>
                <a:spcPts val="400"/>
              </a:spcAft>
              <a:buClr>
                <a:schemeClr val="bg2"/>
              </a:buClr>
              <a:tabLst/>
              <a:defRPr sz="1600">
                <a:solidFill>
                  <a:schemeClr val="tx1"/>
                </a:solidFill>
              </a:defRPr>
            </a:lvl3pPr>
            <a:lvl4pPr marL="611702" indent="-154513">
              <a:spcBef>
                <a:spcPts val="400"/>
              </a:spcBef>
              <a:spcAft>
                <a:spcPts val="400"/>
              </a:spcAft>
              <a:buClr>
                <a:schemeClr val="bg2"/>
              </a:buClr>
              <a:tabLst/>
              <a:defRPr sz="1600">
                <a:solidFill>
                  <a:schemeClr val="tx1"/>
                </a:solidFill>
              </a:defRPr>
            </a:lvl4pPr>
            <a:lvl5pPr marL="764098" indent="-152396">
              <a:spcBef>
                <a:spcPts val="400"/>
              </a:spcBef>
              <a:spcAft>
                <a:spcPts val="400"/>
              </a:spcAft>
              <a:buClr>
                <a:schemeClr val="bg2"/>
              </a:buClr>
              <a:tabLs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0">
            <a:extLst>
              <a:ext uri="{FF2B5EF4-FFF2-40B4-BE49-F238E27FC236}">
                <a16:creationId xmlns:a16="http://schemas.microsoft.com/office/drawing/2014/main" id="{9108A8E9-46AC-D347-ABAD-723932DA72C3}"/>
              </a:ext>
            </a:extLst>
          </p:cNvPr>
          <p:cNvSpPr>
            <a:spLocks noGrp="1"/>
          </p:cNvSpPr>
          <p:nvPr>
            <p:ph type="body" sz="quarter" idx="22"/>
          </p:nvPr>
        </p:nvSpPr>
        <p:spPr>
          <a:xfrm>
            <a:off x="4346680" y="2032284"/>
            <a:ext cx="3535680" cy="4152206"/>
          </a:xfrm>
        </p:spPr>
        <p:txBody>
          <a:bodyPr rIns="182880">
            <a:noAutofit/>
          </a:bodyPr>
          <a:lstStyle>
            <a:lvl1pPr marL="152396" indent="-152396">
              <a:spcBef>
                <a:spcPts val="400"/>
              </a:spcBef>
              <a:spcAft>
                <a:spcPts val="400"/>
              </a:spcAft>
              <a:buClr>
                <a:schemeClr val="bg2"/>
              </a:buClr>
              <a:tabLst/>
              <a:defRPr sz="1600">
                <a:solidFill>
                  <a:schemeClr val="tx1"/>
                </a:solidFill>
              </a:defRPr>
            </a:lvl1pPr>
            <a:lvl2pPr marL="304792" indent="-152396">
              <a:spcBef>
                <a:spcPts val="400"/>
              </a:spcBef>
              <a:spcAft>
                <a:spcPts val="400"/>
              </a:spcAft>
              <a:buClr>
                <a:schemeClr val="bg2"/>
              </a:buClr>
              <a:tabLst/>
              <a:defRPr sz="1600">
                <a:solidFill>
                  <a:schemeClr val="tx1"/>
                </a:solidFill>
              </a:defRPr>
            </a:lvl2pPr>
            <a:lvl3pPr marL="457189" indent="-152396">
              <a:spcBef>
                <a:spcPts val="400"/>
              </a:spcBef>
              <a:spcAft>
                <a:spcPts val="400"/>
              </a:spcAft>
              <a:buClr>
                <a:schemeClr val="bg2"/>
              </a:buClr>
              <a:tabLst/>
              <a:defRPr sz="1600">
                <a:solidFill>
                  <a:schemeClr val="tx1"/>
                </a:solidFill>
              </a:defRPr>
            </a:lvl3pPr>
            <a:lvl4pPr marL="611702" indent="-154513">
              <a:spcBef>
                <a:spcPts val="400"/>
              </a:spcBef>
              <a:spcAft>
                <a:spcPts val="400"/>
              </a:spcAft>
              <a:buClr>
                <a:schemeClr val="bg2"/>
              </a:buClr>
              <a:tabLst/>
              <a:defRPr sz="1600">
                <a:solidFill>
                  <a:schemeClr val="tx1"/>
                </a:solidFill>
              </a:defRPr>
            </a:lvl4pPr>
            <a:lvl5pPr marL="764098" indent="-152396">
              <a:spcBef>
                <a:spcPts val="400"/>
              </a:spcBef>
              <a:spcAft>
                <a:spcPts val="400"/>
              </a:spcAft>
              <a:buClr>
                <a:schemeClr val="bg2"/>
              </a:buClr>
              <a:tabLs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0">
            <a:extLst>
              <a:ext uri="{FF2B5EF4-FFF2-40B4-BE49-F238E27FC236}">
                <a16:creationId xmlns:a16="http://schemas.microsoft.com/office/drawing/2014/main" id="{771C5B47-E17D-F24A-9F88-A254E03ED79A}"/>
              </a:ext>
            </a:extLst>
          </p:cNvPr>
          <p:cNvSpPr>
            <a:spLocks noGrp="1"/>
          </p:cNvSpPr>
          <p:nvPr>
            <p:ph type="body" sz="quarter" idx="23"/>
          </p:nvPr>
        </p:nvSpPr>
        <p:spPr>
          <a:xfrm>
            <a:off x="8045261" y="2032284"/>
            <a:ext cx="3535680" cy="4152206"/>
          </a:xfrm>
        </p:spPr>
        <p:txBody>
          <a:bodyPr rIns="0">
            <a:noAutofit/>
          </a:bodyPr>
          <a:lstStyle>
            <a:lvl1pPr marL="152396" indent="-152396">
              <a:spcBef>
                <a:spcPts val="400"/>
              </a:spcBef>
              <a:spcAft>
                <a:spcPts val="400"/>
              </a:spcAft>
              <a:buClr>
                <a:srgbClr val="A9B9C0"/>
              </a:buClr>
              <a:tabLst/>
              <a:defRPr sz="1600">
                <a:solidFill>
                  <a:schemeClr val="tx1"/>
                </a:solidFill>
              </a:defRPr>
            </a:lvl1pPr>
            <a:lvl2pPr marL="304792" indent="-152396">
              <a:spcBef>
                <a:spcPts val="400"/>
              </a:spcBef>
              <a:spcAft>
                <a:spcPts val="400"/>
              </a:spcAft>
              <a:buClr>
                <a:schemeClr val="bg1">
                  <a:lumMod val="75000"/>
                </a:schemeClr>
              </a:buClr>
              <a:tabLst/>
              <a:defRPr sz="1600">
                <a:solidFill>
                  <a:schemeClr val="tx1"/>
                </a:solidFill>
              </a:defRPr>
            </a:lvl2pPr>
            <a:lvl3pPr marL="457189" indent="-152396">
              <a:spcBef>
                <a:spcPts val="400"/>
              </a:spcBef>
              <a:spcAft>
                <a:spcPts val="400"/>
              </a:spcAft>
              <a:buClr>
                <a:schemeClr val="bg1">
                  <a:lumMod val="75000"/>
                </a:schemeClr>
              </a:buClr>
              <a:tabLst/>
              <a:defRPr sz="1600">
                <a:solidFill>
                  <a:schemeClr val="tx1"/>
                </a:solidFill>
              </a:defRPr>
            </a:lvl3pPr>
            <a:lvl4pPr marL="611702" indent="-154513">
              <a:spcBef>
                <a:spcPts val="400"/>
              </a:spcBef>
              <a:spcAft>
                <a:spcPts val="400"/>
              </a:spcAft>
              <a:buClr>
                <a:schemeClr val="bg1">
                  <a:lumMod val="75000"/>
                </a:schemeClr>
              </a:buClr>
              <a:tabLst/>
              <a:defRPr sz="1600">
                <a:solidFill>
                  <a:schemeClr val="tx1"/>
                </a:solidFill>
              </a:defRPr>
            </a:lvl4pPr>
            <a:lvl5pPr marL="764098" indent="-152396">
              <a:spcBef>
                <a:spcPts val="400"/>
              </a:spcBef>
              <a:spcAft>
                <a:spcPts val="400"/>
              </a:spcAft>
              <a:buClr>
                <a:schemeClr val="bg1">
                  <a:lumMod val="75000"/>
                </a:schemeClr>
              </a:buClr>
              <a:tabLs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0" name="Rectangle 9"/>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2" name="Text Placeholder 2">
            <a:extLst>
              <a:ext uri="{FF2B5EF4-FFF2-40B4-BE49-F238E27FC236}">
                <a16:creationId xmlns:a16="http://schemas.microsoft.com/office/drawing/2014/main" id="{9D535178-0C9A-2F44-8057-64ED548EEC7C}"/>
              </a:ext>
            </a:extLst>
          </p:cNvPr>
          <p:cNvSpPr>
            <a:spLocks noGrp="1"/>
          </p:cNvSpPr>
          <p:nvPr>
            <p:ph type="body" sz="quarter" idx="19" hasCustomPrompt="1"/>
          </p:nvPr>
        </p:nvSpPr>
        <p:spPr>
          <a:xfrm>
            <a:off x="609601"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Header</a:t>
            </a:r>
          </a:p>
        </p:txBody>
      </p:sp>
      <p:sp>
        <p:nvSpPr>
          <p:cNvPr id="13" name="Text Placeholder 2">
            <a:extLst>
              <a:ext uri="{FF2B5EF4-FFF2-40B4-BE49-F238E27FC236}">
                <a16:creationId xmlns:a16="http://schemas.microsoft.com/office/drawing/2014/main" id="{9D535178-0C9A-2F44-8057-64ED548EEC7C}"/>
              </a:ext>
            </a:extLst>
          </p:cNvPr>
          <p:cNvSpPr>
            <a:spLocks noGrp="1"/>
          </p:cNvSpPr>
          <p:nvPr>
            <p:ph type="body" sz="quarter" idx="20" hasCustomPrompt="1"/>
          </p:nvPr>
        </p:nvSpPr>
        <p:spPr>
          <a:xfrm>
            <a:off x="4346681"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Header</a:t>
            </a:r>
          </a:p>
        </p:txBody>
      </p:sp>
      <p:sp>
        <p:nvSpPr>
          <p:cNvPr id="14" name="Text Placeholder 2">
            <a:extLst>
              <a:ext uri="{FF2B5EF4-FFF2-40B4-BE49-F238E27FC236}">
                <a16:creationId xmlns:a16="http://schemas.microsoft.com/office/drawing/2014/main" id="{9D535178-0C9A-2F44-8057-64ED548EEC7C}"/>
              </a:ext>
            </a:extLst>
          </p:cNvPr>
          <p:cNvSpPr>
            <a:spLocks noGrp="1"/>
          </p:cNvSpPr>
          <p:nvPr>
            <p:ph type="body" sz="quarter" idx="24" hasCustomPrompt="1"/>
          </p:nvPr>
        </p:nvSpPr>
        <p:spPr>
          <a:xfrm>
            <a:off x="8045260"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Header</a:t>
            </a:r>
          </a:p>
        </p:txBody>
      </p:sp>
      <p:sp>
        <p:nvSpPr>
          <p:cNvPr id="17" name="Text Placeholder 2">
            <a:extLst>
              <a:ext uri="{FF2B5EF4-FFF2-40B4-BE49-F238E27FC236}">
                <a16:creationId xmlns:a16="http://schemas.microsoft.com/office/drawing/2014/main" id="{9D535178-0C9A-2F44-8057-64ED548EEC7C}"/>
              </a:ext>
            </a:extLst>
          </p:cNvPr>
          <p:cNvSpPr>
            <a:spLocks noGrp="1"/>
          </p:cNvSpPr>
          <p:nvPr>
            <p:ph type="body" sz="quarter" idx="25"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Statement</a:t>
            </a:r>
          </a:p>
        </p:txBody>
      </p:sp>
    </p:spTree>
    <p:extLst>
      <p:ext uri="{BB962C8B-B14F-4D97-AF65-F5344CB8AC3E}">
        <p14:creationId xmlns:p14="http://schemas.microsoft.com/office/powerpoint/2010/main" val="42218659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Column">
    <p:spTree>
      <p:nvGrpSpPr>
        <p:cNvPr id="1" name="Shape 186"/>
        <p:cNvGrpSpPr/>
        <p:nvPr/>
      </p:nvGrpSpPr>
      <p:grpSpPr>
        <a:xfrm>
          <a:off x="0" y="0"/>
          <a:ext cx="0" cy="0"/>
          <a:chOff x="0" y="0"/>
          <a:chExt cx="0" cy="0"/>
        </a:xfrm>
      </p:grpSpPr>
      <p:sp>
        <p:nvSpPr>
          <p:cNvPr id="10" name="TextBox 9"/>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1" name="Rectangle 10"/>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lvl1pPr>
          </a:lstStyle>
          <a:p>
            <a:r>
              <a:rPr lang="en-US"/>
              <a:t>Click to edit Master title style</a:t>
            </a:r>
          </a:p>
        </p:txBody>
      </p:sp>
      <p:sp>
        <p:nvSpPr>
          <p:cNvPr id="13" name="Text Placeholder 2">
            <a:extLst>
              <a:ext uri="{FF2B5EF4-FFF2-40B4-BE49-F238E27FC236}">
                <a16:creationId xmlns:a16="http://schemas.microsoft.com/office/drawing/2014/main" id="{9D535178-0C9A-2F44-8057-64ED548EEC7C}"/>
              </a:ext>
            </a:extLst>
          </p:cNvPr>
          <p:cNvSpPr>
            <a:spLocks noGrp="1"/>
          </p:cNvSpPr>
          <p:nvPr>
            <p:ph type="body" sz="quarter" idx="23" hasCustomPrompt="1"/>
          </p:nvPr>
        </p:nvSpPr>
        <p:spPr>
          <a:xfrm>
            <a:off x="609599" y="1617341"/>
            <a:ext cx="2592000" cy="367167"/>
          </a:xfrm>
          <a:prstGeom prst="rect">
            <a:avLst/>
          </a:prstGeom>
        </p:spPr>
        <p:txBody>
          <a:bodyPr lIns="0" tIns="0" rIns="0" bIns="0"/>
          <a:lstStyle>
            <a:lvl1pPr marL="0" marR="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marL="0" marR="0" lvl="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a:pPr>
            <a:r>
              <a:rPr lang="en-US" dirty="0"/>
              <a:t>Click to add Header</a:t>
            </a:r>
          </a:p>
        </p:txBody>
      </p:sp>
      <p:sp>
        <p:nvSpPr>
          <p:cNvPr id="15" name="Text Placeholder 2">
            <a:extLst>
              <a:ext uri="{FF2B5EF4-FFF2-40B4-BE49-F238E27FC236}">
                <a16:creationId xmlns:a16="http://schemas.microsoft.com/office/drawing/2014/main" id="{9D535178-0C9A-2F44-8057-64ED548EEC7C}"/>
              </a:ext>
            </a:extLst>
          </p:cNvPr>
          <p:cNvSpPr>
            <a:spLocks noGrp="1"/>
          </p:cNvSpPr>
          <p:nvPr>
            <p:ph type="body" sz="quarter" idx="24" hasCustomPrompt="1"/>
          </p:nvPr>
        </p:nvSpPr>
        <p:spPr>
          <a:xfrm>
            <a:off x="3398781" y="1617341"/>
            <a:ext cx="2592000" cy="367167"/>
          </a:xfrm>
          <a:prstGeom prst="rect">
            <a:avLst/>
          </a:prstGeom>
        </p:spPr>
        <p:txBody>
          <a:bodyPr lIns="0" tIns="0" rIns="0" bIns="0"/>
          <a:lstStyle>
            <a:lvl1pPr marL="0" marR="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marL="0" marR="0" lvl="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a:pPr>
            <a:r>
              <a:rPr lang="en-US" dirty="0"/>
              <a:t>Click to add Header</a:t>
            </a:r>
          </a:p>
        </p:txBody>
      </p:sp>
      <p:sp>
        <p:nvSpPr>
          <p:cNvPr id="17" name="Text Placeholder 2">
            <a:extLst>
              <a:ext uri="{FF2B5EF4-FFF2-40B4-BE49-F238E27FC236}">
                <a16:creationId xmlns:a16="http://schemas.microsoft.com/office/drawing/2014/main" id="{9D535178-0C9A-2F44-8057-64ED548EEC7C}"/>
              </a:ext>
            </a:extLst>
          </p:cNvPr>
          <p:cNvSpPr>
            <a:spLocks noGrp="1"/>
          </p:cNvSpPr>
          <p:nvPr>
            <p:ph type="body" sz="quarter" idx="25" hasCustomPrompt="1"/>
          </p:nvPr>
        </p:nvSpPr>
        <p:spPr>
          <a:xfrm>
            <a:off x="6187963" y="1617341"/>
            <a:ext cx="2592000" cy="367167"/>
          </a:xfrm>
          <a:prstGeom prst="rect">
            <a:avLst/>
          </a:prstGeom>
        </p:spPr>
        <p:txBody>
          <a:bodyPr lIns="0" tIns="0" rIns="0" bIns="0"/>
          <a:lstStyle>
            <a:lvl1pPr marL="0" marR="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marL="0" marR="0" lvl="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a:pPr>
            <a:r>
              <a:rPr lang="en-US" dirty="0"/>
              <a:t>Click to add Header</a:t>
            </a:r>
          </a:p>
        </p:txBody>
      </p:sp>
      <p:sp>
        <p:nvSpPr>
          <p:cNvPr id="18" name="Text Placeholder 2">
            <a:extLst>
              <a:ext uri="{FF2B5EF4-FFF2-40B4-BE49-F238E27FC236}">
                <a16:creationId xmlns:a16="http://schemas.microsoft.com/office/drawing/2014/main" id="{9D535178-0C9A-2F44-8057-64ED548EEC7C}"/>
              </a:ext>
            </a:extLst>
          </p:cNvPr>
          <p:cNvSpPr>
            <a:spLocks noGrp="1"/>
          </p:cNvSpPr>
          <p:nvPr>
            <p:ph type="body" sz="quarter" idx="26" hasCustomPrompt="1"/>
          </p:nvPr>
        </p:nvSpPr>
        <p:spPr>
          <a:xfrm>
            <a:off x="8977144" y="1617341"/>
            <a:ext cx="2592000" cy="367167"/>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Header</a:t>
            </a:r>
          </a:p>
        </p:txBody>
      </p:sp>
      <p:sp>
        <p:nvSpPr>
          <p:cNvPr id="19" name="Text Placeholder 10">
            <a:extLst>
              <a:ext uri="{FF2B5EF4-FFF2-40B4-BE49-F238E27FC236}">
                <a16:creationId xmlns:a16="http://schemas.microsoft.com/office/drawing/2014/main" id="{01BC477A-B5C7-C24B-BC59-4EEA5D0540D8}"/>
              </a:ext>
            </a:extLst>
          </p:cNvPr>
          <p:cNvSpPr>
            <a:spLocks noGrp="1"/>
          </p:cNvSpPr>
          <p:nvPr>
            <p:ph type="body" sz="quarter" idx="27"/>
          </p:nvPr>
        </p:nvSpPr>
        <p:spPr>
          <a:xfrm>
            <a:off x="609599" y="2032284"/>
            <a:ext cx="2592000" cy="4162039"/>
          </a:xfrm>
        </p:spPr>
        <p:txBody>
          <a:bodyPr rIns="182880">
            <a:noAutofit/>
          </a:bodyPr>
          <a:lstStyle>
            <a:lvl1pPr marL="152396" indent="-152396">
              <a:spcBef>
                <a:spcPts val="400"/>
              </a:spcBef>
              <a:spcAft>
                <a:spcPts val="400"/>
              </a:spcAft>
              <a:buClr>
                <a:schemeClr val="bg2"/>
              </a:buClr>
              <a:tabLst/>
              <a:defRPr sz="1600">
                <a:solidFill>
                  <a:schemeClr val="tx1"/>
                </a:solidFill>
              </a:defRPr>
            </a:lvl1pPr>
            <a:lvl2pPr marL="304792" indent="-152396">
              <a:spcBef>
                <a:spcPts val="400"/>
              </a:spcBef>
              <a:spcAft>
                <a:spcPts val="400"/>
              </a:spcAft>
              <a:buClr>
                <a:schemeClr val="bg2"/>
              </a:buClr>
              <a:tabLst/>
              <a:defRPr sz="1600">
                <a:solidFill>
                  <a:schemeClr val="tx1"/>
                </a:solidFill>
              </a:defRPr>
            </a:lvl2pPr>
            <a:lvl3pPr marL="457189" indent="-152396">
              <a:spcBef>
                <a:spcPts val="400"/>
              </a:spcBef>
              <a:spcAft>
                <a:spcPts val="400"/>
              </a:spcAft>
              <a:buClr>
                <a:schemeClr val="bg2"/>
              </a:buClr>
              <a:tabLst/>
              <a:defRPr sz="1600">
                <a:solidFill>
                  <a:schemeClr val="tx1"/>
                </a:solidFill>
              </a:defRPr>
            </a:lvl3pPr>
            <a:lvl4pPr marL="611702" indent="-154513">
              <a:spcBef>
                <a:spcPts val="400"/>
              </a:spcBef>
              <a:spcAft>
                <a:spcPts val="400"/>
              </a:spcAft>
              <a:buClr>
                <a:schemeClr val="bg2"/>
              </a:buClr>
              <a:tabLst/>
              <a:defRPr sz="1600">
                <a:solidFill>
                  <a:schemeClr val="tx1"/>
                </a:solidFill>
              </a:defRPr>
            </a:lvl4pPr>
            <a:lvl5pPr marL="764098" indent="-152396">
              <a:spcBef>
                <a:spcPts val="400"/>
              </a:spcBef>
              <a:spcAft>
                <a:spcPts val="400"/>
              </a:spcAft>
              <a:buClr>
                <a:schemeClr val="bg2"/>
              </a:buClr>
              <a:tabLs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0">
            <a:extLst>
              <a:ext uri="{FF2B5EF4-FFF2-40B4-BE49-F238E27FC236}">
                <a16:creationId xmlns:a16="http://schemas.microsoft.com/office/drawing/2014/main" id="{01BC477A-B5C7-C24B-BC59-4EEA5D0540D8}"/>
              </a:ext>
            </a:extLst>
          </p:cNvPr>
          <p:cNvSpPr>
            <a:spLocks noGrp="1"/>
          </p:cNvSpPr>
          <p:nvPr>
            <p:ph type="body" sz="quarter" idx="28"/>
          </p:nvPr>
        </p:nvSpPr>
        <p:spPr>
          <a:xfrm>
            <a:off x="3398781" y="2032284"/>
            <a:ext cx="2592000" cy="4162039"/>
          </a:xfrm>
        </p:spPr>
        <p:txBody>
          <a:bodyPr rIns="182880">
            <a:noAutofit/>
          </a:bodyPr>
          <a:lstStyle>
            <a:lvl1pPr marL="152396" indent="-152396">
              <a:spcBef>
                <a:spcPts val="400"/>
              </a:spcBef>
              <a:spcAft>
                <a:spcPts val="400"/>
              </a:spcAft>
              <a:buClr>
                <a:schemeClr val="bg2"/>
              </a:buClr>
              <a:tabLst/>
              <a:defRPr sz="1600">
                <a:solidFill>
                  <a:schemeClr val="tx1"/>
                </a:solidFill>
              </a:defRPr>
            </a:lvl1pPr>
            <a:lvl2pPr marL="304792" indent="-152396">
              <a:spcBef>
                <a:spcPts val="400"/>
              </a:spcBef>
              <a:spcAft>
                <a:spcPts val="400"/>
              </a:spcAft>
              <a:buClr>
                <a:schemeClr val="bg2"/>
              </a:buClr>
              <a:tabLst/>
              <a:defRPr sz="1600">
                <a:solidFill>
                  <a:schemeClr val="tx1"/>
                </a:solidFill>
              </a:defRPr>
            </a:lvl2pPr>
            <a:lvl3pPr marL="457189" indent="-152396">
              <a:spcBef>
                <a:spcPts val="400"/>
              </a:spcBef>
              <a:spcAft>
                <a:spcPts val="400"/>
              </a:spcAft>
              <a:buClr>
                <a:schemeClr val="bg2"/>
              </a:buClr>
              <a:tabLst/>
              <a:defRPr sz="1600">
                <a:solidFill>
                  <a:schemeClr val="tx1"/>
                </a:solidFill>
              </a:defRPr>
            </a:lvl3pPr>
            <a:lvl4pPr marL="611702" indent="-154513">
              <a:spcBef>
                <a:spcPts val="400"/>
              </a:spcBef>
              <a:spcAft>
                <a:spcPts val="400"/>
              </a:spcAft>
              <a:buClr>
                <a:schemeClr val="bg2"/>
              </a:buClr>
              <a:tabLst/>
              <a:defRPr sz="1600">
                <a:solidFill>
                  <a:schemeClr val="tx1"/>
                </a:solidFill>
              </a:defRPr>
            </a:lvl4pPr>
            <a:lvl5pPr marL="764098" indent="-152396">
              <a:spcBef>
                <a:spcPts val="400"/>
              </a:spcBef>
              <a:spcAft>
                <a:spcPts val="400"/>
              </a:spcAft>
              <a:buClr>
                <a:schemeClr val="bg2"/>
              </a:buClr>
              <a:tabLs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0">
            <a:extLst>
              <a:ext uri="{FF2B5EF4-FFF2-40B4-BE49-F238E27FC236}">
                <a16:creationId xmlns:a16="http://schemas.microsoft.com/office/drawing/2014/main" id="{01BC477A-B5C7-C24B-BC59-4EEA5D0540D8}"/>
              </a:ext>
            </a:extLst>
          </p:cNvPr>
          <p:cNvSpPr>
            <a:spLocks noGrp="1"/>
          </p:cNvSpPr>
          <p:nvPr>
            <p:ph type="body" sz="quarter" idx="29"/>
          </p:nvPr>
        </p:nvSpPr>
        <p:spPr>
          <a:xfrm>
            <a:off x="6187963" y="2032284"/>
            <a:ext cx="2592000" cy="4162039"/>
          </a:xfrm>
        </p:spPr>
        <p:txBody>
          <a:bodyPr rIns="182880">
            <a:noAutofit/>
          </a:bodyPr>
          <a:lstStyle>
            <a:lvl1pPr marL="152396" indent="-152396">
              <a:spcBef>
                <a:spcPts val="400"/>
              </a:spcBef>
              <a:spcAft>
                <a:spcPts val="400"/>
              </a:spcAft>
              <a:buClr>
                <a:schemeClr val="bg2"/>
              </a:buClr>
              <a:tabLst/>
              <a:defRPr sz="1600">
                <a:solidFill>
                  <a:schemeClr val="tx1"/>
                </a:solidFill>
              </a:defRPr>
            </a:lvl1pPr>
            <a:lvl2pPr marL="304792" indent="-152396">
              <a:spcBef>
                <a:spcPts val="400"/>
              </a:spcBef>
              <a:spcAft>
                <a:spcPts val="400"/>
              </a:spcAft>
              <a:buClr>
                <a:schemeClr val="bg2"/>
              </a:buClr>
              <a:tabLst/>
              <a:defRPr sz="1600">
                <a:solidFill>
                  <a:schemeClr val="tx1"/>
                </a:solidFill>
              </a:defRPr>
            </a:lvl2pPr>
            <a:lvl3pPr marL="457189" indent="-152396">
              <a:spcBef>
                <a:spcPts val="400"/>
              </a:spcBef>
              <a:spcAft>
                <a:spcPts val="400"/>
              </a:spcAft>
              <a:buClr>
                <a:schemeClr val="bg2"/>
              </a:buClr>
              <a:tabLst/>
              <a:defRPr sz="1600">
                <a:solidFill>
                  <a:schemeClr val="tx1"/>
                </a:solidFill>
              </a:defRPr>
            </a:lvl3pPr>
            <a:lvl4pPr marL="611702" indent="-154513">
              <a:spcBef>
                <a:spcPts val="400"/>
              </a:spcBef>
              <a:spcAft>
                <a:spcPts val="400"/>
              </a:spcAft>
              <a:buClr>
                <a:schemeClr val="bg2"/>
              </a:buClr>
              <a:tabLst/>
              <a:defRPr sz="1600">
                <a:solidFill>
                  <a:schemeClr val="tx1"/>
                </a:solidFill>
              </a:defRPr>
            </a:lvl4pPr>
            <a:lvl5pPr marL="764098" indent="-152396">
              <a:spcBef>
                <a:spcPts val="400"/>
              </a:spcBef>
              <a:spcAft>
                <a:spcPts val="400"/>
              </a:spcAft>
              <a:buClr>
                <a:schemeClr val="bg2"/>
              </a:buClr>
              <a:tabLs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0">
            <a:extLst>
              <a:ext uri="{FF2B5EF4-FFF2-40B4-BE49-F238E27FC236}">
                <a16:creationId xmlns:a16="http://schemas.microsoft.com/office/drawing/2014/main" id="{01BC477A-B5C7-C24B-BC59-4EEA5D0540D8}"/>
              </a:ext>
            </a:extLst>
          </p:cNvPr>
          <p:cNvSpPr>
            <a:spLocks noGrp="1"/>
          </p:cNvSpPr>
          <p:nvPr>
            <p:ph type="body" sz="quarter" idx="30"/>
          </p:nvPr>
        </p:nvSpPr>
        <p:spPr>
          <a:xfrm>
            <a:off x="8977145" y="2032284"/>
            <a:ext cx="2592000" cy="4162039"/>
          </a:xfrm>
        </p:spPr>
        <p:txBody>
          <a:bodyPr rIns="182880">
            <a:noAutofit/>
          </a:bodyPr>
          <a:lstStyle>
            <a:lvl1pPr marL="152396" indent="-152396">
              <a:spcBef>
                <a:spcPts val="400"/>
              </a:spcBef>
              <a:spcAft>
                <a:spcPts val="400"/>
              </a:spcAft>
              <a:buClr>
                <a:schemeClr val="bg2"/>
              </a:buClr>
              <a:tabLst/>
              <a:defRPr sz="1600">
                <a:solidFill>
                  <a:schemeClr val="tx1"/>
                </a:solidFill>
              </a:defRPr>
            </a:lvl1pPr>
            <a:lvl2pPr marL="304792" indent="-152396">
              <a:spcBef>
                <a:spcPts val="400"/>
              </a:spcBef>
              <a:spcAft>
                <a:spcPts val="400"/>
              </a:spcAft>
              <a:buClr>
                <a:schemeClr val="bg2"/>
              </a:buClr>
              <a:tabLst/>
              <a:defRPr sz="1600">
                <a:solidFill>
                  <a:schemeClr val="tx1"/>
                </a:solidFill>
              </a:defRPr>
            </a:lvl2pPr>
            <a:lvl3pPr marL="457189" indent="-152396">
              <a:spcBef>
                <a:spcPts val="400"/>
              </a:spcBef>
              <a:spcAft>
                <a:spcPts val="400"/>
              </a:spcAft>
              <a:buClr>
                <a:schemeClr val="bg2"/>
              </a:buClr>
              <a:tabLst/>
              <a:defRPr sz="1600">
                <a:solidFill>
                  <a:schemeClr val="tx1"/>
                </a:solidFill>
              </a:defRPr>
            </a:lvl3pPr>
            <a:lvl4pPr marL="611702" indent="-154513">
              <a:spcBef>
                <a:spcPts val="400"/>
              </a:spcBef>
              <a:spcAft>
                <a:spcPts val="400"/>
              </a:spcAft>
              <a:buClr>
                <a:schemeClr val="bg2"/>
              </a:buClr>
              <a:tabLst/>
              <a:defRPr sz="1600">
                <a:solidFill>
                  <a:schemeClr val="tx1"/>
                </a:solidFill>
              </a:defRPr>
            </a:lvl4pPr>
            <a:lvl5pPr marL="764098" indent="-152396">
              <a:spcBef>
                <a:spcPts val="400"/>
              </a:spcBef>
              <a:spcAft>
                <a:spcPts val="400"/>
              </a:spcAft>
              <a:buClr>
                <a:schemeClr val="bg2"/>
              </a:buClr>
              <a:tabLs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
            <a:extLst>
              <a:ext uri="{FF2B5EF4-FFF2-40B4-BE49-F238E27FC236}">
                <a16:creationId xmlns:a16="http://schemas.microsoft.com/office/drawing/2014/main" id="{9D535178-0C9A-2F44-8057-64ED548EEC7C}"/>
              </a:ext>
            </a:extLst>
          </p:cNvPr>
          <p:cNvSpPr>
            <a:spLocks noGrp="1"/>
          </p:cNvSpPr>
          <p:nvPr>
            <p:ph type="body" sz="quarter" idx="31"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Statement</a:t>
            </a:r>
          </a:p>
        </p:txBody>
      </p:sp>
    </p:spTree>
    <p:extLst>
      <p:ext uri="{BB962C8B-B14F-4D97-AF65-F5344CB8AC3E}">
        <p14:creationId xmlns:p14="http://schemas.microsoft.com/office/powerpoint/2010/main" val="22285255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 White">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609599" y="609599"/>
            <a:ext cx="7315200" cy="3657600"/>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000" b="0" i="0" spc="0" baseline="0">
                <a:solidFill>
                  <a:schemeClr val="tx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dirty="0"/>
              <a:t>Click to add text</a:t>
            </a:r>
            <a:endParaRPr lang="en-IN" dirty="0"/>
          </a:p>
        </p:txBody>
      </p:sp>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5" name="Rectangle 4"/>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279970960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 Black">
    <p:bg>
      <p:bgPr>
        <a:solidFill>
          <a:schemeClr val="tx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609599" y="609599"/>
            <a:ext cx="7315200" cy="3657600"/>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000" b="0" i="0" spc="0" baseline="0">
                <a:solidFill>
                  <a:schemeClr val="bg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dirty="0"/>
              <a:t>Click to add text</a:t>
            </a:r>
            <a:endParaRPr lang="en-IN" dirty="0"/>
          </a:p>
        </p:txBody>
      </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5" name="Rectangle 4"/>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974810996"/>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tx1"/>
        </a:solidFill>
        <a:effectLst/>
      </p:bgPr>
    </p:bg>
    <p:spTree>
      <p:nvGrpSpPr>
        <p:cNvPr id="1" name="Shape 1205"/>
        <p:cNvGrpSpPr/>
        <p:nvPr/>
      </p:nvGrpSpPr>
      <p:grpSpPr>
        <a:xfrm>
          <a:off x="0" y="0"/>
          <a:ext cx="0" cy="0"/>
          <a:chOff x="0" y="0"/>
          <a:chExt cx="0" cy="0"/>
        </a:xfrm>
      </p:grpSpPr>
      <p:sp>
        <p:nvSpPr>
          <p:cNvPr id="5" name="TextBox 4">
            <a:extLst>
              <a:ext uri="{FF2B5EF4-FFF2-40B4-BE49-F238E27FC236}">
                <a16:creationId xmlns:a16="http://schemas.microsoft.com/office/drawing/2014/main" id="{43710692-A337-4CDE-8EC2-CB98BE948257}"/>
              </a:ext>
            </a:extLst>
          </p:cNvPr>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a:extLst>
              <a:ext uri="{FF2B5EF4-FFF2-40B4-BE49-F238E27FC236}">
                <a16:creationId xmlns:a16="http://schemas.microsoft.com/office/drawing/2014/main" id="{90E77429-CD60-4CB6-83B0-AFDA53B85F59}"/>
              </a:ext>
            </a:extLst>
          </p:cNvPr>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16" name="Text Placeholder 5">
            <a:extLst>
              <a:ext uri="{FF2B5EF4-FFF2-40B4-BE49-F238E27FC236}">
                <a16:creationId xmlns:a16="http://schemas.microsoft.com/office/drawing/2014/main" id="{E3F560D5-0FDF-4DD3-A898-6D44BD125439}"/>
              </a:ext>
            </a:extLst>
          </p:cNvPr>
          <p:cNvSpPr>
            <a:spLocks noGrp="1"/>
          </p:cNvSpPr>
          <p:nvPr>
            <p:ph type="body" sz="quarter" idx="14" hasCustomPrompt="1"/>
          </p:nvPr>
        </p:nvSpPr>
        <p:spPr>
          <a:xfrm>
            <a:off x="1333500" y="4173538"/>
            <a:ext cx="3825875" cy="288000"/>
          </a:xfrm>
        </p:spPr>
        <p:txBody>
          <a:bodyPr/>
          <a:lstStyle>
            <a:lvl1pPr marL="1800" indent="0">
              <a:buNone/>
              <a:defRPr sz="1200" b="1" baseline="0">
                <a:solidFill>
                  <a:schemeClr val="bg1"/>
                </a:solidFill>
              </a:defRPr>
            </a:lvl1pPr>
          </a:lstStyle>
          <a:p>
            <a:pPr lvl="0"/>
            <a:r>
              <a:rPr lang="en-US" dirty="0" err="1"/>
              <a:t>Firstname</a:t>
            </a:r>
            <a:r>
              <a:rPr lang="en-US" dirty="0"/>
              <a:t> </a:t>
            </a:r>
            <a:r>
              <a:rPr lang="en-US" dirty="0" err="1"/>
              <a:t>Lastname</a:t>
            </a:r>
            <a:endParaRPr lang="en-US" dirty="0"/>
          </a:p>
        </p:txBody>
      </p:sp>
      <p:sp>
        <p:nvSpPr>
          <p:cNvPr id="17" name="Shape 362">
            <a:extLst>
              <a:ext uri="{FF2B5EF4-FFF2-40B4-BE49-F238E27FC236}">
                <a16:creationId xmlns:a16="http://schemas.microsoft.com/office/drawing/2014/main" id="{5F6566D6-28E7-4358-AB27-620DF23791B5}"/>
              </a:ext>
            </a:extLst>
          </p:cNvPr>
          <p:cNvSpPr txBox="1">
            <a:spLocks noGrp="1"/>
          </p:cNvSpPr>
          <p:nvPr>
            <p:ph type="ctrTitle" hasCustomPrompt="1"/>
          </p:nvPr>
        </p:nvSpPr>
        <p:spPr>
          <a:xfrm>
            <a:off x="1333500" y="1070715"/>
            <a:ext cx="3825875" cy="1493837"/>
          </a:xfrm>
          <a:prstGeom prst="rect">
            <a:avLst/>
          </a:prstGeom>
        </p:spPr>
        <p:txBody>
          <a:bodyPr lIns="0" tIns="0" rIns="91440" bIns="0" anchor="t" anchorCtr="0">
            <a:noAutofit/>
          </a:bodyPr>
          <a:lstStyle>
            <a:lvl1pPr marR="0" lvl="0" algn="l" rtl="0">
              <a:lnSpc>
                <a:spcPct val="110000"/>
              </a:lnSpc>
              <a:spcBef>
                <a:spcPts val="400"/>
              </a:spcBef>
              <a:spcAft>
                <a:spcPts val="400"/>
              </a:spcAft>
              <a:buClr>
                <a:srgbClr val="073763"/>
              </a:buClr>
              <a:buSzPct val="100000"/>
              <a:buNone/>
              <a:defRPr sz="4000" b="0" i="0" u="none" strike="noStrike" cap="none" spc="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lnSpc>
                <a:spcPct val="110000"/>
              </a:lnSpc>
              <a:spcBef>
                <a:spcPts val="400"/>
              </a:spcBef>
              <a:spcAft>
                <a:spcPts val="400"/>
              </a:spcAft>
            </a:pPr>
            <a:r>
              <a:rPr lang="en-US" sz="4000" dirty="0">
                <a:solidFill>
                  <a:schemeClr val="bg1"/>
                </a:solidFill>
              </a:rPr>
              <a:t>Click to add text</a:t>
            </a:r>
          </a:p>
        </p:txBody>
      </p:sp>
      <p:sp>
        <p:nvSpPr>
          <p:cNvPr id="18" name="Rectangle 17">
            <a:extLst>
              <a:ext uri="{FF2B5EF4-FFF2-40B4-BE49-F238E27FC236}">
                <a16:creationId xmlns:a16="http://schemas.microsoft.com/office/drawing/2014/main" id="{DE624C03-4320-4B63-8276-733727E827C9}"/>
              </a:ext>
            </a:extLst>
          </p:cNvPr>
          <p:cNvSpPr/>
          <p:nvPr userDrawn="1"/>
        </p:nvSpPr>
        <p:spPr>
          <a:xfrm>
            <a:off x="5682343" y="4173538"/>
            <a:ext cx="5500664" cy="1851854"/>
          </a:xfrm>
          <a:prstGeom prst="rect">
            <a:avLst/>
          </a:prstGeom>
        </p:spPr>
        <p:txBody>
          <a:bodyPr wrap="square" lIns="0" tIns="0" rIns="0" bIns="0">
            <a:noAutofit/>
          </a:bodyPr>
          <a:lstStyle/>
          <a:p>
            <a:pPr marL="8466" indent="0">
              <a:lnSpc>
                <a:spcPct val="120000"/>
              </a:lnSpc>
              <a:spcAft>
                <a:spcPts val="800"/>
              </a:spcAft>
              <a:buNone/>
            </a:pPr>
            <a:r>
              <a:rPr lang="en-IN" sz="900" b="1" dirty="0">
                <a:solidFill>
                  <a:srgbClr val="667686"/>
                </a:solidFill>
                <a:latin typeface="Arial" panose="020B0604020202020204" pitchFamily="34" charset="0"/>
                <a:cs typeface="Arial" panose="020B0604020202020204" pitchFamily="34" charset="0"/>
              </a:rPr>
              <a:t>Disclaimer:</a:t>
            </a:r>
            <a:r>
              <a:rPr lang="en-IN" sz="900" dirty="0">
                <a:solidFill>
                  <a:srgbClr val="667686"/>
                </a:solidFill>
                <a:latin typeface="Arial" panose="020B0604020202020204" pitchFamily="34" charset="0"/>
                <a:cs typeface="Arial" panose="020B0604020202020204" pitchFamily="34" charset="0"/>
              </a:rPr>
              <a:t> This document is for informational purposes only and is subject to change without notice. This document and its content herein are believed to be accurate as of its date of publication. However, Orion Systems Integrators, LLC (herein referred as Orion) makes no guarantee, representations or warranties with regard to the enclosed information and specifically disclaims the implied warranties of fitness for a particular purpose and merchantability. As each user of Orion services is likely to be unique in their requirements in the use of such software solutions and their business processes, users of this document are always advised to discuss the content of this document with their Orion representatives. </a:t>
            </a:r>
          </a:p>
          <a:p>
            <a:pPr marL="8466" indent="0">
              <a:lnSpc>
                <a:spcPct val="120000"/>
              </a:lnSpc>
              <a:spcAft>
                <a:spcPts val="800"/>
              </a:spcAft>
              <a:buNone/>
            </a:pPr>
            <a:r>
              <a:rPr lang="en-IN" sz="900" dirty="0">
                <a:solidFill>
                  <a:srgbClr val="667686"/>
                </a:solidFill>
                <a:latin typeface="Arial" panose="020B0604020202020204" pitchFamily="34" charset="0"/>
                <a:cs typeface="Arial" panose="020B0604020202020204" pitchFamily="34" charset="0"/>
              </a:rPr>
              <a:t>Orion</a:t>
            </a:r>
            <a:r>
              <a:rPr lang="en-IN" sz="900" baseline="30000" dirty="0">
                <a:solidFill>
                  <a:srgbClr val="667686"/>
                </a:solidFill>
                <a:latin typeface="Arial" panose="020B0604020202020204" pitchFamily="34" charset="0"/>
                <a:cs typeface="Arial" panose="020B0604020202020204" pitchFamily="34" charset="0"/>
              </a:rPr>
              <a:t>SM</a:t>
            </a:r>
            <a:r>
              <a:rPr lang="en-IN" sz="900" dirty="0">
                <a:solidFill>
                  <a:srgbClr val="667686"/>
                </a:solidFill>
                <a:latin typeface="Arial" panose="020B0604020202020204" pitchFamily="34" charset="0"/>
                <a:cs typeface="Arial" panose="020B0604020202020204" pitchFamily="34" charset="0"/>
              </a:rPr>
              <a:t> and Orion Innovation</a:t>
            </a:r>
            <a:r>
              <a:rPr lang="en-IN" sz="900" baseline="30000" dirty="0">
                <a:solidFill>
                  <a:srgbClr val="667686"/>
                </a:solidFill>
                <a:latin typeface="Arial" panose="020B0604020202020204" pitchFamily="34" charset="0"/>
                <a:cs typeface="Arial" panose="020B0604020202020204" pitchFamily="34" charset="0"/>
              </a:rPr>
              <a:t>SM</a:t>
            </a:r>
            <a:r>
              <a:rPr lang="en-IN" sz="900" dirty="0">
                <a:solidFill>
                  <a:srgbClr val="667686"/>
                </a:solidFill>
                <a:latin typeface="Arial" panose="020B0604020202020204" pitchFamily="34" charset="0"/>
                <a:cs typeface="Arial" panose="020B0604020202020204" pitchFamily="34" charset="0"/>
              </a:rPr>
              <a:t> are service marks of Orion Systems Integrators, LLC. </a:t>
            </a:r>
            <a:br>
              <a:rPr lang="en-IN" sz="900" dirty="0">
                <a:solidFill>
                  <a:srgbClr val="667686"/>
                </a:solidFill>
                <a:latin typeface="Arial" panose="020B0604020202020204" pitchFamily="34" charset="0"/>
                <a:cs typeface="Arial" panose="020B0604020202020204" pitchFamily="34" charset="0"/>
              </a:rPr>
            </a:br>
            <a:r>
              <a:rPr lang="en-IN" sz="900" dirty="0">
                <a:solidFill>
                  <a:srgbClr val="667686"/>
                </a:solidFill>
                <a:latin typeface="Arial" panose="020B0604020202020204" pitchFamily="34" charset="0"/>
                <a:cs typeface="Arial" panose="020B0604020202020204" pitchFamily="34" charset="0"/>
              </a:rPr>
              <a:t>All other trademarks acknowledged. </a:t>
            </a:r>
          </a:p>
          <a:p>
            <a:pPr marL="8466" indent="0">
              <a:lnSpc>
                <a:spcPct val="120000"/>
              </a:lnSpc>
              <a:spcAft>
                <a:spcPts val="800"/>
              </a:spcAft>
              <a:buNone/>
            </a:pPr>
            <a:r>
              <a:rPr lang="en-US" sz="900" dirty="0">
                <a:solidFill>
                  <a:srgbClr val="667686"/>
                </a:solidFill>
                <a:latin typeface="Arial" panose="020B0604020202020204" pitchFamily="34" charset="0"/>
                <a:cs typeface="Arial" panose="020B0604020202020204" pitchFamily="34" charset="0"/>
              </a:rPr>
              <a:t>Copyright © 2020 Orion Systems Integrators, LLC.</a:t>
            </a:r>
          </a:p>
        </p:txBody>
      </p:sp>
      <p:pic>
        <p:nvPicPr>
          <p:cNvPr id="20" name="Picture 19">
            <a:extLst>
              <a:ext uri="{FF2B5EF4-FFF2-40B4-BE49-F238E27FC236}">
                <a16:creationId xmlns:a16="http://schemas.microsoft.com/office/drawing/2014/main" id="{73E40031-11D0-43D2-9FA4-4700A610847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black">
          <a:xfrm>
            <a:off x="5682343" y="1200150"/>
            <a:ext cx="1881542" cy="408398"/>
          </a:xfrm>
          <a:prstGeom prst="rect">
            <a:avLst/>
          </a:prstGeom>
          <a:noFill/>
        </p:spPr>
      </p:pic>
      <p:cxnSp>
        <p:nvCxnSpPr>
          <p:cNvPr id="21" name="Straight Connector 20">
            <a:extLst>
              <a:ext uri="{FF2B5EF4-FFF2-40B4-BE49-F238E27FC236}">
                <a16:creationId xmlns:a16="http://schemas.microsoft.com/office/drawing/2014/main" id="{5C480049-24BA-4EC8-A200-CDE0581285B4}"/>
              </a:ext>
            </a:extLst>
          </p:cNvPr>
          <p:cNvCxnSpPr>
            <a:cxnSpLocks/>
          </p:cNvCxnSpPr>
          <p:nvPr userDrawn="1"/>
        </p:nvCxnSpPr>
        <p:spPr>
          <a:xfrm>
            <a:off x="1322070" y="3796348"/>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Shape 1047">
            <a:extLst>
              <a:ext uri="{FF2B5EF4-FFF2-40B4-BE49-F238E27FC236}">
                <a16:creationId xmlns:a16="http://schemas.microsoft.com/office/drawing/2014/main" id="{E4D1966A-BB78-4F5C-94B1-44D428EB217C}"/>
              </a:ext>
            </a:extLst>
          </p:cNvPr>
          <p:cNvSpPr txBox="1">
            <a:spLocks noGrp="1"/>
          </p:cNvSpPr>
          <p:nvPr>
            <p:ph type="body" idx="11" hasCustomPrompt="1"/>
          </p:nvPr>
        </p:nvSpPr>
        <p:spPr>
          <a:xfrm>
            <a:off x="1333500" y="4471274"/>
            <a:ext cx="3825875" cy="288000"/>
          </a:xfrm>
          <a:prstGeom prst="rect">
            <a:avLst/>
          </a:prstGeom>
        </p:spPr>
        <p:txBody>
          <a:bodyPr lIns="0" tIns="0" rIns="0" bIns="0" anchor="t" anchorCtr="0">
            <a:noAutofit/>
          </a:bodyPr>
          <a:lstStyle>
            <a:lvl1pPr marL="0" marR="0" lvl="0" indent="0" algn="l" defTabSz="1219170" rtl="0" eaLnBrk="1" fontAlgn="auto" latinLnBrk="0" hangingPunct="1">
              <a:lnSpc>
                <a:spcPct val="110000"/>
              </a:lnSpc>
              <a:spcBef>
                <a:spcPts val="200"/>
              </a:spcBef>
              <a:spcAft>
                <a:spcPts val="200"/>
              </a:spcAft>
              <a:buClr>
                <a:schemeClr val="bg1">
                  <a:lumMod val="65000"/>
                </a:schemeClr>
              </a:buClr>
              <a:buSzTx/>
              <a:buFont typeface="Arial" panose="020B0604020202020204" pitchFamily="34" charset="0"/>
              <a:buNone/>
              <a:tabLst/>
              <a:defRPr sz="1200" b="0" i="0" u="none" strike="noStrike" cap="none" baseline="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b="1" dirty="0"/>
              <a:t>Title</a:t>
            </a:r>
          </a:p>
        </p:txBody>
      </p:sp>
      <p:sp>
        <p:nvSpPr>
          <p:cNvPr id="23" name="Shape 1047">
            <a:extLst>
              <a:ext uri="{FF2B5EF4-FFF2-40B4-BE49-F238E27FC236}">
                <a16:creationId xmlns:a16="http://schemas.microsoft.com/office/drawing/2014/main" id="{0E890349-D0CF-4DDE-B994-7F13CFAD5DFC}"/>
              </a:ext>
            </a:extLst>
          </p:cNvPr>
          <p:cNvSpPr txBox="1">
            <a:spLocks noGrp="1"/>
          </p:cNvSpPr>
          <p:nvPr>
            <p:ph type="body" idx="12" hasCustomPrompt="1"/>
          </p:nvPr>
        </p:nvSpPr>
        <p:spPr>
          <a:xfrm>
            <a:off x="1333500" y="4776630"/>
            <a:ext cx="3825875" cy="288000"/>
          </a:xfrm>
          <a:prstGeom prst="rect">
            <a:avLst/>
          </a:prstGeom>
        </p:spPr>
        <p:txBody>
          <a:bodyPr lIns="0" tIns="0" rIns="0" bIns="0" anchor="t" anchorCtr="0">
            <a:noAutofit/>
          </a:bodyPr>
          <a:lstStyle>
            <a:lvl1pPr marL="0" marR="0" lvl="0" indent="0" algn="l" defTabSz="1219170" rtl="0" eaLnBrk="1" fontAlgn="auto" latinLnBrk="0" hangingPunct="1">
              <a:lnSpc>
                <a:spcPct val="110000"/>
              </a:lnSpc>
              <a:spcBef>
                <a:spcPts val="200"/>
              </a:spcBef>
              <a:spcAft>
                <a:spcPts val="200"/>
              </a:spcAft>
              <a:buClr>
                <a:schemeClr val="bg1">
                  <a:lumMod val="65000"/>
                </a:schemeClr>
              </a:buClr>
              <a:buSzTx/>
              <a:buFont typeface="Arial" panose="020B0604020202020204" pitchFamily="34" charset="0"/>
              <a:buNone/>
              <a:tabLst/>
              <a:defRPr sz="1200" b="0" i="0" u="none" strike="noStrike" cap="none" baseline="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b="1" dirty="0"/>
              <a:t>email@orioninc.com</a:t>
            </a:r>
          </a:p>
        </p:txBody>
      </p:sp>
      <p:sp>
        <p:nvSpPr>
          <p:cNvPr id="24" name="Shape 1047">
            <a:extLst>
              <a:ext uri="{FF2B5EF4-FFF2-40B4-BE49-F238E27FC236}">
                <a16:creationId xmlns:a16="http://schemas.microsoft.com/office/drawing/2014/main" id="{282AA453-A754-44B4-A30C-6D7F141886F1}"/>
              </a:ext>
            </a:extLst>
          </p:cNvPr>
          <p:cNvSpPr txBox="1">
            <a:spLocks noGrp="1"/>
          </p:cNvSpPr>
          <p:nvPr>
            <p:ph type="body" idx="13" hasCustomPrompt="1"/>
          </p:nvPr>
        </p:nvSpPr>
        <p:spPr>
          <a:xfrm>
            <a:off x="1333500" y="5081986"/>
            <a:ext cx="3825875" cy="288000"/>
          </a:xfrm>
          <a:prstGeom prst="rect">
            <a:avLst/>
          </a:prstGeom>
        </p:spPr>
        <p:txBody>
          <a:bodyPr lIns="0" tIns="0" rIns="0" bIns="0" anchor="t" anchorCtr="0">
            <a:noAutofit/>
          </a:bodyPr>
          <a:lstStyle>
            <a:lvl1pPr marL="0" marR="0" lvl="0" indent="0" algn="l" defTabSz="1219170" rtl="0" eaLnBrk="1" fontAlgn="auto" latinLnBrk="0" hangingPunct="1">
              <a:lnSpc>
                <a:spcPct val="110000"/>
              </a:lnSpc>
              <a:spcBef>
                <a:spcPts val="200"/>
              </a:spcBef>
              <a:spcAft>
                <a:spcPts val="200"/>
              </a:spcAft>
              <a:buClr>
                <a:schemeClr val="bg1">
                  <a:lumMod val="65000"/>
                </a:schemeClr>
              </a:buClr>
              <a:buSzTx/>
              <a:buFont typeface="Arial" panose="020B0604020202020204" pitchFamily="34" charset="0"/>
              <a:buNone/>
              <a:tabLst/>
              <a:defRPr sz="1200" b="0" i="0" u="none" strike="noStrike" cap="none" baseline="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b="1" dirty="0"/>
              <a:t>123.456.7890</a:t>
            </a:r>
          </a:p>
        </p:txBody>
      </p:sp>
      <p:sp>
        <p:nvSpPr>
          <p:cNvPr id="25" name="TextBox 24">
            <a:extLst>
              <a:ext uri="{FF2B5EF4-FFF2-40B4-BE49-F238E27FC236}">
                <a16:creationId xmlns:a16="http://schemas.microsoft.com/office/drawing/2014/main" id="{0C83B729-C259-437A-8677-3F9B5C74A120}"/>
              </a:ext>
            </a:extLst>
          </p:cNvPr>
          <p:cNvSpPr txBox="1"/>
          <p:nvPr userDrawn="1"/>
        </p:nvSpPr>
        <p:spPr>
          <a:xfrm>
            <a:off x="1333500" y="5547360"/>
            <a:ext cx="3825875" cy="203133"/>
          </a:xfrm>
          <a:prstGeom prst="rect">
            <a:avLst/>
          </a:prstGeom>
          <a:noFill/>
          <a:ln>
            <a:noFill/>
          </a:ln>
        </p:spPr>
        <p:txBody>
          <a:bodyPr wrap="square" lIns="0" tIns="0" rIns="0" bIns="0" rtlCol="0">
            <a:spAutoFit/>
          </a:bodyPr>
          <a:lstStyle/>
          <a:p>
            <a:pPr algn="l">
              <a:lnSpc>
                <a:spcPct val="110000"/>
              </a:lnSpc>
              <a:spcBef>
                <a:spcPts val="400"/>
              </a:spcBef>
              <a:spcAft>
                <a:spcPts val="400"/>
              </a:spcAft>
            </a:pPr>
            <a:r>
              <a:rPr lang="en-IN" sz="1200" dirty="0">
                <a:solidFill>
                  <a:schemeClr val="bg1"/>
                </a:solidFill>
              </a:rPr>
              <a:t>orioninc.com</a:t>
            </a:r>
            <a:endParaRPr lang="en-US" sz="1200" dirty="0">
              <a:solidFill>
                <a:schemeClr val="bg1"/>
              </a:solidFill>
            </a:endParaRPr>
          </a:p>
        </p:txBody>
      </p:sp>
    </p:spTree>
    <p:extLst>
      <p:ext uri="{BB962C8B-B14F-4D97-AF65-F5344CB8AC3E}">
        <p14:creationId xmlns:p14="http://schemas.microsoft.com/office/powerpoint/2010/main" val="249020134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 White">
    <p:spTree>
      <p:nvGrpSpPr>
        <p:cNvPr id="1" name="Shape 186"/>
        <p:cNvGrpSpPr/>
        <p:nvPr/>
      </p:nvGrpSpPr>
      <p:grpSpPr>
        <a:xfrm>
          <a:off x="0" y="0"/>
          <a:ext cx="0" cy="0"/>
          <a:chOff x="0" y="0"/>
          <a:chExt cx="0" cy="0"/>
        </a:xfrm>
      </p:grpSpPr>
      <p:sp>
        <p:nvSpPr>
          <p:cNvPr id="6" name="TextBox 5"/>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7" name="Rectangle 6"/>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8"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2036624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_Text Wide">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609600" y="988839"/>
            <a:ext cx="10972800" cy="5195651"/>
          </a:xfrm>
        </p:spPr>
        <p:txBody>
          <a:bodyPr>
            <a:noAutofit/>
          </a:bodyPr>
          <a:lstStyle>
            <a:lvl1pPr marL="292100" indent="-284163">
              <a:buClr>
                <a:schemeClr val="bg2"/>
              </a:buClr>
              <a:buFont typeface="Arial" panose="020B0604020202020204" pitchFamily="34" charset="0"/>
              <a:buChar char="•"/>
              <a:tabLst/>
              <a:defRPr sz="2400" b="0" i="0">
                <a:solidFill>
                  <a:srgbClr val="3A3D49"/>
                </a:solidFill>
                <a:latin typeface="Arial" panose="020B0604020202020204" pitchFamily="34" charset="0"/>
                <a:cs typeface="Arial" panose="020B0604020202020204" pitchFamily="34" charset="0"/>
              </a:defRPr>
            </a:lvl1pPr>
            <a:lvl2pPr>
              <a:buClr>
                <a:schemeClr val="bg1">
                  <a:lumMod val="75000"/>
                </a:schemeClr>
              </a:buClr>
              <a:defRPr b="0" i="0">
                <a:latin typeface="Arial" panose="020B0604020202020204" pitchFamily="34" charset="0"/>
                <a:cs typeface="Arial" panose="020B0604020202020204" pitchFamily="34" charset="0"/>
              </a:defRPr>
            </a:lvl2pPr>
            <a:lvl3pPr>
              <a:buClr>
                <a:schemeClr val="bg1">
                  <a:lumMod val="75000"/>
                </a:schemeClr>
              </a:buClr>
              <a:defRPr b="0" i="0">
                <a:latin typeface="Arial" panose="020B0604020202020204" pitchFamily="34" charset="0"/>
                <a:cs typeface="Arial" panose="020B0604020202020204" pitchFamily="34" charset="0"/>
              </a:defRPr>
            </a:lvl3pPr>
            <a:lvl4pPr>
              <a:buClr>
                <a:schemeClr val="bg1">
                  <a:lumMod val="75000"/>
                </a:schemeClr>
              </a:buClr>
              <a:defRPr b="0" i="0">
                <a:latin typeface="Arial" panose="020B0604020202020204" pitchFamily="34" charset="0"/>
                <a:cs typeface="Arial" panose="020B0604020202020204" pitchFamily="34" charset="0"/>
              </a:defRPr>
            </a:lvl4pPr>
            <a:lvl5pPr>
              <a:buClr>
                <a:schemeClr val="bg1">
                  <a:lumMod val="75000"/>
                </a:schemeClr>
              </a:buClr>
              <a:defRPr b="0" i="0">
                <a:latin typeface="Arial" panose="020B0604020202020204" pitchFamily="34" charset="0"/>
                <a:cs typeface="Arial" panose="020B0604020202020204" pitchFamily="34" charset="0"/>
              </a:defRPr>
            </a:lvl5pPr>
          </a:lstStyle>
          <a:p>
            <a:pPr lvl="0"/>
            <a:r>
              <a:rPr lang="en-US"/>
              <a:t>Click to edit Master text styles</a:t>
            </a:r>
          </a:p>
        </p:txBody>
      </p:sp>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7" name="Rectangle 6"/>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Tree>
    <p:extLst>
      <p:ext uri="{BB962C8B-B14F-4D97-AF65-F5344CB8AC3E}">
        <p14:creationId xmlns:p14="http://schemas.microsoft.com/office/powerpoint/2010/main" val="3843042653"/>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 White">
    <p:bg>
      <p:bgPr>
        <a:solidFill>
          <a:schemeClr val="tx1"/>
        </a:solidFill>
        <a:effectLst/>
      </p:bgPr>
    </p:bg>
    <p:spTree>
      <p:nvGrpSpPr>
        <p:cNvPr id="1" name="Shape 9"/>
        <p:cNvGrpSpPr/>
        <p:nvPr/>
      </p:nvGrpSpPr>
      <p:grpSpPr>
        <a:xfrm>
          <a:off x="0" y="0"/>
          <a:ext cx="0" cy="0"/>
          <a:chOff x="0" y="0"/>
          <a:chExt cx="0" cy="0"/>
        </a:xfrm>
      </p:grpSpPr>
      <p:sp>
        <p:nvSpPr>
          <p:cNvPr id="31" name="Shape 10"/>
          <p:cNvSpPr txBox="1">
            <a:spLocks noGrp="1"/>
          </p:cNvSpPr>
          <p:nvPr>
            <p:ph type="ctrTitle"/>
          </p:nvPr>
        </p:nvSpPr>
        <p:spPr>
          <a:xfrm>
            <a:off x="2310802" y="2563675"/>
            <a:ext cx="8472419" cy="1717704"/>
          </a:xfrm>
          <a:prstGeom prst="rect">
            <a:avLst/>
          </a:prstGeom>
        </p:spPr>
        <p:txBody>
          <a:bodyPr lIns="0" tIns="0" rIns="0" bIns="0" anchor="t" anchorCtr="0">
            <a:noAutofit/>
          </a:bodyPr>
          <a:lstStyle>
            <a:lvl1pPr marR="0" lvl="0" algn="l" rtl="0">
              <a:lnSpc>
                <a:spcPct val="100000"/>
              </a:lnSpc>
              <a:spcBef>
                <a:spcPts val="0"/>
              </a:spcBef>
              <a:spcAft>
                <a:spcPts val="0"/>
              </a:spcAft>
              <a:buClr>
                <a:srgbClr val="FFFFFF"/>
              </a:buClr>
              <a:buSzPct val="100000"/>
              <a:buNone/>
              <a:defRPr lang="en-IN" sz="4400" b="0" i="0" u="none" strike="noStrike" cap="none" spc="0" baseline="0" dirty="0">
                <a:solidFill>
                  <a:schemeClr val="bg1"/>
                </a:solidFill>
                <a:latin typeface="Arial" panose="020B0604020202020204" pitchFamily="34" charset="0"/>
                <a:ea typeface="Tahoma" panose="020B0604030504040204" pitchFamily="34" charset="0"/>
                <a:cs typeface="Arial" panose="020B0604020202020204" pitchFamily="34" charset="0"/>
                <a:sym typeface="Arial"/>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dirty="0"/>
              <a:t>Click to edit Master title style</a:t>
            </a:r>
            <a:endParaRPr lang="en-IN" dirty="0"/>
          </a:p>
        </p:txBody>
      </p:sp>
      <p:pic>
        <p:nvPicPr>
          <p:cNvPr id="6" name="Picture 5">
            <a:extLst>
              <a:ext uri="{FF2B5EF4-FFF2-40B4-BE49-F238E27FC236}">
                <a16:creationId xmlns:a16="http://schemas.microsoft.com/office/drawing/2014/main" id="{8A087FAA-A2DA-AA4C-9A37-E342B394D43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73525" y="951955"/>
            <a:ext cx="2479823" cy="535548"/>
          </a:xfrm>
          <a:prstGeom prst="rect">
            <a:avLst/>
          </a:prstGeom>
          <a:noFill/>
        </p:spPr>
      </p:pic>
      <p:sp>
        <p:nvSpPr>
          <p:cNvPr id="4" name="Text Placeholder 3">
            <a:extLst>
              <a:ext uri="{FF2B5EF4-FFF2-40B4-BE49-F238E27FC236}">
                <a16:creationId xmlns:a16="http://schemas.microsoft.com/office/drawing/2014/main" id="{A049B438-9336-B54E-8076-4C24F1898A75}"/>
              </a:ext>
            </a:extLst>
          </p:cNvPr>
          <p:cNvSpPr>
            <a:spLocks noGrp="1"/>
          </p:cNvSpPr>
          <p:nvPr>
            <p:ph type="body" sz="quarter" idx="10" hasCustomPrompt="1"/>
          </p:nvPr>
        </p:nvSpPr>
        <p:spPr>
          <a:xfrm>
            <a:off x="2325755" y="2285862"/>
            <a:ext cx="8472419" cy="277813"/>
          </a:xfrm>
        </p:spPr>
        <p:txBody>
          <a:bodyPr>
            <a:noAutofit/>
          </a:bodyPr>
          <a:lstStyle>
            <a:lvl1pPr marL="0" indent="0">
              <a:buNone/>
              <a:defRPr sz="1100" cap="all" spc="200" baseline="0">
                <a:solidFill>
                  <a:schemeClr val="accent1"/>
                </a:solidFill>
              </a:defRPr>
            </a:lvl1pPr>
          </a:lstStyle>
          <a:p>
            <a:pPr lvl="0"/>
            <a:r>
              <a:rPr lang="en-US" dirty="0"/>
              <a:t>CLICK TO EDIT MASTER SUPER TITLE</a:t>
            </a:r>
          </a:p>
        </p:txBody>
      </p:sp>
      <p:sp>
        <p:nvSpPr>
          <p:cNvPr id="17" name="Text Placeholder 16">
            <a:extLst>
              <a:ext uri="{FF2B5EF4-FFF2-40B4-BE49-F238E27FC236}">
                <a16:creationId xmlns:a16="http://schemas.microsoft.com/office/drawing/2014/main" id="{B2DF1E56-F996-A44C-8FC9-007399F44C1D}"/>
              </a:ext>
            </a:extLst>
          </p:cNvPr>
          <p:cNvSpPr>
            <a:spLocks noGrp="1"/>
          </p:cNvSpPr>
          <p:nvPr>
            <p:ph type="body" sz="quarter" idx="11" hasCustomPrompt="1"/>
          </p:nvPr>
        </p:nvSpPr>
        <p:spPr>
          <a:xfrm>
            <a:off x="2340824" y="5103221"/>
            <a:ext cx="2425700" cy="252000"/>
          </a:xfrm>
        </p:spPr>
        <p:txBody>
          <a:bodyPr>
            <a:noAutofit/>
          </a:bodyPr>
          <a:lstStyle>
            <a:lvl1pPr marL="0" indent="0">
              <a:buNone/>
              <a:defRPr sz="1200" spc="50" baseline="0">
                <a:solidFill>
                  <a:schemeClr val="bg1"/>
                </a:solidFill>
              </a:defRPr>
            </a:lvl1pPr>
          </a:lstStyle>
          <a:p>
            <a:pPr lvl="0"/>
            <a:r>
              <a:rPr lang="en-US" dirty="0"/>
              <a:t>Presentation Date</a:t>
            </a:r>
          </a:p>
        </p:txBody>
      </p:sp>
      <p:cxnSp>
        <p:nvCxnSpPr>
          <p:cNvPr id="8" name="Straight Connector 7">
            <a:extLst>
              <a:ext uri="{FF2B5EF4-FFF2-40B4-BE49-F238E27FC236}">
                <a16:creationId xmlns:a16="http://schemas.microsoft.com/office/drawing/2014/main" id="{7A4D56B7-FE8A-554E-80AE-47E0785A12DA}"/>
              </a:ext>
            </a:extLst>
          </p:cNvPr>
          <p:cNvCxnSpPr>
            <a:cxnSpLocks/>
          </p:cNvCxnSpPr>
          <p:nvPr userDrawn="1"/>
        </p:nvCxnSpPr>
        <p:spPr>
          <a:xfrm>
            <a:off x="2341184" y="4907306"/>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447489"/>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Cover - Black">
    <p:bg>
      <p:bgPr>
        <a:solidFill>
          <a:schemeClr val="bg1"/>
        </a:solidFill>
        <a:effectLst/>
      </p:bgPr>
    </p:bg>
    <p:spTree>
      <p:nvGrpSpPr>
        <p:cNvPr id="1" name="Shape 9"/>
        <p:cNvGrpSpPr/>
        <p:nvPr/>
      </p:nvGrpSpPr>
      <p:grpSpPr>
        <a:xfrm>
          <a:off x="0" y="0"/>
          <a:ext cx="0" cy="0"/>
          <a:chOff x="0" y="0"/>
          <a:chExt cx="0" cy="0"/>
        </a:xfrm>
      </p:grpSpPr>
      <p:sp>
        <p:nvSpPr>
          <p:cNvPr id="31" name="Shape 10"/>
          <p:cNvSpPr txBox="1">
            <a:spLocks noGrp="1"/>
          </p:cNvSpPr>
          <p:nvPr>
            <p:ph type="ctrTitle"/>
          </p:nvPr>
        </p:nvSpPr>
        <p:spPr>
          <a:xfrm>
            <a:off x="2310802" y="2563675"/>
            <a:ext cx="8472419" cy="1717704"/>
          </a:xfrm>
          <a:prstGeom prst="rect">
            <a:avLst/>
          </a:prstGeom>
        </p:spPr>
        <p:txBody>
          <a:bodyPr lIns="0" tIns="0" rIns="0" bIns="0" anchor="t" anchorCtr="0">
            <a:noAutofit/>
          </a:bodyPr>
          <a:lstStyle>
            <a:lvl1pPr marR="0" lvl="0" algn="l" rtl="0">
              <a:lnSpc>
                <a:spcPct val="100000"/>
              </a:lnSpc>
              <a:spcBef>
                <a:spcPts val="0"/>
              </a:spcBef>
              <a:spcAft>
                <a:spcPts val="0"/>
              </a:spcAft>
              <a:buClr>
                <a:srgbClr val="FFFFFF"/>
              </a:buClr>
              <a:buSzPct val="100000"/>
              <a:buNone/>
              <a:defRPr lang="en-IN" sz="4400" b="0" i="0" u="none" strike="noStrike" cap="none" spc="0" baseline="0" dirty="0">
                <a:solidFill>
                  <a:schemeClr val="tx1"/>
                </a:solidFill>
                <a:latin typeface="Arial" panose="020B0604020202020204" pitchFamily="34" charset="0"/>
                <a:ea typeface="Tahoma" panose="020B0604030504040204" pitchFamily="34" charset="0"/>
                <a:cs typeface="Arial" panose="020B0604020202020204" pitchFamily="34" charset="0"/>
                <a:sym typeface="Arial"/>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edit Master title style</a:t>
            </a:r>
            <a:endParaRPr lang="en-IN"/>
          </a:p>
        </p:txBody>
      </p:sp>
      <p:pic>
        <p:nvPicPr>
          <p:cNvPr id="6" name="Picture 5">
            <a:extLst>
              <a:ext uri="{FF2B5EF4-FFF2-40B4-BE49-F238E27FC236}">
                <a16:creationId xmlns:a16="http://schemas.microsoft.com/office/drawing/2014/main" id="{8A087FAA-A2DA-AA4C-9A37-E342B394D43A}"/>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bwMode="black">
          <a:xfrm>
            <a:off x="1373525" y="950601"/>
            <a:ext cx="2479823" cy="538256"/>
          </a:xfrm>
          <a:prstGeom prst="rect">
            <a:avLst/>
          </a:prstGeom>
          <a:noFill/>
        </p:spPr>
      </p:pic>
      <p:cxnSp>
        <p:nvCxnSpPr>
          <p:cNvPr id="7" name="Straight Connector 6">
            <a:extLst>
              <a:ext uri="{FF2B5EF4-FFF2-40B4-BE49-F238E27FC236}">
                <a16:creationId xmlns:a16="http://schemas.microsoft.com/office/drawing/2014/main" id="{B8647E53-A955-E344-A553-E4BFBE177477}"/>
              </a:ext>
            </a:extLst>
          </p:cNvPr>
          <p:cNvCxnSpPr>
            <a:cxnSpLocks/>
          </p:cNvCxnSpPr>
          <p:nvPr/>
        </p:nvCxnSpPr>
        <p:spPr>
          <a:xfrm>
            <a:off x="2341184" y="4907306"/>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A049B438-9336-B54E-8076-4C24F1898A75}"/>
              </a:ext>
            </a:extLst>
          </p:cNvPr>
          <p:cNvSpPr>
            <a:spLocks noGrp="1"/>
          </p:cNvSpPr>
          <p:nvPr>
            <p:ph type="body" sz="quarter" idx="10" hasCustomPrompt="1"/>
          </p:nvPr>
        </p:nvSpPr>
        <p:spPr>
          <a:xfrm>
            <a:off x="2325755" y="2285862"/>
            <a:ext cx="8472419" cy="277813"/>
          </a:xfrm>
        </p:spPr>
        <p:txBody>
          <a:bodyPr>
            <a:noAutofit/>
          </a:bodyPr>
          <a:lstStyle>
            <a:lvl1pPr marL="0" indent="0">
              <a:buNone/>
              <a:defRPr sz="1200" cap="all" spc="200" baseline="0">
                <a:solidFill>
                  <a:schemeClr val="accent1"/>
                </a:solidFill>
              </a:defRPr>
            </a:lvl1pPr>
          </a:lstStyle>
          <a:p>
            <a:pPr lvl="0"/>
            <a:r>
              <a:rPr lang="en-US"/>
              <a:t>CLICK TO ADD SUPER TITLE</a:t>
            </a:r>
          </a:p>
        </p:txBody>
      </p:sp>
      <p:sp>
        <p:nvSpPr>
          <p:cNvPr id="17" name="Text Placeholder 16">
            <a:extLst>
              <a:ext uri="{FF2B5EF4-FFF2-40B4-BE49-F238E27FC236}">
                <a16:creationId xmlns:a16="http://schemas.microsoft.com/office/drawing/2014/main" id="{B2DF1E56-F996-A44C-8FC9-007399F44C1D}"/>
              </a:ext>
            </a:extLst>
          </p:cNvPr>
          <p:cNvSpPr>
            <a:spLocks noGrp="1"/>
          </p:cNvSpPr>
          <p:nvPr>
            <p:ph type="body" sz="quarter" idx="11" hasCustomPrompt="1"/>
          </p:nvPr>
        </p:nvSpPr>
        <p:spPr>
          <a:xfrm>
            <a:off x="2340824" y="5103221"/>
            <a:ext cx="2425700" cy="252000"/>
          </a:xfrm>
        </p:spPr>
        <p:txBody>
          <a:bodyPr>
            <a:noAutofit/>
          </a:bodyPr>
          <a:lstStyle>
            <a:lvl1pPr marL="0" indent="0">
              <a:buNone/>
              <a:defRPr sz="1200" spc="50" baseline="0">
                <a:solidFill>
                  <a:schemeClr val="tx2"/>
                </a:solidFill>
              </a:defRPr>
            </a:lvl1pPr>
          </a:lstStyle>
          <a:p>
            <a:pPr lvl="0"/>
            <a:r>
              <a:rPr lang="en-US"/>
              <a:t>Presentation Date</a:t>
            </a:r>
          </a:p>
        </p:txBody>
      </p:sp>
      <p:pic>
        <p:nvPicPr>
          <p:cNvPr id="8" name="Picture 7">
            <a:extLst>
              <a:ext uri="{FF2B5EF4-FFF2-40B4-BE49-F238E27FC236}">
                <a16:creationId xmlns:a16="http://schemas.microsoft.com/office/drawing/2014/main" id="{DBAD84DE-48FF-9F47-8499-995EA103B50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373525" y="950601"/>
            <a:ext cx="2479823" cy="538256"/>
          </a:xfrm>
          <a:prstGeom prst="rect">
            <a:avLst/>
          </a:prstGeom>
          <a:noFill/>
        </p:spPr>
      </p:pic>
      <p:cxnSp>
        <p:nvCxnSpPr>
          <p:cNvPr id="9" name="Straight Connector 8">
            <a:extLst>
              <a:ext uri="{FF2B5EF4-FFF2-40B4-BE49-F238E27FC236}">
                <a16:creationId xmlns:a16="http://schemas.microsoft.com/office/drawing/2014/main" id="{BBFDA4DA-3461-BA47-B27D-336FCA7F56AB}"/>
              </a:ext>
            </a:extLst>
          </p:cNvPr>
          <p:cNvCxnSpPr>
            <a:cxnSpLocks/>
          </p:cNvCxnSpPr>
          <p:nvPr userDrawn="1"/>
        </p:nvCxnSpPr>
        <p:spPr>
          <a:xfrm>
            <a:off x="2341184" y="4907306"/>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895180"/>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Cover - White">
    <p:bg>
      <p:bgPr>
        <a:solidFill>
          <a:schemeClr val="tx1"/>
        </a:solidFill>
        <a:effectLst/>
      </p:bgPr>
    </p:bg>
    <p:spTree>
      <p:nvGrpSpPr>
        <p:cNvPr id="1" name="Shape 9"/>
        <p:cNvGrpSpPr/>
        <p:nvPr/>
      </p:nvGrpSpPr>
      <p:grpSpPr>
        <a:xfrm>
          <a:off x="0" y="0"/>
          <a:ext cx="0" cy="0"/>
          <a:chOff x="0" y="0"/>
          <a:chExt cx="0" cy="0"/>
        </a:xfrm>
      </p:grpSpPr>
      <p:sp>
        <p:nvSpPr>
          <p:cNvPr id="31" name="Shape 10"/>
          <p:cNvSpPr txBox="1">
            <a:spLocks noGrp="1"/>
          </p:cNvSpPr>
          <p:nvPr>
            <p:ph type="ctrTitle"/>
          </p:nvPr>
        </p:nvSpPr>
        <p:spPr>
          <a:xfrm>
            <a:off x="2310802" y="2563675"/>
            <a:ext cx="8472419" cy="1717704"/>
          </a:xfrm>
          <a:prstGeom prst="rect">
            <a:avLst/>
          </a:prstGeom>
        </p:spPr>
        <p:txBody>
          <a:bodyPr lIns="0" tIns="0" rIns="0" bIns="0" anchor="t" anchorCtr="0">
            <a:noAutofit/>
          </a:bodyPr>
          <a:lstStyle>
            <a:lvl1pPr marR="0" lvl="0" algn="l" rtl="0">
              <a:lnSpc>
                <a:spcPct val="100000"/>
              </a:lnSpc>
              <a:spcBef>
                <a:spcPts val="0"/>
              </a:spcBef>
              <a:spcAft>
                <a:spcPts val="0"/>
              </a:spcAft>
              <a:buClr>
                <a:srgbClr val="FFFFFF"/>
              </a:buClr>
              <a:buSzPct val="100000"/>
              <a:buNone/>
              <a:defRPr lang="en-IN" sz="4400" b="0" i="0" u="none" strike="noStrike" cap="none" spc="0" baseline="0" dirty="0">
                <a:solidFill>
                  <a:schemeClr val="bg1"/>
                </a:solidFill>
                <a:latin typeface="Arial" panose="020B0604020202020204" pitchFamily="34" charset="0"/>
                <a:ea typeface="Tahoma" panose="020B0604030504040204" pitchFamily="34" charset="0"/>
                <a:cs typeface="Arial" panose="020B0604020202020204" pitchFamily="34" charset="0"/>
                <a:sym typeface="Arial"/>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edit Master title style</a:t>
            </a:r>
            <a:endParaRPr lang="en-IN"/>
          </a:p>
        </p:txBody>
      </p:sp>
      <p:pic>
        <p:nvPicPr>
          <p:cNvPr id="6" name="Picture 5">
            <a:extLst>
              <a:ext uri="{FF2B5EF4-FFF2-40B4-BE49-F238E27FC236}">
                <a16:creationId xmlns:a16="http://schemas.microsoft.com/office/drawing/2014/main" id="{8A087FAA-A2DA-AA4C-9A37-E342B394D43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73525" y="951955"/>
            <a:ext cx="2479823" cy="535548"/>
          </a:xfrm>
          <a:prstGeom prst="rect">
            <a:avLst/>
          </a:prstGeom>
          <a:noFill/>
        </p:spPr>
      </p:pic>
      <p:sp>
        <p:nvSpPr>
          <p:cNvPr id="4" name="Text Placeholder 3">
            <a:extLst>
              <a:ext uri="{FF2B5EF4-FFF2-40B4-BE49-F238E27FC236}">
                <a16:creationId xmlns:a16="http://schemas.microsoft.com/office/drawing/2014/main" id="{A049B438-9336-B54E-8076-4C24F1898A75}"/>
              </a:ext>
            </a:extLst>
          </p:cNvPr>
          <p:cNvSpPr>
            <a:spLocks noGrp="1"/>
          </p:cNvSpPr>
          <p:nvPr>
            <p:ph type="body" sz="quarter" idx="10" hasCustomPrompt="1"/>
          </p:nvPr>
        </p:nvSpPr>
        <p:spPr>
          <a:xfrm>
            <a:off x="2325755" y="2285862"/>
            <a:ext cx="8472419" cy="277813"/>
          </a:xfrm>
        </p:spPr>
        <p:txBody>
          <a:bodyPr>
            <a:noAutofit/>
          </a:bodyPr>
          <a:lstStyle>
            <a:lvl1pPr marL="0" indent="0">
              <a:buNone/>
              <a:defRPr sz="1200" cap="all" spc="200" baseline="0">
                <a:solidFill>
                  <a:schemeClr val="accent1"/>
                </a:solidFill>
              </a:defRPr>
            </a:lvl1pPr>
          </a:lstStyle>
          <a:p>
            <a:pPr lvl="0"/>
            <a:r>
              <a:rPr lang="en-US"/>
              <a:t>CLICK TO EDIT MASTER SUPER TITLE</a:t>
            </a:r>
          </a:p>
        </p:txBody>
      </p:sp>
      <p:sp>
        <p:nvSpPr>
          <p:cNvPr id="17" name="Text Placeholder 16">
            <a:extLst>
              <a:ext uri="{FF2B5EF4-FFF2-40B4-BE49-F238E27FC236}">
                <a16:creationId xmlns:a16="http://schemas.microsoft.com/office/drawing/2014/main" id="{B2DF1E56-F996-A44C-8FC9-007399F44C1D}"/>
              </a:ext>
            </a:extLst>
          </p:cNvPr>
          <p:cNvSpPr>
            <a:spLocks noGrp="1"/>
          </p:cNvSpPr>
          <p:nvPr>
            <p:ph type="body" sz="quarter" idx="11" hasCustomPrompt="1"/>
          </p:nvPr>
        </p:nvSpPr>
        <p:spPr>
          <a:xfrm>
            <a:off x="2340824" y="5103221"/>
            <a:ext cx="2425700" cy="252000"/>
          </a:xfrm>
        </p:spPr>
        <p:txBody>
          <a:bodyPr>
            <a:noAutofit/>
          </a:bodyPr>
          <a:lstStyle>
            <a:lvl1pPr marL="0" indent="0">
              <a:buNone/>
              <a:defRPr sz="1200" spc="50" baseline="0">
                <a:solidFill>
                  <a:schemeClr val="bg1"/>
                </a:solidFill>
              </a:defRPr>
            </a:lvl1pPr>
          </a:lstStyle>
          <a:p>
            <a:pPr lvl="0"/>
            <a:r>
              <a:rPr lang="en-US"/>
              <a:t>Presentation Date</a:t>
            </a:r>
          </a:p>
        </p:txBody>
      </p:sp>
      <p:cxnSp>
        <p:nvCxnSpPr>
          <p:cNvPr id="8" name="Straight Connector 7">
            <a:extLst>
              <a:ext uri="{FF2B5EF4-FFF2-40B4-BE49-F238E27FC236}">
                <a16:creationId xmlns:a16="http://schemas.microsoft.com/office/drawing/2014/main" id="{7A4D56B7-FE8A-554E-80AE-47E0785A12DA}"/>
              </a:ext>
            </a:extLst>
          </p:cNvPr>
          <p:cNvCxnSpPr>
            <a:cxnSpLocks/>
          </p:cNvCxnSpPr>
          <p:nvPr/>
        </p:nvCxnSpPr>
        <p:spPr>
          <a:xfrm>
            <a:off x="2341184" y="4907306"/>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7BBE63A-54D5-C84E-AE63-3B34FD41D56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73525" y="951955"/>
            <a:ext cx="2479823" cy="535548"/>
          </a:xfrm>
          <a:prstGeom prst="rect">
            <a:avLst/>
          </a:prstGeom>
          <a:noFill/>
        </p:spPr>
      </p:pic>
      <p:cxnSp>
        <p:nvCxnSpPr>
          <p:cNvPr id="9" name="Straight Connector 8">
            <a:extLst>
              <a:ext uri="{FF2B5EF4-FFF2-40B4-BE49-F238E27FC236}">
                <a16:creationId xmlns:a16="http://schemas.microsoft.com/office/drawing/2014/main" id="{D51F5FD6-6F37-F849-88FC-3497DEEEE56F}"/>
              </a:ext>
            </a:extLst>
          </p:cNvPr>
          <p:cNvCxnSpPr>
            <a:cxnSpLocks/>
          </p:cNvCxnSpPr>
          <p:nvPr userDrawn="1"/>
        </p:nvCxnSpPr>
        <p:spPr>
          <a:xfrm>
            <a:off x="2341184" y="4907306"/>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6087195"/>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s/Agenda - Black">
    <p:bg>
      <p:bgPr>
        <a:solidFill>
          <a:schemeClr val="tx1"/>
        </a:solidFill>
        <a:effectLst/>
      </p:bgPr>
    </p:bg>
    <p:spTree>
      <p:nvGrpSpPr>
        <p:cNvPr id="1" name="Shape 186"/>
        <p:cNvGrpSpPr/>
        <p:nvPr/>
      </p:nvGrpSpPr>
      <p:grpSpPr>
        <a:xfrm>
          <a:off x="0" y="0"/>
          <a:ext cx="0" cy="0"/>
          <a:chOff x="0" y="0"/>
          <a:chExt cx="0" cy="0"/>
        </a:xfrm>
      </p:grpSpPr>
      <p:sp>
        <p:nvSpPr>
          <p:cNvPr id="362" name="Shape 362"/>
          <p:cNvSpPr txBox="1">
            <a:spLocks noGrp="1"/>
          </p:cNvSpPr>
          <p:nvPr>
            <p:ph type="ctrTitle" hasCustomPrompt="1"/>
          </p:nvPr>
        </p:nvSpPr>
        <p:spPr>
          <a:xfrm>
            <a:off x="1324708" y="1022332"/>
            <a:ext cx="3625362" cy="2401906"/>
          </a:xfrm>
          <a:prstGeom prst="rect">
            <a:avLst/>
          </a:prstGeom>
        </p:spPr>
        <p:txBody>
          <a:bodyPr lIns="0" tIns="0" rIns="91440" bIns="0" anchor="t" anchorCtr="0">
            <a:noAutofit/>
          </a:bodyPr>
          <a:lstStyle>
            <a:lvl1pPr marR="0" lvl="0" algn="l" rtl="0">
              <a:lnSpc>
                <a:spcPct val="90000"/>
              </a:lnSpc>
              <a:spcBef>
                <a:spcPts val="0"/>
              </a:spcBef>
              <a:spcAft>
                <a:spcPts val="0"/>
              </a:spcAft>
              <a:buClr>
                <a:srgbClr val="073763"/>
              </a:buClr>
              <a:buSzPct val="100000"/>
              <a:buNone/>
              <a:defRPr sz="4000" b="0" i="0" u="none" strike="noStrike" cap="none" spc="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a:t>Click to add text</a:t>
            </a:r>
            <a:endParaRPr/>
          </a:p>
        </p:txBody>
      </p:sp>
      <p:sp>
        <p:nvSpPr>
          <p:cNvPr id="181" name="Shape 1047"/>
          <p:cNvSpPr txBox="1">
            <a:spLocks noGrp="1"/>
          </p:cNvSpPr>
          <p:nvPr>
            <p:ph type="body" idx="10"/>
          </p:nvPr>
        </p:nvSpPr>
        <p:spPr>
          <a:xfrm>
            <a:off x="5159375" y="1946276"/>
            <a:ext cx="5638800" cy="3901440"/>
          </a:xfrm>
          <a:prstGeom prst="rect">
            <a:avLst/>
          </a:prstGeom>
        </p:spPr>
        <p:txBody>
          <a:bodyPr lIns="0" tIns="0" rIns="0" bIns="0" anchor="t" anchorCtr="0">
            <a:noAutofit/>
          </a:bodyPr>
          <a:lstStyle>
            <a:lvl1pPr marL="349250" lvl="0" indent="-349250">
              <a:lnSpc>
                <a:spcPct val="110000"/>
              </a:lnSpc>
              <a:spcBef>
                <a:spcPts val="0"/>
              </a:spcBef>
              <a:spcAft>
                <a:spcPts val="1600"/>
              </a:spcAft>
              <a:buClr>
                <a:srgbClr val="28C3F3"/>
              </a:buClr>
              <a:buFont typeface="+mj-lt"/>
              <a:buAutoNum type="arabicPeriod"/>
              <a:tabLst/>
              <a:defRPr sz="2600" b="0" i="0" u="none" strike="noStrike" cap="none"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a:t>Click to edit Master text styles</a:t>
            </a:r>
          </a:p>
        </p:txBody>
      </p:sp>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9" name="Rectangle 8"/>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2277184798"/>
      </p:ext>
    </p:extLst>
  </p:cSld>
  <p:clrMapOvr>
    <a:masterClrMapping/>
  </p:clrMapOvr>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s/Agenda - White">
    <p:spTree>
      <p:nvGrpSpPr>
        <p:cNvPr id="1" name="Shape 186"/>
        <p:cNvGrpSpPr/>
        <p:nvPr/>
      </p:nvGrpSpPr>
      <p:grpSpPr>
        <a:xfrm>
          <a:off x="0" y="0"/>
          <a:ext cx="0" cy="0"/>
          <a:chOff x="0" y="0"/>
          <a:chExt cx="0" cy="0"/>
        </a:xfrm>
      </p:grpSpPr>
      <p:sp>
        <p:nvSpPr>
          <p:cNvPr id="362" name="Shape 362"/>
          <p:cNvSpPr txBox="1">
            <a:spLocks noGrp="1"/>
          </p:cNvSpPr>
          <p:nvPr>
            <p:ph type="ctrTitle" hasCustomPrompt="1"/>
          </p:nvPr>
        </p:nvSpPr>
        <p:spPr>
          <a:xfrm>
            <a:off x="1324708" y="1022332"/>
            <a:ext cx="3625362" cy="2401906"/>
          </a:xfrm>
          <a:prstGeom prst="rect">
            <a:avLst/>
          </a:prstGeom>
        </p:spPr>
        <p:txBody>
          <a:bodyPr lIns="0" tIns="0" rIns="91440" bIns="0" anchor="t" anchorCtr="0">
            <a:noAutofit/>
          </a:bodyPr>
          <a:lstStyle>
            <a:lvl1pPr marR="0" lvl="0" algn="l" rtl="0">
              <a:lnSpc>
                <a:spcPct val="90000"/>
              </a:lnSpc>
              <a:spcBef>
                <a:spcPts val="0"/>
              </a:spcBef>
              <a:spcAft>
                <a:spcPts val="0"/>
              </a:spcAft>
              <a:buClr>
                <a:srgbClr val="073763"/>
              </a:buClr>
              <a:buSzPct val="100000"/>
              <a:buNone/>
              <a:defRPr sz="4000" b="0" i="0" u="none" strike="noStrike" cap="none" spc="0" dirty="0">
                <a:solidFill>
                  <a:schemeClr val="tx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a:t>Click to add text</a:t>
            </a:r>
            <a:endParaRPr/>
          </a:p>
        </p:txBody>
      </p:sp>
      <p:sp>
        <p:nvSpPr>
          <p:cNvPr id="181" name="Shape 1047"/>
          <p:cNvSpPr txBox="1">
            <a:spLocks noGrp="1"/>
          </p:cNvSpPr>
          <p:nvPr>
            <p:ph type="body" idx="10"/>
          </p:nvPr>
        </p:nvSpPr>
        <p:spPr>
          <a:xfrm>
            <a:off x="5159375" y="1946276"/>
            <a:ext cx="5638800" cy="3901440"/>
          </a:xfrm>
          <a:prstGeom prst="rect">
            <a:avLst/>
          </a:prstGeom>
        </p:spPr>
        <p:txBody>
          <a:bodyPr lIns="0" tIns="0" rIns="0" bIns="0" anchor="t" anchorCtr="0">
            <a:noAutofit/>
          </a:bodyPr>
          <a:lstStyle>
            <a:lvl1pPr marL="349250" lvl="0" indent="-349250">
              <a:lnSpc>
                <a:spcPct val="110000"/>
              </a:lnSpc>
              <a:spcBef>
                <a:spcPts val="0"/>
              </a:spcBef>
              <a:spcAft>
                <a:spcPts val="1600"/>
              </a:spcAft>
              <a:buClr>
                <a:srgbClr val="28C3F3"/>
              </a:buClr>
              <a:buFont typeface="+mj-lt"/>
              <a:buAutoNum type="arabicPeriod"/>
              <a:tabLst/>
              <a:defRPr sz="2600" b="0" i="0" u="none" strike="noStrike" cap="none" dirty="0">
                <a:solidFill>
                  <a:schemeClr val="tx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a:t>Click to edit Master text styles</a:t>
            </a:r>
          </a:p>
        </p:txBody>
      </p:sp>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9" name="Rectangle 8"/>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1003418450"/>
      </p:ext>
    </p:extLst>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Section Divider - Black">
    <p:bg>
      <p:bgPr>
        <a:solidFill>
          <a:schemeClr val="tx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7045425" y="2316481"/>
            <a:ext cx="3762375" cy="25526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1200" b="0" i="0" cap="all" spc="200" baseline="0">
                <a:solidFill>
                  <a:schemeClr val="accent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ADD TITLE </a:t>
            </a:r>
            <a:endParaRPr lang="en-IN"/>
          </a:p>
        </p:txBody>
      </p:sp>
      <p:sp>
        <p:nvSpPr>
          <p:cNvPr id="3" name="Text Placeholder 2">
            <a:extLst>
              <a:ext uri="{FF2B5EF4-FFF2-40B4-BE49-F238E27FC236}">
                <a16:creationId xmlns:a16="http://schemas.microsoft.com/office/drawing/2014/main" id="{36AA8899-5EA6-FF4C-8F2A-835DAFE75CEB}"/>
              </a:ext>
            </a:extLst>
          </p:cNvPr>
          <p:cNvSpPr>
            <a:spLocks noGrp="1"/>
          </p:cNvSpPr>
          <p:nvPr>
            <p:ph type="body" sz="quarter" idx="10" hasCustomPrompt="1"/>
          </p:nvPr>
        </p:nvSpPr>
        <p:spPr>
          <a:xfrm>
            <a:off x="7026174" y="2686050"/>
            <a:ext cx="3762375" cy="2343150"/>
          </a:xfrm>
        </p:spPr>
        <p:txBody>
          <a:bodyPr>
            <a:noAutofit/>
          </a:bodyPr>
          <a:lstStyle>
            <a:lvl1pPr marL="0" indent="0">
              <a:lnSpc>
                <a:spcPct val="90000"/>
              </a:lnSpc>
              <a:spcAft>
                <a:spcPts val="0"/>
              </a:spcAft>
              <a:buNone/>
              <a:defRPr sz="4400">
                <a:solidFill>
                  <a:schemeClr val="bg1"/>
                </a:solidFill>
              </a:defRPr>
            </a:lvl1pPr>
            <a:lvl2pPr marL="304792" indent="0">
              <a:buNone/>
              <a:defRPr>
                <a:solidFill>
                  <a:schemeClr val="bg1"/>
                </a:solidFill>
              </a:defRPr>
            </a:lvl2pPr>
            <a:lvl3pPr marL="609585" indent="0">
              <a:buNone/>
              <a:defRPr>
                <a:solidFill>
                  <a:schemeClr val="bg1"/>
                </a:solidFill>
              </a:defRPr>
            </a:lvl3pPr>
            <a:lvl4pPr marL="914377" indent="0">
              <a:buNone/>
              <a:defRPr>
                <a:solidFill>
                  <a:schemeClr val="bg1"/>
                </a:solidFill>
              </a:defRPr>
            </a:lvl4pPr>
            <a:lvl5pPr marL="1219170" indent="0">
              <a:buNone/>
              <a:defRPr>
                <a:solidFill>
                  <a:schemeClr val="bg1"/>
                </a:solidFill>
              </a:defRPr>
            </a:lvl5pPr>
          </a:lstStyle>
          <a:p>
            <a:pPr lvl="0"/>
            <a:r>
              <a:rPr lang="en-IN"/>
              <a:t>Click to Add Section Title</a:t>
            </a:r>
            <a:endParaRPr lang="en-US"/>
          </a:p>
        </p:txBody>
      </p:sp>
      <p:grpSp>
        <p:nvGrpSpPr>
          <p:cNvPr id="7" name="Group 6">
            <a:extLst>
              <a:ext uri="{FF2B5EF4-FFF2-40B4-BE49-F238E27FC236}">
                <a16:creationId xmlns:a16="http://schemas.microsoft.com/office/drawing/2014/main" id="{8FF8E2A8-5091-114D-A239-54404EDD69AC}"/>
              </a:ext>
            </a:extLst>
          </p:cNvPr>
          <p:cNvGrpSpPr/>
          <p:nvPr/>
        </p:nvGrpSpPr>
        <p:grpSpPr bwMode="black">
          <a:xfrm>
            <a:off x="-2477006" y="951186"/>
            <a:ext cx="7970296" cy="4955628"/>
            <a:chOff x="-2477006" y="951186"/>
            <a:chExt cx="7970296" cy="4955628"/>
          </a:xfrm>
          <a:solidFill>
            <a:schemeClr val="bg1"/>
          </a:solidFill>
        </p:grpSpPr>
        <p:sp>
          <p:nvSpPr>
            <p:cNvPr id="8" name="Parallelogram 7">
              <a:extLst>
                <a:ext uri="{FF2B5EF4-FFF2-40B4-BE49-F238E27FC236}">
                  <a16:creationId xmlns:a16="http://schemas.microsoft.com/office/drawing/2014/main" id="{E77DB37B-7108-9D44-8B2E-4425A70FAB20}"/>
                </a:ext>
              </a:extLst>
            </p:cNvPr>
            <p:cNvSpPr/>
            <p:nvPr/>
          </p:nvSpPr>
          <p:spPr bwMode="black">
            <a:xfrm>
              <a:off x="2389726" y="987972"/>
              <a:ext cx="3103564" cy="4918842"/>
            </a:xfrm>
            <a:prstGeom prst="parallelogram">
              <a:avLst>
                <a:gd name="adj" fmla="val 544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Block Arc 8">
              <a:extLst>
                <a:ext uri="{FF2B5EF4-FFF2-40B4-BE49-F238E27FC236}">
                  <a16:creationId xmlns:a16="http://schemas.microsoft.com/office/drawing/2014/main" id="{06B6E701-432D-8543-BD0A-0E9766DBC6C3}"/>
                </a:ext>
              </a:extLst>
            </p:cNvPr>
            <p:cNvSpPr/>
            <p:nvPr/>
          </p:nvSpPr>
          <p:spPr bwMode="black">
            <a:xfrm rot="5400000">
              <a:off x="-2477006" y="951186"/>
              <a:ext cx="4955627" cy="4955627"/>
            </a:xfrm>
            <a:prstGeom prst="blockArc">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grpSp>
        <p:nvGrpSpPr>
          <p:cNvPr id="12" name="Group 11">
            <a:extLst>
              <a:ext uri="{FF2B5EF4-FFF2-40B4-BE49-F238E27FC236}">
                <a16:creationId xmlns:a16="http://schemas.microsoft.com/office/drawing/2014/main" id="{FF226791-3665-7444-A494-FEF5A3B29A51}"/>
              </a:ext>
            </a:extLst>
          </p:cNvPr>
          <p:cNvGrpSpPr/>
          <p:nvPr userDrawn="1"/>
        </p:nvGrpSpPr>
        <p:grpSpPr>
          <a:xfrm>
            <a:off x="-2477006" y="951186"/>
            <a:ext cx="7970296" cy="4955628"/>
            <a:chOff x="-2477006" y="951186"/>
            <a:chExt cx="7970296" cy="4955628"/>
          </a:xfrm>
          <a:solidFill>
            <a:schemeClr val="bg1"/>
          </a:solidFill>
        </p:grpSpPr>
        <p:sp>
          <p:nvSpPr>
            <p:cNvPr id="13" name="Parallelogram 12">
              <a:extLst>
                <a:ext uri="{FF2B5EF4-FFF2-40B4-BE49-F238E27FC236}">
                  <a16:creationId xmlns:a16="http://schemas.microsoft.com/office/drawing/2014/main" id="{8B17B7A7-EAC5-EB49-BEA9-74A0383BD879}"/>
                </a:ext>
              </a:extLst>
            </p:cNvPr>
            <p:cNvSpPr/>
            <p:nvPr/>
          </p:nvSpPr>
          <p:spPr>
            <a:xfrm>
              <a:off x="2389726" y="987972"/>
              <a:ext cx="3103564" cy="4918842"/>
            </a:xfrm>
            <a:prstGeom prst="parallelogram">
              <a:avLst>
                <a:gd name="adj" fmla="val 544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DE96D5D8-169F-E34B-8F2A-8B67AC0F8576}"/>
                </a:ext>
              </a:extLst>
            </p:cNvPr>
            <p:cNvSpPr/>
            <p:nvPr/>
          </p:nvSpPr>
          <p:spPr>
            <a:xfrm rot="5400000">
              <a:off x="-2477006" y="951186"/>
              <a:ext cx="4955627" cy="4955627"/>
            </a:xfrm>
            <a:prstGeom prst="blockArc">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spTree>
    <p:extLst>
      <p:ext uri="{BB962C8B-B14F-4D97-AF65-F5344CB8AC3E}">
        <p14:creationId xmlns:p14="http://schemas.microsoft.com/office/powerpoint/2010/main" val="152860100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Section Divider - White">
    <p:bg>
      <p:bgPr>
        <a:solidFill>
          <a:schemeClr val="bg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7045425" y="2316481"/>
            <a:ext cx="3762375" cy="25526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1200" b="0" i="0" cap="all" spc="200" baseline="0">
                <a:solidFill>
                  <a:schemeClr val="accent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add TITLE</a:t>
            </a:r>
            <a:endParaRPr lang="en-IN"/>
          </a:p>
        </p:txBody>
      </p:sp>
      <p:sp>
        <p:nvSpPr>
          <p:cNvPr id="3" name="Text Placeholder 2">
            <a:extLst>
              <a:ext uri="{FF2B5EF4-FFF2-40B4-BE49-F238E27FC236}">
                <a16:creationId xmlns:a16="http://schemas.microsoft.com/office/drawing/2014/main" id="{36AA8899-5EA6-FF4C-8F2A-835DAFE75CEB}"/>
              </a:ext>
            </a:extLst>
          </p:cNvPr>
          <p:cNvSpPr>
            <a:spLocks noGrp="1"/>
          </p:cNvSpPr>
          <p:nvPr>
            <p:ph type="body" sz="quarter" idx="10" hasCustomPrompt="1"/>
          </p:nvPr>
        </p:nvSpPr>
        <p:spPr>
          <a:xfrm>
            <a:off x="7026174" y="2686050"/>
            <a:ext cx="3762375" cy="2343150"/>
          </a:xfrm>
        </p:spPr>
        <p:txBody>
          <a:bodyPr>
            <a:noAutofit/>
          </a:bodyPr>
          <a:lstStyle>
            <a:lvl1pPr marL="0" indent="0">
              <a:lnSpc>
                <a:spcPct val="90000"/>
              </a:lnSpc>
              <a:spcAft>
                <a:spcPts val="0"/>
              </a:spcAft>
              <a:buNone/>
              <a:defRPr sz="4400">
                <a:solidFill>
                  <a:schemeClr val="tx1"/>
                </a:solidFill>
              </a:defRPr>
            </a:lvl1pPr>
            <a:lvl2pPr marL="304792" indent="0">
              <a:buNone/>
              <a:defRPr>
                <a:solidFill>
                  <a:schemeClr val="bg1"/>
                </a:solidFill>
              </a:defRPr>
            </a:lvl2pPr>
            <a:lvl3pPr marL="609585" indent="0">
              <a:buNone/>
              <a:defRPr>
                <a:solidFill>
                  <a:schemeClr val="bg1"/>
                </a:solidFill>
              </a:defRPr>
            </a:lvl3pPr>
            <a:lvl4pPr marL="914377" indent="0">
              <a:buNone/>
              <a:defRPr>
                <a:solidFill>
                  <a:schemeClr val="bg1"/>
                </a:solidFill>
              </a:defRPr>
            </a:lvl4pPr>
            <a:lvl5pPr marL="1219170" indent="0">
              <a:buNone/>
              <a:defRPr>
                <a:solidFill>
                  <a:schemeClr val="bg1"/>
                </a:solidFill>
              </a:defRPr>
            </a:lvl5pPr>
          </a:lstStyle>
          <a:p>
            <a:pPr lvl="0"/>
            <a:r>
              <a:rPr lang="en-IN"/>
              <a:t>Click to Add Section Title</a:t>
            </a:r>
            <a:endParaRPr lang="en-US"/>
          </a:p>
        </p:txBody>
      </p:sp>
      <p:grpSp>
        <p:nvGrpSpPr>
          <p:cNvPr id="4" name="Group 3">
            <a:extLst>
              <a:ext uri="{FF2B5EF4-FFF2-40B4-BE49-F238E27FC236}">
                <a16:creationId xmlns:a16="http://schemas.microsoft.com/office/drawing/2014/main" id="{E5401AA7-C988-E24C-B380-852C86079C49}"/>
              </a:ext>
            </a:extLst>
          </p:cNvPr>
          <p:cNvGrpSpPr/>
          <p:nvPr/>
        </p:nvGrpSpPr>
        <p:grpSpPr>
          <a:xfrm>
            <a:off x="-2488436" y="951186"/>
            <a:ext cx="7970296" cy="4955628"/>
            <a:chOff x="-2477006" y="951186"/>
            <a:chExt cx="7970296" cy="4955628"/>
          </a:xfrm>
          <a:solidFill>
            <a:srgbClr val="F4F8FA"/>
          </a:solidFill>
        </p:grpSpPr>
        <p:sp>
          <p:nvSpPr>
            <p:cNvPr id="5" name="Parallelogram 4">
              <a:extLst>
                <a:ext uri="{FF2B5EF4-FFF2-40B4-BE49-F238E27FC236}">
                  <a16:creationId xmlns:a16="http://schemas.microsoft.com/office/drawing/2014/main" id="{5D59B5FE-21DC-C049-938A-4BFF6DF82416}"/>
                </a:ext>
              </a:extLst>
            </p:cNvPr>
            <p:cNvSpPr/>
            <p:nvPr/>
          </p:nvSpPr>
          <p:spPr>
            <a:xfrm>
              <a:off x="2389726" y="987972"/>
              <a:ext cx="3103564" cy="4918842"/>
            </a:xfrm>
            <a:prstGeom prst="parallelogram">
              <a:avLst>
                <a:gd name="adj" fmla="val 544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Block Arc 5">
              <a:extLst>
                <a:ext uri="{FF2B5EF4-FFF2-40B4-BE49-F238E27FC236}">
                  <a16:creationId xmlns:a16="http://schemas.microsoft.com/office/drawing/2014/main" id="{287BF6CC-F331-2F4E-8B02-09D778D9B716}"/>
                </a:ext>
              </a:extLst>
            </p:cNvPr>
            <p:cNvSpPr/>
            <p:nvPr/>
          </p:nvSpPr>
          <p:spPr>
            <a:xfrm rot="5400000">
              <a:off x="-2477006" y="951186"/>
              <a:ext cx="4955627" cy="4955627"/>
            </a:xfrm>
            <a:prstGeom prst="blockArc">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9" name="Rectangle 8"/>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grpSp>
        <p:nvGrpSpPr>
          <p:cNvPr id="10" name="Group 9">
            <a:extLst>
              <a:ext uri="{FF2B5EF4-FFF2-40B4-BE49-F238E27FC236}">
                <a16:creationId xmlns:a16="http://schemas.microsoft.com/office/drawing/2014/main" id="{CD4809C4-3E3D-6548-84EB-68833B7007E1}"/>
              </a:ext>
            </a:extLst>
          </p:cNvPr>
          <p:cNvGrpSpPr/>
          <p:nvPr userDrawn="1"/>
        </p:nvGrpSpPr>
        <p:grpSpPr>
          <a:xfrm>
            <a:off x="-2488436" y="951186"/>
            <a:ext cx="7970296" cy="4955628"/>
            <a:chOff x="-2477006" y="951186"/>
            <a:chExt cx="7970296" cy="4955628"/>
          </a:xfrm>
          <a:solidFill>
            <a:srgbClr val="F4F8FA"/>
          </a:solidFill>
        </p:grpSpPr>
        <p:sp>
          <p:nvSpPr>
            <p:cNvPr id="11" name="Parallelogram 10">
              <a:extLst>
                <a:ext uri="{FF2B5EF4-FFF2-40B4-BE49-F238E27FC236}">
                  <a16:creationId xmlns:a16="http://schemas.microsoft.com/office/drawing/2014/main" id="{402BD812-EB30-6949-BF31-3A81D5FA9423}"/>
                </a:ext>
              </a:extLst>
            </p:cNvPr>
            <p:cNvSpPr/>
            <p:nvPr/>
          </p:nvSpPr>
          <p:spPr>
            <a:xfrm>
              <a:off x="2389726" y="987972"/>
              <a:ext cx="3103564" cy="4918842"/>
            </a:xfrm>
            <a:prstGeom prst="parallelogram">
              <a:avLst>
                <a:gd name="adj" fmla="val 544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Block Arc 11">
              <a:extLst>
                <a:ext uri="{FF2B5EF4-FFF2-40B4-BE49-F238E27FC236}">
                  <a16:creationId xmlns:a16="http://schemas.microsoft.com/office/drawing/2014/main" id="{2332629C-B5D9-3642-B0CB-1C9103F2BE7E}"/>
                </a:ext>
              </a:extLst>
            </p:cNvPr>
            <p:cNvSpPr/>
            <p:nvPr/>
          </p:nvSpPr>
          <p:spPr>
            <a:xfrm rot="5400000">
              <a:off x="-2477006" y="951186"/>
              <a:ext cx="4955627" cy="4955627"/>
            </a:xfrm>
            <a:prstGeom prst="blockArc">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spTree>
    <p:extLst>
      <p:ext uri="{BB962C8B-B14F-4D97-AF65-F5344CB8AC3E}">
        <p14:creationId xmlns:p14="http://schemas.microsoft.com/office/powerpoint/2010/main" val="261360151"/>
      </p:ext>
    </p:extLst>
  </p:cSld>
  <p:clrMapOvr>
    <a:masterClrMapping/>
  </p:clrMapOvr>
  <p:hf hdr="0" dt="0"/>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ubsection Divider - Black">
    <p:bg>
      <p:bgPr>
        <a:solidFill>
          <a:srgbClr val="161616"/>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1393824" y="2301813"/>
            <a:ext cx="9404351" cy="292332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400" b="0" i="0" spc="0" baseline="0">
                <a:solidFill>
                  <a:schemeClr val="bg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IN"/>
              <a:t>Click to Add Sub-Section Title</a:t>
            </a:r>
          </a:p>
        </p:txBody>
      </p:sp>
      <p:sp>
        <p:nvSpPr>
          <p:cNvPr id="4" name="Text Placeholder 3">
            <a:extLst>
              <a:ext uri="{FF2B5EF4-FFF2-40B4-BE49-F238E27FC236}">
                <a16:creationId xmlns:a16="http://schemas.microsoft.com/office/drawing/2014/main" id="{94AEE551-C130-9047-B822-B7365398C7BB}"/>
              </a:ext>
            </a:extLst>
          </p:cNvPr>
          <p:cNvSpPr>
            <a:spLocks noGrp="1"/>
          </p:cNvSpPr>
          <p:nvPr>
            <p:ph type="body" sz="quarter" idx="10" hasCustomPrompt="1"/>
          </p:nvPr>
        </p:nvSpPr>
        <p:spPr>
          <a:xfrm>
            <a:off x="1402533" y="1996942"/>
            <a:ext cx="4702175" cy="287383"/>
          </a:xfrm>
          <a:prstGeom prst="rect">
            <a:avLst/>
          </a:prstGeom>
        </p:spPr>
        <p:txBody>
          <a:bodyPr lIns="0" tIns="0" rIns="0" bIns="0">
            <a:noAutofit/>
          </a:bodyPr>
          <a:lstStyle>
            <a:lvl1pPr marL="0" indent="0">
              <a:buNone/>
              <a:defRPr sz="1200" b="0" i="0" spc="200" baseline="0">
                <a:solidFill>
                  <a:srgbClr val="26C3F3"/>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5" name="TextBox 4">
            <a:extLst>
              <a:ext uri="{FF2B5EF4-FFF2-40B4-BE49-F238E27FC236}">
                <a16:creationId xmlns:a16="http://schemas.microsoft.com/office/drawing/2014/main" id="{43710692-A337-4CDE-8EC2-CB98BE948257}"/>
              </a:ext>
            </a:extLst>
          </p:cNvPr>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a:extLst>
              <a:ext uri="{FF2B5EF4-FFF2-40B4-BE49-F238E27FC236}">
                <a16:creationId xmlns:a16="http://schemas.microsoft.com/office/drawing/2014/main" id="{90E77429-CD60-4CB6-83B0-AFDA53B85F59}"/>
              </a:ext>
            </a:extLst>
          </p:cNvPr>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pic>
        <p:nvPicPr>
          <p:cNvPr id="7" name="Picture 6">
            <a:extLst>
              <a:ext uri="{FF2B5EF4-FFF2-40B4-BE49-F238E27FC236}">
                <a16:creationId xmlns:a16="http://schemas.microsoft.com/office/drawing/2014/main" id="{7265BAA9-7A62-4B77-96D2-A1794B89D3D6}"/>
              </a:ext>
            </a:extLst>
          </p:cNvPr>
          <p:cNvPicPr>
            <a:picLocks noChangeAspect="1"/>
          </p:cNvPicPr>
          <p:nvPr/>
        </p:nvPicPr>
        <p:blipFill>
          <a:blip r:embed="rId2"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pic>
        <p:nvPicPr>
          <p:cNvPr id="10" name="Picture 9">
            <a:extLst>
              <a:ext uri="{FF2B5EF4-FFF2-40B4-BE49-F238E27FC236}">
                <a16:creationId xmlns:a16="http://schemas.microsoft.com/office/drawing/2014/main" id="{BA34F4F8-E735-1042-B721-D39D67CCD1B4}"/>
              </a:ext>
            </a:extLst>
          </p:cNvPr>
          <p:cNvPicPr>
            <a:picLocks noChangeAspect="1"/>
          </p:cNvPicPr>
          <p:nvPr userDrawn="1"/>
        </p:nvPicPr>
        <p:blipFill>
          <a:blip r:embed="rId2"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Tree>
    <p:extLst>
      <p:ext uri="{BB962C8B-B14F-4D97-AF65-F5344CB8AC3E}">
        <p14:creationId xmlns:p14="http://schemas.microsoft.com/office/powerpoint/2010/main" val="2220735743"/>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Subsection Divider - White">
    <p:bg>
      <p:bgPr>
        <a:solidFill>
          <a:schemeClr val="bg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1393824" y="2301813"/>
            <a:ext cx="9404351" cy="292332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400" b="0" i="0" spc="0" baseline="0">
                <a:solidFill>
                  <a:schemeClr val="tx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IN"/>
              <a:t>Click to Add Sub-Section Title</a:t>
            </a:r>
          </a:p>
        </p:txBody>
      </p:sp>
      <p:sp>
        <p:nvSpPr>
          <p:cNvPr id="4" name="Text Placeholder 3">
            <a:extLst>
              <a:ext uri="{FF2B5EF4-FFF2-40B4-BE49-F238E27FC236}">
                <a16:creationId xmlns:a16="http://schemas.microsoft.com/office/drawing/2014/main" id="{94AEE551-C130-9047-B822-B7365398C7BB}"/>
              </a:ext>
            </a:extLst>
          </p:cNvPr>
          <p:cNvSpPr>
            <a:spLocks noGrp="1"/>
          </p:cNvSpPr>
          <p:nvPr>
            <p:ph type="body" sz="quarter" idx="10" hasCustomPrompt="1"/>
          </p:nvPr>
        </p:nvSpPr>
        <p:spPr>
          <a:xfrm>
            <a:off x="1402533" y="1996942"/>
            <a:ext cx="4702175" cy="287383"/>
          </a:xfrm>
          <a:prstGeom prst="rect">
            <a:avLst/>
          </a:prstGeom>
        </p:spPr>
        <p:txBody>
          <a:bodyPr lIns="0" tIns="0" rIns="0" bIns="0">
            <a:noAutofit/>
          </a:bodyPr>
          <a:lstStyle>
            <a:lvl1pPr marL="0" indent="0">
              <a:buNone/>
              <a:defRPr sz="1200" b="0" i="0" cap="all" spc="200" baseline="0">
                <a:solidFill>
                  <a:schemeClr val="accent1"/>
                </a:solidFill>
                <a:latin typeface="Arial" panose="020B0604020202020204" pitchFamily="34" charset="0"/>
                <a:cs typeface="Arial" panose="020B0604020202020204" pitchFamily="34" charset="0"/>
              </a:defRPr>
            </a:lvl1pPr>
          </a:lstStyle>
          <a:p>
            <a:pPr lvl="0"/>
            <a:r>
              <a:rPr lang="en-US"/>
              <a:t>CLICK TO ADD TITLE</a:t>
            </a:r>
          </a:p>
        </p:txBody>
      </p:sp>
      <p:sp>
        <p:nvSpPr>
          <p:cNvPr id="5" name="TextBox 4"/>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pic>
        <p:nvPicPr>
          <p:cNvPr id="7" name="Picture 6">
            <a:extLst>
              <a:ext uri="{FF2B5EF4-FFF2-40B4-BE49-F238E27FC236}">
                <a16:creationId xmlns:a16="http://schemas.microsoft.com/office/drawing/2014/main" id="{9F24766D-B087-41D4-8142-9DAE059C0192}"/>
              </a:ext>
            </a:extLst>
          </p:cNvPr>
          <p:cNvPicPr>
            <a:picLocks noChangeAspect="1"/>
          </p:cNvPicPr>
          <p:nvPr/>
        </p:nvPicPr>
        <p:blipFill>
          <a:blip r:embed="rId2"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Tree>
    <p:extLst>
      <p:ext uri="{BB962C8B-B14F-4D97-AF65-F5344CB8AC3E}">
        <p14:creationId xmlns:p14="http://schemas.microsoft.com/office/powerpoint/2010/main" val="3314720666"/>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ext Wide">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609600" y="988839"/>
            <a:ext cx="10972800" cy="5195651"/>
          </a:xfrm>
        </p:spPr>
        <p:txBody>
          <a:bodyPr>
            <a:noAutofit/>
          </a:bodyPr>
          <a:lstStyle>
            <a:lvl1pPr marL="292100" indent="-284163">
              <a:buClr>
                <a:schemeClr val="bg2"/>
              </a:buClr>
              <a:buFont typeface="Arial" panose="020B0604020202020204" pitchFamily="34" charset="0"/>
              <a:buChar char="•"/>
              <a:tabLst/>
              <a:defRPr sz="2400" b="0" i="0">
                <a:solidFill>
                  <a:srgbClr val="3A3D49"/>
                </a:solidFill>
                <a:latin typeface="Arial" panose="020B0604020202020204" pitchFamily="34" charset="0"/>
                <a:cs typeface="Arial" panose="020B0604020202020204" pitchFamily="34" charset="0"/>
              </a:defRPr>
            </a:lvl1pPr>
            <a:lvl2pPr>
              <a:buClr>
                <a:schemeClr val="bg1">
                  <a:lumMod val="75000"/>
                </a:schemeClr>
              </a:buClr>
              <a:defRPr b="0" i="0">
                <a:latin typeface="Arial" panose="020B0604020202020204" pitchFamily="34" charset="0"/>
                <a:cs typeface="Arial" panose="020B0604020202020204" pitchFamily="34" charset="0"/>
              </a:defRPr>
            </a:lvl2pPr>
            <a:lvl3pPr>
              <a:buClr>
                <a:schemeClr val="bg1">
                  <a:lumMod val="75000"/>
                </a:schemeClr>
              </a:buClr>
              <a:defRPr b="0" i="0">
                <a:latin typeface="Arial" panose="020B0604020202020204" pitchFamily="34" charset="0"/>
                <a:cs typeface="Arial" panose="020B0604020202020204" pitchFamily="34" charset="0"/>
              </a:defRPr>
            </a:lvl3pPr>
            <a:lvl4pPr>
              <a:buClr>
                <a:schemeClr val="bg1">
                  <a:lumMod val="75000"/>
                </a:schemeClr>
              </a:buClr>
              <a:defRPr b="0" i="0">
                <a:latin typeface="Arial" panose="020B0604020202020204" pitchFamily="34" charset="0"/>
                <a:cs typeface="Arial" panose="020B0604020202020204" pitchFamily="34" charset="0"/>
              </a:defRPr>
            </a:lvl4pPr>
            <a:lvl5pPr>
              <a:buClr>
                <a:schemeClr val="bg1">
                  <a:lumMod val="75000"/>
                </a:schemeClr>
              </a:buClr>
              <a:defRPr b="0" i="0">
                <a:latin typeface="Arial" panose="020B0604020202020204" pitchFamily="34" charset="0"/>
                <a:cs typeface="Arial" panose="020B0604020202020204" pitchFamily="34" charset="0"/>
              </a:defRPr>
            </a:lvl5pPr>
          </a:lstStyle>
          <a:p>
            <a:pPr lvl="0"/>
            <a:r>
              <a:rPr lang="en-US"/>
              <a:t>Click to edit Master text styles</a:t>
            </a:r>
          </a:p>
        </p:txBody>
      </p:sp>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7" name="Rectangle 6"/>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Tree>
    <p:extLst>
      <p:ext uri="{BB962C8B-B14F-4D97-AF65-F5344CB8AC3E}">
        <p14:creationId xmlns:p14="http://schemas.microsoft.com/office/powerpoint/2010/main" val="2702839010"/>
      </p:ext>
    </p:extLst>
  </p:cSld>
  <p:clrMapOvr>
    <a:masterClrMapping/>
  </p:clrMapOvr>
  <p:hf sldNum="0"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ext Wide - Black">
    <p:bg>
      <p:bgPr>
        <a:solidFill>
          <a:srgbClr val="161616"/>
        </a:solidFill>
        <a:effectLst/>
      </p:bgPr>
    </p:bg>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609600" y="988839"/>
            <a:ext cx="10972800" cy="5195651"/>
          </a:xfrm>
        </p:spPr>
        <p:txBody>
          <a:bodyPr>
            <a:noAutofit/>
          </a:bodyPr>
          <a:lstStyle>
            <a:lvl1pPr marL="292100" indent="-284163">
              <a:buClr>
                <a:schemeClr val="bg2"/>
              </a:buClr>
              <a:buFont typeface="Arial" panose="020B0604020202020204" pitchFamily="34" charset="0"/>
              <a:buChar char="•"/>
              <a:tabLst/>
              <a:defRPr sz="2400" b="0" i="0">
                <a:solidFill>
                  <a:schemeClr val="bg1"/>
                </a:solidFill>
                <a:latin typeface="Arial" panose="020B0604020202020204" pitchFamily="34" charset="0"/>
                <a:cs typeface="Arial" panose="020B0604020202020204" pitchFamily="34" charset="0"/>
              </a:defRPr>
            </a:lvl1pPr>
            <a:lvl2pPr>
              <a:buClr>
                <a:schemeClr val="bg1">
                  <a:lumMod val="75000"/>
                </a:schemeClr>
              </a:buClr>
              <a:defRPr b="0" i="0">
                <a:latin typeface="Arial" panose="020B0604020202020204" pitchFamily="34" charset="0"/>
                <a:cs typeface="Arial" panose="020B0604020202020204" pitchFamily="34" charset="0"/>
              </a:defRPr>
            </a:lvl2pPr>
            <a:lvl3pPr>
              <a:buClr>
                <a:schemeClr val="bg1">
                  <a:lumMod val="75000"/>
                </a:schemeClr>
              </a:buClr>
              <a:defRPr b="0" i="0">
                <a:latin typeface="Arial" panose="020B0604020202020204" pitchFamily="34" charset="0"/>
                <a:cs typeface="Arial" panose="020B0604020202020204" pitchFamily="34" charset="0"/>
              </a:defRPr>
            </a:lvl3pPr>
            <a:lvl4pPr>
              <a:buClr>
                <a:schemeClr val="bg1">
                  <a:lumMod val="75000"/>
                </a:schemeClr>
              </a:buClr>
              <a:defRPr b="0" i="0">
                <a:latin typeface="Arial" panose="020B0604020202020204" pitchFamily="34" charset="0"/>
                <a:cs typeface="Arial" panose="020B0604020202020204" pitchFamily="34" charset="0"/>
              </a:defRPr>
            </a:lvl4pPr>
            <a:lvl5pPr>
              <a:buClr>
                <a:schemeClr val="bg1">
                  <a:lumMod val="75000"/>
                </a:schemeClr>
              </a:buClr>
              <a:defRPr b="0" i="0">
                <a:latin typeface="Arial" panose="020B0604020202020204" pitchFamily="34" charset="0"/>
                <a:cs typeface="Arial" panose="020B0604020202020204" pitchFamily="34" charset="0"/>
              </a:defRPr>
            </a:lvl5pPr>
          </a:lstStyle>
          <a:p>
            <a:pPr lvl="0"/>
            <a:r>
              <a:rPr lang="en-US"/>
              <a:t>Click to edit Master text styles</a:t>
            </a:r>
          </a:p>
        </p:txBody>
      </p:sp>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7" name="Rectangle 6"/>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C43647DC-AE05-CB48-90D8-5CB660F8A819}"/>
              </a:ext>
            </a:extLst>
          </p:cNvPr>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0" name="Rectangle 9">
            <a:extLst>
              <a:ext uri="{FF2B5EF4-FFF2-40B4-BE49-F238E27FC236}">
                <a16:creationId xmlns:a16="http://schemas.microsoft.com/office/drawing/2014/main" id="{4D3B7B19-C477-7F43-8F8C-9C7E5354255C}"/>
              </a:ext>
            </a:extLst>
          </p:cNvPr>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296101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s/Agenda">
    <p:spTree>
      <p:nvGrpSpPr>
        <p:cNvPr id="1" name="Shape 186"/>
        <p:cNvGrpSpPr/>
        <p:nvPr/>
      </p:nvGrpSpPr>
      <p:grpSpPr>
        <a:xfrm>
          <a:off x="0" y="0"/>
          <a:ext cx="0" cy="0"/>
          <a:chOff x="0" y="0"/>
          <a:chExt cx="0" cy="0"/>
        </a:xfrm>
      </p:grpSpPr>
      <p:sp>
        <p:nvSpPr>
          <p:cNvPr id="362" name="Shape 362"/>
          <p:cNvSpPr txBox="1">
            <a:spLocks noGrp="1"/>
          </p:cNvSpPr>
          <p:nvPr>
            <p:ph type="ctrTitle" hasCustomPrompt="1"/>
          </p:nvPr>
        </p:nvSpPr>
        <p:spPr>
          <a:xfrm>
            <a:off x="1324708" y="1022332"/>
            <a:ext cx="3625362" cy="2401906"/>
          </a:xfrm>
          <a:prstGeom prst="rect">
            <a:avLst/>
          </a:prstGeom>
        </p:spPr>
        <p:txBody>
          <a:bodyPr lIns="0" tIns="0" rIns="91440" bIns="0" anchor="t" anchorCtr="0">
            <a:noAutofit/>
          </a:bodyPr>
          <a:lstStyle>
            <a:lvl1pPr marR="0" lvl="0" algn="l" rtl="0">
              <a:lnSpc>
                <a:spcPct val="90000"/>
              </a:lnSpc>
              <a:spcBef>
                <a:spcPts val="0"/>
              </a:spcBef>
              <a:spcAft>
                <a:spcPts val="0"/>
              </a:spcAft>
              <a:buClr>
                <a:srgbClr val="073763"/>
              </a:buClr>
              <a:buSzPct val="100000"/>
              <a:buNone/>
              <a:defRPr sz="4000" b="0" i="0" u="none" strike="noStrike" cap="none" spc="0" dirty="0">
                <a:solidFill>
                  <a:schemeClr val="tx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dirty="0"/>
              <a:t>Click to add text</a:t>
            </a:r>
            <a:endParaRPr dirty="0"/>
          </a:p>
        </p:txBody>
      </p:sp>
      <p:sp>
        <p:nvSpPr>
          <p:cNvPr id="181" name="Shape 1047"/>
          <p:cNvSpPr txBox="1">
            <a:spLocks noGrp="1"/>
          </p:cNvSpPr>
          <p:nvPr>
            <p:ph type="body" idx="10"/>
          </p:nvPr>
        </p:nvSpPr>
        <p:spPr>
          <a:xfrm>
            <a:off x="5159375" y="1946276"/>
            <a:ext cx="5638800" cy="3901440"/>
          </a:xfrm>
          <a:prstGeom prst="rect">
            <a:avLst/>
          </a:prstGeom>
        </p:spPr>
        <p:txBody>
          <a:bodyPr lIns="0" tIns="0" rIns="0" bIns="0" anchor="t" anchorCtr="0">
            <a:noAutofit/>
          </a:bodyPr>
          <a:lstStyle>
            <a:lvl1pPr marL="349250" lvl="0" indent="-349250">
              <a:lnSpc>
                <a:spcPct val="110000"/>
              </a:lnSpc>
              <a:spcBef>
                <a:spcPts val="0"/>
              </a:spcBef>
              <a:spcAft>
                <a:spcPts val="1600"/>
              </a:spcAft>
              <a:buClr>
                <a:srgbClr val="28C3F3"/>
              </a:buClr>
              <a:buFont typeface="+mj-lt"/>
              <a:buAutoNum type="arabicPeriod"/>
              <a:tabLst/>
              <a:defRPr sz="2600" b="0" i="0" u="none" strike="noStrike" cap="none" dirty="0">
                <a:solidFill>
                  <a:schemeClr val="tx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dirty="0"/>
              <a:t>Click to edit Master text styles</a:t>
            </a:r>
          </a:p>
        </p:txBody>
      </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9" name="Rectangle 8"/>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41470392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List 1">
    <p:bg>
      <p:bgPr>
        <a:solidFill>
          <a:srgbClr val="161616"/>
        </a:solidFill>
        <a:effectLst/>
      </p:bgPr>
    </p:bg>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5843588" y="1614488"/>
            <a:ext cx="5738811" cy="1809748"/>
          </a:xfrm>
        </p:spPr>
        <p:txBody>
          <a:bodyPr>
            <a:normAutofit/>
          </a:bodyPr>
          <a:lstStyle>
            <a:lvl1pPr marL="8467" indent="0">
              <a:buClr>
                <a:schemeClr val="bg1">
                  <a:lumMod val="75000"/>
                </a:schemeClr>
              </a:buClr>
              <a:buNone/>
              <a:tabLst/>
              <a:defRPr sz="2000" b="0" i="0">
                <a:solidFill>
                  <a:schemeClr val="bg1"/>
                </a:solidFill>
                <a:latin typeface="Arial" panose="020B0604020202020204" pitchFamily="34" charset="0"/>
                <a:cs typeface="Arial" panose="020B0604020202020204" pitchFamily="34" charset="0"/>
              </a:defRPr>
            </a:lvl1pPr>
            <a:lvl2pPr marL="304792"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2pPr>
            <a:lvl3pPr marL="609585"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3pPr>
            <a:lvl4pPr marL="914377"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4pPr>
            <a:lvl5pPr marL="1219170"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4" name="Text Placeholder 3">
            <a:extLst>
              <a:ext uri="{FF2B5EF4-FFF2-40B4-BE49-F238E27FC236}">
                <a16:creationId xmlns:a16="http://schemas.microsoft.com/office/drawing/2014/main" id="{1B8C2725-A0CB-C945-B1C0-C168B5F148D8}"/>
              </a:ext>
            </a:extLst>
          </p:cNvPr>
          <p:cNvSpPr>
            <a:spLocks noGrp="1"/>
          </p:cNvSpPr>
          <p:nvPr>
            <p:ph type="body" sz="quarter" idx="15"/>
          </p:nvPr>
        </p:nvSpPr>
        <p:spPr>
          <a:xfrm>
            <a:off x="2324100" y="1614487"/>
            <a:ext cx="2543175" cy="1809751"/>
          </a:xfrm>
        </p:spPr>
        <p:txBody>
          <a:bodyPr>
            <a:normAutofit/>
          </a:bodyPr>
          <a:lstStyle>
            <a:lvl1pPr marL="0" indent="0">
              <a:lnSpc>
                <a:spcPct val="90000"/>
              </a:lnSpc>
              <a:buNone/>
              <a:defRPr sz="2800" b="1">
                <a:solidFill>
                  <a:schemeClr val="bg1"/>
                </a:solidFill>
              </a:defRPr>
            </a:lvl1pPr>
            <a:lvl2pPr marL="304792" indent="0">
              <a:buNone/>
              <a:defRPr b="1">
                <a:solidFill>
                  <a:schemeClr val="bg1"/>
                </a:solidFill>
              </a:defRPr>
            </a:lvl2pPr>
            <a:lvl3pPr marL="609585" indent="0">
              <a:buNone/>
              <a:defRPr b="1">
                <a:solidFill>
                  <a:schemeClr val="bg1"/>
                </a:solidFill>
              </a:defRPr>
            </a:lvl3pPr>
            <a:lvl4pPr marL="914377" indent="0">
              <a:buNone/>
              <a:defRPr b="1">
                <a:solidFill>
                  <a:schemeClr val="bg1"/>
                </a:solidFill>
              </a:defRPr>
            </a:lvl4pPr>
            <a:lvl5pPr marL="1219170" indent="0">
              <a:buNone/>
              <a:defRPr b="1">
                <a:solidFill>
                  <a:schemeClr val="bg1"/>
                </a:solidFill>
              </a:defRPr>
            </a:lvl5pPr>
          </a:lstStyle>
          <a:p>
            <a:pPr lvl="0"/>
            <a:r>
              <a:rPr lang="en-US"/>
              <a:t>Click to edit Master text styles</a:t>
            </a:r>
          </a:p>
        </p:txBody>
      </p:sp>
      <p:cxnSp>
        <p:nvCxnSpPr>
          <p:cNvPr id="8" name="Straight Connector 7">
            <a:extLst>
              <a:ext uri="{FF2B5EF4-FFF2-40B4-BE49-F238E27FC236}">
                <a16:creationId xmlns:a16="http://schemas.microsoft.com/office/drawing/2014/main" id="{6F0B6E7B-2062-2E4D-8D67-815DDE8C4B51}"/>
              </a:ext>
            </a:extLst>
          </p:cNvPr>
          <p:cNvCxnSpPr>
            <a:cxnSpLocks/>
          </p:cNvCxnSpPr>
          <p:nvPr/>
        </p:nvCxnSpPr>
        <p:spPr>
          <a:xfrm>
            <a:off x="2324100" y="1414463"/>
            <a:ext cx="9264925" cy="0"/>
          </a:xfrm>
          <a:prstGeom prst="line">
            <a:avLst/>
          </a:prstGeom>
          <a:ln w="12700">
            <a:solidFill>
              <a:srgbClr val="26C3F3"/>
            </a:solidFill>
          </a:ln>
        </p:spPr>
        <p:style>
          <a:lnRef idx="1">
            <a:schemeClr val="accent1"/>
          </a:lnRef>
          <a:fillRef idx="0">
            <a:schemeClr val="accent1"/>
          </a:fillRef>
          <a:effectRef idx="0">
            <a:schemeClr val="accent1"/>
          </a:effectRef>
          <a:fontRef idx="minor">
            <a:schemeClr val="tx1"/>
          </a:fontRef>
        </p:style>
      </p:cxnSp>
      <p:sp>
        <p:nvSpPr>
          <p:cNvPr id="10" name="Title 2">
            <a:extLst>
              <a:ext uri="{FF2B5EF4-FFF2-40B4-BE49-F238E27FC236}">
                <a16:creationId xmlns:a16="http://schemas.microsoft.com/office/drawing/2014/main" id="{2BB4D2F5-6CA9-EA42-999C-3EABDF174721}"/>
              </a:ext>
            </a:extLst>
          </p:cNvPr>
          <p:cNvSpPr>
            <a:spLocks noGrp="1"/>
          </p:cNvSpPr>
          <p:nvPr>
            <p:ph type="title"/>
          </p:nvPr>
        </p:nvSpPr>
        <p:spPr>
          <a:xfrm>
            <a:off x="609599" y="460376"/>
            <a:ext cx="10972799" cy="252000"/>
          </a:xfrm>
        </p:spPr>
        <p:txBody>
          <a:bodyPr/>
          <a:lstStyle>
            <a:lvl1pPr>
              <a:defRPr cap="all" baseline="0">
                <a:solidFill>
                  <a:schemeClr val="bg1"/>
                </a:solidFill>
              </a:defRPr>
            </a:lvl1pPr>
          </a:lstStyle>
          <a:p>
            <a:r>
              <a:rPr lang="en-US"/>
              <a:t>Click to edit Master title style</a:t>
            </a:r>
          </a:p>
        </p:txBody>
      </p:sp>
      <p:sp>
        <p:nvSpPr>
          <p:cNvPr id="13" name="TextBox 12"/>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4" name="Rectangle 13"/>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1731619719"/>
      </p:ext>
    </p:extLst>
  </p:cSld>
  <p:clrMapOvr>
    <a:masterClrMapping/>
  </p:clrMapOvr>
  <p:hf sldNum="0"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ist 1 - White">
    <p:bg>
      <p:bgPr>
        <a:solidFill>
          <a:schemeClr val="bg1"/>
        </a:solidFill>
        <a:effectLst/>
      </p:bgPr>
    </p:bg>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5843588" y="1614488"/>
            <a:ext cx="5738811" cy="1809748"/>
          </a:xfrm>
        </p:spPr>
        <p:txBody>
          <a:bodyPr>
            <a:noAutofit/>
          </a:bodyPr>
          <a:lstStyle>
            <a:lvl1pPr marL="8467" indent="0">
              <a:buClr>
                <a:schemeClr val="bg1">
                  <a:lumMod val="75000"/>
                </a:schemeClr>
              </a:buClr>
              <a:buNone/>
              <a:tabLst/>
              <a:defRPr sz="2000" b="0" i="0">
                <a:solidFill>
                  <a:schemeClr val="tx2"/>
                </a:solidFill>
                <a:latin typeface="Arial" panose="020B0604020202020204" pitchFamily="34" charset="0"/>
                <a:cs typeface="Arial" panose="020B0604020202020204" pitchFamily="34" charset="0"/>
              </a:defRPr>
            </a:lvl1pPr>
            <a:lvl2pPr marL="304792"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2pPr>
            <a:lvl3pPr marL="609585"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3pPr>
            <a:lvl4pPr marL="914377"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4pPr>
            <a:lvl5pPr marL="1219170"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4" name="Text Placeholder 3">
            <a:extLst>
              <a:ext uri="{FF2B5EF4-FFF2-40B4-BE49-F238E27FC236}">
                <a16:creationId xmlns:a16="http://schemas.microsoft.com/office/drawing/2014/main" id="{1B8C2725-A0CB-C945-B1C0-C168B5F148D8}"/>
              </a:ext>
            </a:extLst>
          </p:cNvPr>
          <p:cNvSpPr>
            <a:spLocks noGrp="1"/>
          </p:cNvSpPr>
          <p:nvPr>
            <p:ph type="body" sz="quarter" idx="15"/>
          </p:nvPr>
        </p:nvSpPr>
        <p:spPr>
          <a:xfrm>
            <a:off x="2324100" y="1614487"/>
            <a:ext cx="2543175" cy="1809751"/>
          </a:xfrm>
        </p:spPr>
        <p:txBody>
          <a:bodyPr>
            <a:noAutofit/>
          </a:bodyPr>
          <a:lstStyle>
            <a:lvl1pPr marL="0" indent="0">
              <a:lnSpc>
                <a:spcPct val="90000"/>
              </a:lnSpc>
              <a:buNone/>
              <a:defRPr sz="2800" b="1">
                <a:solidFill>
                  <a:schemeClr val="tx2"/>
                </a:solidFill>
              </a:defRPr>
            </a:lvl1pPr>
            <a:lvl2pPr marL="304792" indent="0">
              <a:buNone/>
              <a:defRPr b="1">
                <a:solidFill>
                  <a:schemeClr val="bg1"/>
                </a:solidFill>
              </a:defRPr>
            </a:lvl2pPr>
            <a:lvl3pPr marL="609585" indent="0">
              <a:buNone/>
              <a:defRPr b="1">
                <a:solidFill>
                  <a:schemeClr val="bg1"/>
                </a:solidFill>
              </a:defRPr>
            </a:lvl3pPr>
            <a:lvl4pPr marL="914377" indent="0">
              <a:buNone/>
              <a:defRPr b="1">
                <a:solidFill>
                  <a:schemeClr val="bg1"/>
                </a:solidFill>
              </a:defRPr>
            </a:lvl4pPr>
            <a:lvl5pPr marL="1219170" indent="0">
              <a:buNone/>
              <a:defRPr b="1">
                <a:solidFill>
                  <a:schemeClr val="bg1"/>
                </a:solidFill>
              </a:defRPr>
            </a:lvl5pPr>
          </a:lstStyle>
          <a:p>
            <a:pPr lvl="0"/>
            <a:r>
              <a:rPr lang="en-US"/>
              <a:t>Click to edit Master text styles</a:t>
            </a:r>
          </a:p>
        </p:txBody>
      </p:sp>
      <p:cxnSp>
        <p:nvCxnSpPr>
          <p:cNvPr id="8" name="Straight Connector 7">
            <a:extLst>
              <a:ext uri="{FF2B5EF4-FFF2-40B4-BE49-F238E27FC236}">
                <a16:creationId xmlns:a16="http://schemas.microsoft.com/office/drawing/2014/main" id="{6F0B6E7B-2062-2E4D-8D67-815DDE8C4B51}"/>
              </a:ext>
            </a:extLst>
          </p:cNvPr>
          <p:cNvCxnSpPr>
            <a:cxnSpLocks/>
          </p:cNvCxnSpPr>
          <p:nvPr/>
        </p:nvCxnSpPr>
        <p:spPr>
          <a:xfrm>
            <a:off x="2324100" y="1414463"/>
            <a:ext cx="9264925" cy="0"/>
          </a:xfrm>
          <a:prstGeom prst="line">
            <a:avLst/>
          </a:prstGeom>
          <a:ln w="12700">
            <a:solidFill>
              <a:srgbClr val="26C3F3"/>
            </a:solidFill>
          </a:ln>
        </p:spPr>
        <p:style>
          <a:lnRef idx="1">
            <a:schemeClr val="accent1"/>
          </a:lnRef>
          <a:fillRef idx="0">
            <a:schemeClr val="accent1"/>
          </a:fillRef>
          <a:effectRef idx="0">
            <a:schemeClr val="accent1"/>
          </a:effectRef>
          <a:fontRef idx="minor">
            <a:schemeClr val="tx1"/>
          </a:fontRef>
        </p:style>
      </p:cxnSp>
      <p:sp>
        <p:nvSpPr>
          <p:cNvPr id="10" name="Title 2">
            <a:extLst>
              <a:ext uri="{FF2B5EF4-FFF2-40B4-BE49-F238E27FC236}">
                <a16:creationId xmlns:a16="http://schemas.microsoft.com/office/drawing/2014/main" id="{2C26632F-4CB1-0A49-92A9-FA925671D185}"/>
              </a:ext>
            </a:extLst>
          </p:cNvPr>
          <p:cNvSpPr>
            <a:spLocks noGrp="1"/>
          </p:cNvSpPr>
          <p:nvPr>
            <p:ph type="title"/>
          </p:nvPr>
        </p:nvSpPr>
        <p:spPr>
          <a:xfrm>
            <a:off x="609599" y="460376"/>
            <a:ext cx="10972799" cy="252000"/>
          </a:xfrm>
        </p:spPr>
        <p:txBody>
          <a:bodyPr/>
          <a:lstStyle>
            <a:lvl1pPr>
              <a:defRPr cap="all" baseline="0">
                <a:solidFill>
                  <a:schemeClr val="tx1"/>
                </a:solidFill>
              </a:defRPr>
            </a:lvl1pPr>
          </a:lstStyle>
          <a:p>
            <a:r>
              <a:rPr lang="en-US"/>
              <a:t>Click to edit Master title style</a:t>
            </a:r>
          </a:p>
        </p:txBody>
      </p:sp>
      <p:sp>
        <p:nvSpPr>
          <p:cNvPr id="9" name="TextBox 8"/>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2" name="Rectangle 11"/>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3841276115"/>
      </p:ext>
    </p:extLst>
  </p:cSld>
  <p:clrMapOvr>
    <a:masterClrMapping/>
  </p:clrMapOvr>
  <p:hf sldNum="0" hd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ist 2">
    <p:bg>
      <p:bgPr>
        <a:solidFill>
          <a:srgbClr val="161616"/>
        </a:solidFill>
        <a:effectLst/>
      </p:bgPr>
    </p:bg>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5443538" y="1614488"/>
            <a:ext cx="5738811" cy="1928812"/>
          </a:xfrm>
        </p:spPr>
        <p:txBody>
          <a:bodyPr>
            <a:noAutofit/>
          </a:bodyPr>
          <a:lstStyle>
            <a:lvl1pPr marL="8467" indent="0">
              <a:buClr>
                <a:schemeClr val="bg1">
                  <a:lumMod val="75000"/>
                </a:schemeClr>
              </a:buClr>
              <a:buNone/>
              <a:tabLst/>
              <a:defRPr sz="1600" b="0" i="0">
                <a:solidFill>
                  <a:schemeClr val="bg1"/>
                </a:solidFill>
                <a:latin typeface="Arial" panose="020B0604020202020204" pitchFamily="34" charset="0"/>
                <a:cs typeface="Arial" panose="020B0604020202020204" pitchFamily="34" charset="0"/>
              </a:defRPr>
            </a:lvl1pPr>
            <a:lvl2pPr marL="304792"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2pPr>
            <a:lvl3pPr marL="609585"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3pPr>
            <a:lvl4pPr marL="914377"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4pPr>
            <a:lvl5pPr marL="1219170"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4" name="Text Placeholder 3">
            <a:extLst>
              <a:ext uri="{FF2B5EF4-FFF2-40B4-BE49-F238E27FC236}">
                <a16:creationId xmlns:a16="http://schemas.microsoft.com/office/drawing/2014/main" id="{1B8C2725-A0CB-C945-B1C0-C168B5F148D8}"/>
              </a:ext>
            </a:extLst>
          </p:cNvPr>
          <p:cNvSpPr>
            <a:spLocks noGrp="1"/>
          </p:cNvSpPr>
          <p:nvPr>
            <p:ph type="body" sz="quarter" idx="15"/>
          </p:nvPr>
        </p:nvSpPr>
        <p:spPr>
          <a:xfrm>
            <a:off x="2324100" y="1614488"/>
            <a:ext cx="2732532" cy="1930862"/>
          </a:xfrm>
        </p:spPr>
        <p:txBody>
          <a:bodyPr>
            <a:noAutofit/>
          </a:bodyPr>
          <a:lstStyle>
            <a:lvl1pPr marL="0" indent="0">
              <a:lnSpc>
                <a:spcPct val="90000"/>
              </a:lnSpc>
              <a:spcAft>
                <a:spcPts val="1000"/>
              </a:spcAft>
              <a:buNone/>
              <a:defRPr sz="2800" b="1">
                <a:solidFill>
                  <a:schemeClr val="bg1"/>
                </a:solidFill>
              </a:defRPr>
            </a:lvl1pPr>
            <a:lvl2pPr marL="304792" indent="0">
              <a:buNone/>
              <a:defRPr b="1">
                <a:solidFill>
                  <a:schemeClr val="bg1"/>
                </a:solidFill>
              </a:defRPr>
            </a:lvl2pPr>
            <a:lvl3pPr marL="609585" indent="0">
              <a:buNone/>
              <a:defRPr b="1">
                <a:solidFill>
                  <a:schemeClr val="bg1"/>
                </a:solidFill>
              </a:defRPr>
            </a:lvl3pPr>
            <a:lvl4pPr marL="914377" indent="0">
              <a:buNone/>
              <a:defRPr b="1">
                <a:solidFill>
                  <a:schemeClr val="bg1"/>
                </a:solidFill>
              </a:defRPr>
            </a:lvl4pPr>
            <a:lvl5pPr marL="1219170" indent="0">
              <a:buNone/>
              <a:defRPr b="1">
                <a:solidFill>
                  <a:schemeClr val="bg1"/>
                </a:solidFill>
              </a:defRPr>
            </a:lvl5pPr>
          </a:lstStyle>
          <a:p>
            <a:pPr lvl="0"/>
            <a:r>
              <a:rPr lang="en-US"/>
              <a:t>Click to edit Master text styles</a:t>
            </a:r>
          </a:p>
        </p:txBody>
      </p:sp>
      <p:cxnSp>
        <p:nvCxnSpPr>
          <p:cNvPr id="7" name="Straight Connector 6">
            <a:extLst>
              <a:ext uri="{FF2B5EF4-FFF2-40B4-BE49-F238E27FC236}">
                <a16:creationId xmlns:a16="http://schemas.microsoft.com/office/drawing/2014/main" id="{71E6C4CF-46BB-474F-B192-13BE80E80C57}"/>
              </a:ext>
            </a:extLst>
          </p:cNvPr>
          <p:cNvCxnSpPr>
            <a:cxnSpLocks/>
          </p:cNvCxnSpPr>
          <p:nvPr/>
        </p:nvCxnSpPr>
        <p:spPr>
          <a:xfrm>
            <a:off x="2324100" y="1414463"/>
            <a:ext cx="8858249" cy="0"/>
          </a:xfrm>
          <a:prstGeom prst="line">
            <a:avLst/>
          </a:prstGeom>
          <a:ln w="12700">
            <a:solidFill>
              <a:srgbClr val="26C3F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8C911E-E740-8349-9E5D-24F713A06349}"/>
              </a:ext>
            </a:extLst>
          </p:cNvPr>
          <p:cNvCxnSpPr>
            <a:cxnSpLocks/>
          </p:cNvCxnSpPr>
          <p:nvPr/>
        </p:nvCxnSpPr>
        <p:spPr>
          <a:xfrm>
            <a:off x="2324100" y="4173475"/>
            <a:ext cx="8858249" cy="0"/>
          </a:xfrm>
          <a:prstGeom prst="line">
            <a:avLst/>
          </a:prstGeom>
          <a:ln w="12700">
            <a:solidFill>
              <a:srgbClr val="26C3F3"/>
            </a:solidFill>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556D0DE9-18ED-FD46-98C3-2C8314710F24}"/>
              </a:ext>
            </a:extLst>
          </p:cNvPr>
          <p:cNvSpPr>
            <a:spLocks noGrp="1"/>
          </p:cNvSpPr>
          <p:nvPr>
            <p:ph type="body" sz="quarter" idx="16"/>
          </p:nvPr>
        </p:nvSpPr>
        <p:spPr>
          <a:xfrm>
            <a:off x="5443538" y="4374252"/>
            <a:ext cx="5738811" cy="1928812"/>
          </a:xfrm>
        </p:spPr>
        <p:txBody>
          <a:bodyPr>
            <a:noAutofit/>
          </a:bodyPr>
          <a:lstStyle>
            <a:lvl1pPr marL="8467" indent="0">
              <a:buClr>
                <a:schemeClr val="bg1">
                  <a:lumMod val="75000"/>
                </a:schemeClr>
              </a:buClr>
              <a:buNone/>
              <a:tabLst/>
              <a:defRPr sz="1600" b="0" i="0">
                <a:solidFill>
                  <a:schemeClr val="bg1"/>
                </a:solidFill>
                <a:latin typeface="Arial" panose="020B0604020202020204" pitchFamily="34" charset="0"/>
                <a:cs typeface="Arial" panose="020B0604020202020204" pitchFamily="34" charset="0"/>
              </a:defRPr>
            </a:lvl1pPr>
            <a:lvl2pPr marL="304792"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2pPr>
            <a:lvl3pPr marL="609585"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3pPr>
            <a:lvl4pPr marL="914377"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4pPr>
            <a:lvl5pPr marL="1219170"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10" name="Text Placeholder 3">
            <a:extLst>
              <a:ext uri="{FF2B5EF4-FFF2-40B4-BE49-F238E27FC236}">
                <a16:creationId xmlns:a16="http://schemas.microsoft.com/office/drawing/2014/main" id="{104B3626-0ACA-BC42-A0D9-507023166E06}"/>
              </a:ext>
            </a:extLst>
          </p:cNvPr>
          <p:cNvSpPr>
            <a:spLocks noGrp="1"/>
          </p:cNvSpPr>
          <p:nvPr>
            <p:ph type="body" sz="quarter" idx="17"/>
          </p:nvPr>
        </p:nvSpPr>
        <p:spPr>
          <a:xfrm>
            <a:off x="2324100" y="4374252"/>
            <a:ext cx="2732532" cy="1930862"/>
          </a:xfrm>
        </p:spPr>
        <p:txBody>
          <a:bodyPr>
            <a:noAutofit/>
          </a:bodyPr>
          <a:lstStyle>
            <a:lvl1pPr marL="0" indent="0">
              <a:lnSpc>
                <a:spcPct val="90000"/>
              </a:lnSpc>
              <a:spcAft>
                <a:spcPts val="1000"/>
              </a:spcAft>
              <a:buNone/>
              <a:defRPr sz="2800" b="1">
                <a:solidFill>
                  <a:schemeClr val="bg1"/>
                </a:solidFill>
              </a:defRPr>
            </a:lvl1pPr>
            <a:lvl2pPr marL="304792" indent="0">
              <a:buNone/>
              <a:defRPr b="1">
                <a:solidFill>
                  <a:schemeClr val="bg1"/>
                </a:solidFill>
              </a:defRPr>
            </a:lvl2pPr>
            <a:lvl3pPr marL="609585" indent="0">
              <a:buNone/>
              <a:defRPr b="1">
                <a:solidFill>
                  <a:schemeClr val="bg1"/>
                </a:solidFill>
              </a:defRPr>
            </a:lvl3pPr>
            <a:lvl4pPr marL="914377" indent="0">
              <a:buNone/>
              <a:defRPr b="1">
                <a:solidFill>
                  <a:schemeClr val="bg1"/>
                </a:solidFill>
              </a:defRPr>
            </a:lvl4pPr>
            <a:lvl5pPr marL="1219170" indent="0">
              <a:buNone/>
              <a:defRPr b="1">
                <a:solidFill>
                  <a:schemeClr val="bg1"/>
                </a:solidFill>
              </a:defRPr>
            </a:lvl5pPr>
          </a:lstStyle>
          <a:p>
            <a:pPr lvl="0"/>
            <a:r>
              <a:rPr lang="en-US"/>
              <a:t>Click to edit Master text styles</a:t>
            </a:r>
          </a:p>
        </p:txBody>
      </p:sp>
      <p:sp>
        <p:nvSpPr>
          <p:cNvPr id="12" name="Title 2">
            <a:extLst>
              <a:ext uri="{FF2B5EF4-FFF2-40B4-BE49-F238E27FC236}">
                <a16:creationId xmlns:a16="http://schemas.microsoft.com/office/drawing/2014/main" id="{208A2E89-2C79-CA43-A12D-377DFF475EB5}"/>
              </a:ext>
            </a:extLst>
          </p:cNvPr>
          <p:cNvSpPr>
            <a:spLocks noGrp="1"/>
          </p:cNvSpPr>
          <p:nvPr>
            <p:ph type="title"/>
          </p:nvPr>
        </p:nvSpPr>
        <p:spPr>
          <a:xfrm>
            <a:off x="609599" y="460376"/>
            <a:ext cx="10972799" cy="252000"/>
          </a:xfrm>
        </p:spPr>
        <p:txBody>
          <a:bodyPr/>
          <a:lstStyle>
            <a:lvl1pPr>
              <a:defRPr cap="all" baseline="0">
                <a:solidFill>
                  <a:schemeClr val="bg1"/>
                </a:solidFill>
              </a:defRPr>
            </a:lvl1pPr>
          </a:lstStyle>
          <a:p>
            <a:r>
              <a:rPr lang="en-US"/>
              <a:t>Click to edit Master title style</a:t>
            </a:r>
          </a:p>
        </p:txBody>
      </p:sp>
      <p:sp>
        <p:nvSpPr>
          <p:cNvPr id="14" name="TextBox 13"/>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5" name="Rectangle 14"/>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772870220"/>
      </p:ext>
    </p:extLst>
  </p:cSld>
  <p:clrMapOvr>
    <a:masterClrMapping/>
  </p:clrMapOvr>
  <p:hf sldNum="0" hd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ext + Statement  - White">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609600" y="1617341"/>
            <a:ext cx="10972800" cy="4567149"/>
          </a:xfrm>
        </p:spPr>
        <p:txBody>
          <a:bodyPr>
            <a:noAutofit/>
          </a:bodyPr>
          <a:lstStyle>
            <a:lvl1pPr marL="292100" indent="-284163">
              <a:buClr>
                <a:schemeClr val="bg2"/>
              </a:buClr>
              <a:buFont typeface="Arial" panose="020B0604020202020204" pitchFamily="34" charset="0"/>
              <a:buChar char="•"/>
              <a:tabLst/>
              <a:defRPr sz="2400" b="0" i="0">
                <a:solidFill>
                  <a:srgbClr val="3A3D49"/>
                </a:solidFill>
                <a:latin typeface="Arial" panose="020B0604020202020204" pitchFamily="34" charset="0"/>
                <a:cs typeface="Arial" panose="020B0604020202020204" pitchFamily="34" charset="0"/>
              </a:defRPr>
            </a:lvl1pPr>
            <a:lvl2pPr>
              <a:buClr>
                <a:schemeClr val="bg1">
                  <a:lumMod val="75000"/>
                </a:schemeClr>
              </a:buClr>
              <a:defRPr b="0" i="0">
                <a:latin typeface="Arial" panose="020B0604020202020204" pitchFamily="34" charset="0"/>
                <a:cs typeface="Arial" panose="020B0604020202020204" pitchFamily="34" charset="0"/>
              </a:defRPr>
            </a:lvl2pPr>
            <a:lvl3pPr>
              <a:buClr>
                <a:schemeClr val="bg1">
                  <a:lumMod val="75000"/>
                </a:schemeClr>
              </a:buClr>
              <a:defRPr b="0" i="0">
                <a:latin typeface="Arial" panose="020B0604020202020204" pitchFamily="34" charset="0"/>
                <a:cs typeface="Arial" panose="020B0604020202020204" pitchFamily="34" charset="0"/>
              </a:defRPr>
            </a:lvl3pPr>
            <a:lvl4pPr>
              <a:buClr>
                <a:schemeClr val="bg1">
                  <a:lumMod val="75000"/>
                </a:schemeClr>
              </a:buClr>
              <a:defRPr b="0" i="0">
                <a:latin typeface="Arial" panose="020B0604020202020204" pitchFamily="34" charset="0"/>
                <a:cs typeface="Arial" panose="020B0604020202020204" pitchFamily="34" charset="0"/>
              </a:defRPr>
            </a:lvl4pPr>
            <a:lvl5pPr>
              <a:buClr>
                <a:schemeClr val="bg1">
                  <a:lumMod val="75000"/>
                </a:schemeClr>
              </a:buClr>
              <a:defRPr b="0" i="0">
                <a:latin typeface="Arial" panose="020B0604020202020204" pitchFamily="34" charset="0"/>
                <a:cs typeface="Arial" panose="020B0604020202020204" pitchFamily="34" charset="0"/>
              </a:defRPr>
            </a:lvl5pPr>
          </a:lstStyle>
          <a:p>
            <a:pPr lvl="0"/>
            <a:r>
              <a:rPr lang="en-US"/>
              <a:t>Click to edit Master text styles</a:t>
            </a:r>
          </a:p>
        </p:txBody>
      </p:sp>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7" name="Rectangle 6"/>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0"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534609830"/>
      </p:ext>
    </p:extLst>
  </p:cSld>
  <p:clrMapOvr>
    <a:masterClrMapping/>
  </p:clrMapOvr>
  <p:hf sldNum="0"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nk - Black">
    <p:bg>
      <p:bgPr>
        <a:solidFill>
          <a:srgbClr val="161616"/>
        </a:solidFill>
        <a:effectLst/>
      </p:bgPr>
    </p:bg>
    <p:spTree>
      <p:nvGrpSpPr>
        <p:cNvPr id="1" name="Shape 186"/>
        <p:cNvGrpSpPr/>
        <p:nvPr/>
      </p:nvGrpSpPr>
      <p:grpSpPr>
        <a:xfrm>
          <a:off x="0" y="0"/>
          <a:ext cx="0" cy="0"/>
          <a:chOff x="0" y="0"/>
          <a:chExt cx="0" cy="0"/>
        </a:xfrm>
      </p:grpSpPr>
      <p:sp>
        <p:nvSpPr>
          <p:cNvPr id="7" name="TextBox 6"/>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8" name="Rectangle 7"/>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
        <p:nvSpPr>
          <p:cNvPr id="9"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bg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803735184"/>
      </p:ext>
    </p:extLst>
  </p:cSld>
  <p:clrMapOvr>
    <a:masterClrMapping/>
  </p:clrMapOvr>
  <p:hf sldNum="0"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Text Narrow - Right - White">
    <p:spTree>
      <p:nvGrpSpPr>
        <p:cNvPr id="1" name="Shape 186"/>
        <p:cNvGrpSpPr/>
        <p:nvPr/>
      </p:nvGrpSpPr>
      <p:grpSpPr>
        <a:xfrm>
          <a:off x="0" y="0"/>
          <a:ext cx="0" cy="0"/>
          <a:chOff x="0" y="0"/>
          <a:chExt cx="0" cy="0"/>
        </a:xfrm>
      </p:grpSpPr>
      <p:sp>
        <p:nvSpPr>
          <p:cNvPr id="7" name="TextBox 6"/>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0" name="Text Placeholder 8"/>
          <p:cNvSpPr>
            <a:spLocks noGrp="1"/>
          </p:cNvSpPr>
          <p:nvPr>
            <p:ph type="body" sz="quarter" idx="21"/>
          </p:nvPr>
        </p:nvSpPr>
        <p:spPr>
          <a:xfrm>
            <a:off x="8522398" y="875071"/>
            <a:ext cx="3060000" cy="5299588"/>
          </a:xfrm>
        </p:spPr>
        <p:txBody>
          <a:bodyPr lIns="72000" tIns="72000" rIns="72000" bIns="72000"/>
          <a:lstStyle>
            <a:lvl1pPr marL="228600" indent="-228600">
              <a:spcBef>
                <a:spcPts val="400"/>
              </a:spcBef>
              <a:spcAft>
                <a:spcPts val="400"/>
              </a:spcAft>
              <a:defRPr sz="1800">
                <a:solidFill>
                  <a:srgbClr val="3A3D49"/>
                </a:solidFill>
              </a:defRPr>
            </a:lvl1pPr>
            <a:lvl2pPr marL="460800" indent="-228600">
              <a:spcBef>
                <a:spcPts val="400"/>
              </a:spcBef>
              <a:spcAft>
                <a:spcPts val="400"/>
              </a:spcAft>
              <a:buFont typeface="Arial" panose="020B0604020202020204" pitchFamily="34" charset="0"/>
              <a:buChar char="–"/>
              <a:defRPr sz="1800">
                <a:solidFill>
                  <a:srgbClr val="3A3D49"/>
                </a:solidFill>
              </a:defRPr>
            </a:lvl2pPr>
            <a:lvl3pPr marL="691200" indent="-228600">
              <a:spcBef>
                <a:spcPts val="400"/>
              </a:spcBef>
              <a:spcAft>
                <a:spcPts val="400"/>
              </a:spcAft>
              <a:buFont typeface="Courier New" panose="02070309020205020404" pitchFamily="49" charset="0"/>
              <a:buChar char="o"/>
              <a:defRPr sz="1800">
                <a:solidFill>
                  <a:srgbClr val="3A3D49"/>
                </a:solidFill>
              </a:defRPr>
            </a:lvl3pPr>
            <a:lvl4pPr marL="921600" indent="-230188">
              <a:spcBef>
                <a:spcPts val="400"/>
              </a:spcBef>
              <a:spcAft>
                <a:spcPts val="400"/>
              </a:spcAft>
              <a:buFont typeface="Arial" panose="020B0604020202020204" pitchFamily="34" charset="0"/>
              <a:buChar char="–"/>
              <a:defRPr sz="1800">
                <a:solidFill>
                  <a:srgbClr val="3A3D49"/>
                </a:solidFill>
              </a:defRPr>
            </a:lvl4pPr>
            <a:lvl5pPr marL="1152000" indent="-230188">
              <a:spcBef>
                <a:spcPts val="400"/>
              </a:spcBef>
              <a:spcAft>
                <a:spcPts val="400"/>
              </a:spcAft>
              <a:buFont typeface="Arial" panose="020B0604020202020204" pitchFamily="34" charset="0"/>
              <a:buChar char="•"/>
              <a:tabLst/>
              <a:defRPr sz="18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9977551"/>
      </p:ext>
    </p:extLst>
  </p:cSld>
  <p:clrMapOvr>
    <a:masterClrMapping/>
  </p:clrMapOvr>
  <p:hf sldNum="0" hd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ext Narrow - Right - Grey">
    <p:bg>
      <p:bgPr>
        <a:solidFill>
          <a:srgbClr val="161616"/>
        </a:solidFill>
        <a:effectLst/>
      </p:bgPr>
    </p:bg>
    <p:spTree>
      <p:nvGrpSpPr>
        <p:cNvPr id="1" name="Shape 186"/>
        <p:cNvGrpSpPr/>
        <p:nvPr/>
      </p:nvGrpSpPr>
      <p:grpSpPr>
        <a:xfrm>
          <a:off x="0" y="0"/>
          <a:ext cx="0" cy="0"/>
          <a:chOff x="0" y="0"/>
          <a:chExt cx="0" cy="0"/>
        </a:xfrm>
      </p:grpSpPr>
      <p:sp>
        <p:nvSpPr>
          <p:cNvPr id="7" name="TextBox 6"/>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
        <p:nvSpPr>
          <p:cNvPr id="10" name="Text Placeholder 8"/>
          <p:cNvSpPr>
            <a:spLocks noGrp="1"/>
          </p:cNvSpPr>
          <p:nvPr>
            <p:ph type="body" sz="quarter" idx="21"/>
          </p:nvPr>
        </p:nvSpPr>
        <p:spPr>
          <a:xfrm>
            <a:off x="8522398" y="875071"/>
            <a:ext cx="3060000" cy="5299588"/>
          </a:xfrm>
        </p:spPr>
        <p:txBody>
          <a:bodyPr lIns="72000" tIns="72000" rIns="72000" bIns="72000"/>
          <a:lstStyle>
            <a:lvl1pPr marL="228600" indent="-228600">
              <a:spcBef>
                <a:spcPts val="400"/>
              </a:spcBef>
              <a:spcAft>
                <a:spcPts val="400"/>
              </a:spcAft>
              <a:defRPr sz="1800">
                <a:solidFill>
                  <a:schemeClr val="bg1"/>
                </a:solidFill>
              </a:defRPr>
            </a:lvl1pPr>
            <a:lvl2pPr marL="460800" indent="-228600">
              <a:spcBef>
                <a:spcPts val="400"/>
              </a:spcBef>
              <a:spcAft>
                <a:spcPts val="400"/>
              </a:spcAft>
              <a:buFont typeface="Arial" panose="020B0604020202020204" pitchFamily="34" charset="0"/>
              <a:buChar char="–"/>
              <a:defRPr sz="1800">
                <a:solidFill>
                  <a:schemeClr val="bg1"/>
                </a:solidFill>
              </a:defRPr>
            </a:lvl2pPr>
            <a:lvl3pPr marL="691200" indent="-228600">
              <a:spcBef>
                <a:spcPts val="400"/>
              </a:spcBef>
              <a:spcAft>
                <a:spcPts val="400"/>
              </a:spcAft>
              <a:buFont typeface="Courier New" panose="02070309020205020404" pitchFamily="49" charset="0"/>
              <a:buChar char="o"/>
              <a:defRPr sz="1800">
                <a:solidFill>
                  <a:schemeClr val="bg1"/>
                </a:solidFill>
              </a:defRPr>
            </a:lvl3pPr>
            <a:lvl4pPr marL="921600" indent="-230188">
              <a:spcBef>
                <a:spcPts val="400"/>
              </a:spcBef>
              <a:spcAft>
                <a:spcPts val="400"/>
              </a:spcAft>
              <a:buFont typeface="Arial" panose="020B0604020202020204" pitchFamily="34" charset="0"/>
              <a:buChar char="–"/>
              <a:defRPr sz="1800">
                <a:solidFill>
                  <a:schemeClr val="bg1"/>
                </a:solidFill>
              </a:defRPr>
            </a:lvl4pPr>
            <a:lvl5pPr marL="1152000" indent="-230188">
              <a:spcBef>
                <a:spcPts val="400"/>
              </a:spcBef>
              <a:spcAft>
                <a:spcPts val="400"/>
              </a:spcAft>
              <a:buFont typeface="Arial" panose="020B0604020202020204" pitchFamily="34" charset="0"/>
              <a:buChar char="•"/>
              <a:tabLst/>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5120850"/>
      </p:ext>
    </p:extLst>
  </p:cSld>
  <p:clrMapOvr>
    <a:masterClrMapping/>
  </p:clrMapOvr>
  <p:hf sldNum="0" hdr="0" dt="0"/>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Title + Statement - White">
    <p:spTree>
      <p:nvGrpSpPr>
        <p:cNvPr id="1" name="Shape 186"/>
        <p:cNvGrpSpPr/>
        <p:nvPr/>
      </p:nvGrpSpPr>
      <p:grpSpPr>
        <a:xfrm>
          <a:off x="0" y="0"/>
          <a:ext cx="0" cy="0"/>
          <a:chOff x="0" y="0"/>
          <a:chExt cx="0" cy="0"/>
        </a:xfrm>
      </p:grpSpPr>
      <p:sp>
        <p:nvSpPr>
          <p:cNvPr id="6" name="TextBox 5"/>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7" name="Rectangle 6"/>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8"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68968602"/>
      </p:ext>
    </p:extLst>
  </p:cSld>
  <p:clrMapOvr>
    <a:masterClrMapping/>
  </p:clrMapOvr>
  <p:hf sldNum="0"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ext Narrow - Right - White">
    <p:spTree>
      <p:nvGrpSpPr>
        <p:cNvPr id="1" name="Shape 186"/>
        <p:cNvGrpSpPr/>
        <p:nvPr/>
      </p:nvGrpSpPr>
      <p:grpSpPr>
        <a:xfrm>
          <a:off x="0" y="0"/>
          <a:ext cx="0" cy="0"/>
          <a:chOff x="0" y="0"/>
          <a:chExt cx="0" cy="0"/>
        </a:xfrm>
      </p:grpSpPr>
      <p:sp>
        <p:nvSpPr>
          <p:cNvPr id="7" name="TextBox 6"/>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0" name="Text Placeholder 8"/>
          <p:cNvSpPr>
            <a:spLocks noGrp="1"/>
          </p:cNvSpPr>
          <p:nvPr>
            <p:ph type="body" sz="quarter" idx="21"/>
          </p:nvPr>
        </p:nvSpPr>
        <p:spPr>
          <a:xfrm>
            <a:off x="8522398" y="1617341"/>
            <a:ext cx="3060000" cy="4557317"/>
          </a:xfrm>
        </p:spPr>
        <p:txBody>
          <a:bodyPr lIns="72000" tIns="72000" rIns="72000" bIns="72000"/>
          <a:lstStyle>
            <a:lvl1pPr marL="228600" indent="-228600">
              <a:spcBef>
                <a:spcPts val="400"/>
              </a:spcBef>
              <a:spcAft>
                <a:spcPts val="400"/>
              </a:spcAft>
              <a:defRPr sz="1800">
                <a:solidFill>
                  <a:srgbClr val="3A3D49"/>
                </a:solidFill>
              </a:defRPr>
            </a:lvl1pPr>
            <a:lvl2pPr marL="460800" indent="-228600">
              <a:spcBef>
                <a:spcPts val="400"/>
              </a:spcBef>
              <a:spcAft>
                <a:spcPts val="400"/>
              </a:spcAft>
              <a:buFont typeface="Arial" panose="020B0604020202020204" pitchFamily="34" charset="0"/>
              <a:buChar char="–"/>
              <a:defRPr sz="1800">
                <a:solidFill>
                  <a:srgbClr val="3A3D49"/>
                </a:solidFill>
              </a:defRPr>
            </a:lvl2pPr>
            <a:lvl3pPr marL="691200" indent="-228600">
              <a:spcBef>
                <a:spcPts val="400"/>
              </a:spcBef>
              <a:spcAft>
                <a:spcPts val="400"/>
              </a:spcAft>
              <a:buFont typeface="Courier New" panose="02070309020205020404" pitchFamily="49" charset="0"/>
              <a:buChar char="o"/>
              <a:defRPr sz="1800">
                <a:solidFill>
                  <a:srgbClr val="3A3D49"/>
                </a:solidFill>
              </a:defRPr>
            </a:lvl3pPr>
            <a:lvl4pPr marL="921600" indent="-230188">
              <a:spcBef>
                <a:spcPts val="400"/>
              </a:spcBef>
              <a:spcAft>
                <a:spcPts val="400"/>
              </a:spcAft>
              <a:buFont typeface="Arial" panose="020B0604020202020204" pitchFamily="34" charset="0"/>
              <a:buChar char="–"/>
              <a:defRPr sz="1800">
                <a:solidFill>
                  <a:srgbClr val="3A3D49"/>
                </a:solidFill>
              </a:defRPr>
            </a:lvl4pPr>
            <a:lvl5pPr marL="1152000" indent="-230188">
              <a:spcBef>
                <a:spcPts val="400"/>
              </a:spcBef>
              <a:spcAft>
                <a:spcPts val="400"/>
              </a:spcAft>
              <a:buFont typeface="Arial" panose="020B0604020202020204" pitchFamily="34" charset="0"/>
              <a:buChar char="•"/>
              <a:tabLst/>
              <a:defRPr sz="18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153432225"/>
      </p:ext>
    </p:extLst>
  </p:cSld>
  <p:clrMapOvr>
    <a:masterClrMapping/>
  </p:clrMapOvr>
  <p:hf sldNum="0"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ext Narrow + Stmt - Rt - Grey">
    <p:bg>
      <p:bgPr>
        <a:solidFill>
          <a:srgbClr val="161616"/>
        </a:solidFill>
        <a:effectLst/>
      </p:bgPr>
    </p:bg>
    <p:spTree>
      <p:nvGrpSpPr>
        <p:cNvPr id="1" name="Shape 186"/>
        <p:cNvGrpSpPr/>
        <p:nvPr/>
      </p:nvGrpSpPr>
      <p:grpSpPr>
        <a:xfrm>
          <a:off x="0" y="0"/>
          <a:ext cx="0" cy="0"/>
          <a:chOff x="0" y="0"/>
          <a:chExt cx="0" cy="0"/>
        </a:xfrm>
      </p:grpSpPr>
      <p:sp>
        <p:nvSpPr>
          <p:cNvPr id="7" name="TextBox 6"/>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
        <p:nvSpPr>
          <p:cNvPr id="11" name="Text Placeholder 10">
            <a:extLst>
              <a:ext uri="{FF2B5EF4-FFF2-40B4-BE49-F238E27FC236}">
                <a16:creationId xmlns:a16="http://schemas.microsoft.com/office/drawing/2014/main" id="{423C900A-B2B3-4245-8650-AB97643C2F7F}"/>
              </a:ext>
            </a:extLst>
          </p:cNvPr>
          <p:cNvSpPr>
            <a:spLocks noGrp="1"/>
          </p:cNvSpPr>
          <p:nvPr>
            <p:ph type="body" sz="quarter" idx="24"/>
          </p:nvPr>
        </p:nvSpPr>
        <p:spPr>
          <a:xfrm>
            <a:off x="8514026" y="1617341"/>
            <a:ext cx="3048001" cy="4557317"/>
          </a:xfrm>
        </p:spPr>
        <p:txBody>
          <a:bodyPr>
            <a:noAutofit/>
          </a:bodyPr>
          <a:lstStyle>
            <a:lvl1pPr marL="230400" indent="-230400">
              <a:tabLst/>
              <a:defRPr sz="1800">
                <a:solidFill>
                  <a:schemeClr val="bg1"/>
                </a:solidFill>
              </a:defRPr>
            </a:lvl1pPr>
            <a:lvl2pPr marL="460800" indent="-230400">
              <a:buClr>
                <a:schemeClr val="bg2"/>
              </a:buClr>
              <a:tabLst/>
              <a:defRPr sz="1800">
                <a:solidFill>
                  <a:schemeClr val="bg1"/>
                </a:solidFill>
              </a:defRPr>
            </a:lvl2pPr>
            <a:lvl3pPr marL="691200" indent="-230400">
              <a:tabLst/>
              <a:defRPr sz="1800" baseline="0">
                <a:solidFill>
                  <a:schemeClr val="bg1"/>
                </a:solidFill>
              </a:defRPr>
            </a:lvl3pPr>
            <a:lvl4pPr marL="921600" indent="-230400">
              <a:tabLst/>
              <a:defRPr sz="1800">
                <a:solidFill>
                  <a:schemeClr val="bg1"/>
                </a:solidFill>
              </a:defRPr>
            </a:lvl4pPr>
            <a:lvl5pPr marL="1152000" indent="-230400">
              <a:tabLst/>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2230782592"/>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 Black">
    <p:bg>
      <p:bgPr>
        <a:solidFill>
          <a:schemeClr val="tx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7045425" y="2316481"/>
            <a:ext cx="3762375" cy="25526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1100" b="0" i="0" cap="all" spc="200" baseline="0">
                <a:solidFill>
                  <a:schemeClr val="accent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dirty="0"/>
              <a:t>CLICK TO ADD TITLE </a:t>
            </a:r>
            <a:endParaRPr lang="en-IN" dirty="0"/>
          </a:p>
        </p:txBody>
      </p:sp>
      <p:sp>
        <p:nvSpPr>
          <p:cNvPr id="3" name="Text Placeholder 2">
            <a:extLst>
              <a:ext uri="{FF2B5EF4-FFF2-40B4-BE49-F238E27FC236}">
                <a16:creationId xmlns:a16="http://schemas.microsoft.com/office/drawing/2014/main" id="{36AA8899-5EA6-FF4C-8F2A-835DAFE75CEB}"/>
              </a:ext>
            </a:extLst>
          </p:cNvPr>
          <p:cNvSpPr>
            <a:spLocks noGrp="1"/>
          </p:cNvSpPr>
          <p:nvPr>
            <p:ph type="body" sz="quarter" idx="10" hasCustomPrompt="1"/>
          </p:nvPr>
        </p:nvSpPr>
        <p:spPr>
          <a:xfrm>
            <a:off x="7026174" y="2686050"/>
            <a:ext cx="3762375" cy="2343150"/>
          </a:xfrm>
        </p:spPr>
        <p:txBody>
          <a:bodyPr>
            <a:noAutofit/>
          </a:bodyPr>
          <a:lstStyle>
            <a:lvl1pPr marL="0" indent="0">
              <a:lnSpc>
                <a:spcPct val="90000"/>
              </a:lnSpc>
              <a:spcAft>
                <a:spcPts val="0"/>
              </a:spcAft>
              <a:buNone/>
              <a:defRPr sz="4400">
                <a:solidFill>
                  <a:schemeClr val="bg1"/>
                </a:solidFill>
              </a:defRPr>
            </a:lvl1pPr>
            <a:lvl2pPr marL="304792" indent="0">
              <a:buNone/>
              <a:defRPr>
                <a:solidFill>
                  <a:schemeClr val="bg1"/>
                </a:solidFill>
              </a:defRPr>
            </a:lvl2pPr>
            <a:lvl3pPr marL="609585" indent="0">
              <a:buNone/>
              <a:defRPr>
                <a:solidFill>
                  <a:schemeClr val="bg1"/>
                </a:solidFill>
              </a:defRPr>
            </a:lvl3pPr>
            <a:lvl4pPr marL="914377" indent="0">
              <a:buNone/>
              <a:defRPr>
                <a:solidFill>
                  <a:schemeClr val="bg1"/>
                </a:solidFill>
              </a:defRPr>
            </a:lvl4pPr>
            <a:lvl5pPr marL="1219170" indent="0">
              <a:buNone/>
              <a:defRPr>
                <a:solidFill>
                  <a:schemeClr val="bg1"/>
                </a:solidFill>
              </a:defRPr>
            </a:lvl5pPr>
          </a:lstStyle>
          <a:p>
            <a:pPr lvl="0"/>
            <a:r>
              <a:rPr lang="en-IN" dirty="0"/>
              <a:t>Click to Add Section Title</a:t>
            </a:r>
            <a:endParaRPr lang="en-US" dirty="0"/>
          </a:p>
        </p:txBody>
      </p:sp>
      <p:grpSp>
        <p:nvGrpSpPr>
          <p:cNvPr id="7" name="Group 6">
            <a:extLst>
              <a:ext uri="{FF2B5EF4-FFF2-40B4-BE49-F238E27FC236}">
                <a16:creationId xmlns:a16="http://schemas.microsoft.com/office/drawing/2014/main" id="{8FF8E2A8-5091-114D-A239-54404EDD69AC}"/>
              </a:ext>
            </a:extLst>
          </p:cNvPr>
          <p:cNvGrpSpPr/>
          <p:nvPr userDrawn="1"/>
        </p:nvGrpSpPr>
        <p:grpSpPr bwMode="black">
          <a:xfrm>
            <a:off x="-2477006" y="951186"/>
            <a:ext cx="7970296" cy="4955628"/>
            <a:chOff x="-2477006" y="951186"/>
            <a:chExt cx="7970296" cy="4955628"/>
          </a:xfrm>
          <a:solidFill>
            <a:schemeClr val="bg1"/>
          </a:solidFill>
        </p:grpSpPr>
        <p:sp>
          <p:nvSpPr>
            <p:cNvPr id="8" name="Parallelogram 7">
              <a:extLst>
                <a:ext uri="{FF2B5EF4-FFF2-40B4-BE49-F238E27FC236}">
                  <a16:creationId xmlns:a16="http://schemas.microsoft.com/office/drawing/2014/main" id="{E77DB37B-7108-9D44-8B2E-4425A70FAB20}"/>
                </a:ext>
              </a:extLst>
            </p:cNvPr>
            <p:cNvSpPr/>
            <p:nvPr/>
          </p:nvSpPr>
          <p:spPr bwMode="black">
            <a:xfrm>
              <a:off x="2389726" y="987972"/>
              <a:ext cx="3103564" cy="4918842"/>
            </a:xfrm>
            <a:prstGeom prst="parallelogram">
              <a:avLst>
                <a:gd name="adj" fmla="val 544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Block Arc 8">
              <a:extLst>
                <a:ext uri="{FF2B5EF4-FFF2-40B4-BE49-F238E27FC236}">
                  <a16:creationId xmlns:a16="http://schemas.microsoft.com/office/drawing/2014/main" id="{06B6E701-432D-8543-BD0A-0E9766DBC6C3}"/>
                </a:ext>
              </a:extLst>
            </p:cNvPr>
            <p:cNvSpPr/>
            <p:nvPr/>
          </p:nvSpPr>
          <p:spPr bwMode="black">
            <a:xfrm rot="5400000">
              <a:off x="-2477006" y="951186"/>
              <a:ext cx="4955627" cy="4955627"/>
            </a:xfrm>
            <a:prstGeom prst="blockArc">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sp>
        <p:nvSpPr>
          <p:cNvPr id="10" name="TextBox 9"/>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1" name="Rectangle 10"/>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1317941403"/>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2 Column - White">
    <p:spTree>
      <p:nvGrpSpPr>
        <p:cNvPr id="1" name="Shape 186"/>
        <p:cNvGrpSpPr/>
        <p:nvPr/>
      </p:nvGrpSpPr>
      <p:grpSpPr>
        <a:xfrm>
          <a:off x="0" y="0"/>
          <a:ext cx="0" cy="0"/>
          <a:chOff x="0" y="0"/>
          <a:chExt cx="0" cy="0"/>
        </a:xfrm>
      </p:grpSpPr>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3" name="Text Placeholder 8"/>
          <p:cNvSpPr>
            <a:spLocks noGrp="1"/>
          </p:cNvSpPr>
          <p:nvPr>
            <p:ph type="body" sz="quarter" idx="17"/>
          </p:nvPr>
        </p:nvSpPr>
        <p:spPr>
          <a:xfrm>
            <a:off x="609600" y="875070"/>
            <a:ext cx="5370513" cy="5299588"/>
          </a:xfrm>
        </p:spPr>
        <p:txBody>
          <a:bodyPr lIns="72000" tIns="72000" rIns="72000" bIns="72000"/>
          <a:lstStyle>
            <a:lvl1pPr marL="228600" indent="-228600">
              <a:spcBef>
                <a:spcPts val="400"/>
              </a:spcBef>
              <a:spcAft>
                <a:spcPts val="400"/>
              </a:spcAft>
              <a:defRPr sz="2000">
                <a:solidFill>
                  <a:srgbClr val="3A3D49"/>
                </a:solidFill>
              </a:defRPr>
            </a:lvl1pPr>
            <a:lvl2pPr marL="460800" indent="-228600">
              <a:spcBef>
                <a:spcPts val="400"/>
              </a:spcBef>
              <a:spcAft>
                <a:spcPts val="400"/>
              </a:spcAft>
              <a:buFont typeface="Arial" panose="020B0604020202020204" pitchFamily="34" charset="0"/>
              <a:buChar char="–"/>
              <a:defRPr sz="2000">
                <a:solidFill>
                  <a:srgbClr val="3A3D49"/>
                </a:solidFill>
              </a:defRPr>
            </a:lvl2pPr>
            <a:lvl3pPr marL="691200" indent="-228600">
              <a:spcBef>
                <a:spcPts val="400"/>
              </a:spcBef>
              <a:spcAft>
                <a:spcPts val="400"/>
              </a:spcAft>
              <a:buFont typeface="Courier New" panose="02070309020205020404" pitchFamily="49" charset="0"/>
              <a:buChar char="o"/>
              <a:defRPr sz="2000">
                <a:solidFill>
                  <a:srgbClr val="3A3D49"/>
                </a:solidFill>
              </a:defRPr>
            </a:lvl3pPr>
            <a:lvl4pPr marL="921600" indent="-230188">
              <a:spcBef>
                <a:spcPts val="400"/>
              </a:spcBef>
              <a:spcAft>
                <a:spcPts val="400"/>
              </a:spcAft>
              <a:buFont typeface="Arial" panose="020B0604020202020204" pitchFamily="34" charset="0"/>
              <a:buChar char="–"/>
              <a:defRPr sz="2000">
                <a:solidFill>
                  <a:srgbClr val="3A3D49"/>
                </a:solidFill>
              </a:defRPr>
            </a:lvl4pPr>
            <a:lvl5pPr marL="1152000" indent="-230188">
              <a:spcBef>
                <a:spcPts val="400"/>
              </a:spcBef>
              <a:spcAft>
                <a:spcPts val="400"/>
              </a:spcAft>
              <a:buFont typeface="Arial" panose="020B0604020202020204" pitchFamily="34" charset="0"/>
              <a:buChar char="•"/>
              <a:tabLst/>
              <a:defRPr sz="20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5" name="Text Placeholder 8"/>
          <p:cNvSpPr>
            <a:spLocks noGrp="1"/>
          </p:cNvSpPr>
          <p:nvPr>
            <p:ph type="body" sz="quarter" idx="21"/>
          </p:nvPr>
        </p:nvSpPr>
        <p:spPr>
          <a:xfrm>
            <a:off x="6212115" y="875070"/>
            <a:ext cx="5370513" cy="5299588"/>
          </a:xfrm>
        </p:spPr>
        <p:txBody>
          <a:bodyPr lIns="72000" tIns="72000" rIns="72000" bIns="72000"/>
          <a:lstStyle>
            <a:lvl1pPr marL="228600" indent="-228600">
              <a:spcBef>
                <a:spcPts val="400"/>
              </a:spcBef>
              <a:spcAft>
                <a:spcPts val="400"/>
              </a:spcAft>
              <a:defRPr sz="2000">
                <a:solidFill>
                  <a:srgbClr val="3A3D49"/>
                </a:solidFill>
              </a:defRPr>
            </a:lvl1pPr>
            <a:lvl2pPr marL="460800" indent="-228600">
              <a:spcBef>
                <a:spcPts val="400"/>
              </a:spcBef>
              <a:spcAft>
                <a:spcPts val="400"/>
              </a:spcAft>
              <a:buFont typeface="Arial" panose="020B0604020202020204" pitchFamily="34" charset="0"/>
              <a:buChar char="–"/>
              <a:defRPr sz="2000">
                <a:solidFill>
                  <a:srgbClr val="3A3D49"/>
                </a:solidFill>
              </a:defRPr>
            </a:lvl2pPr>
            <a:lvl3pPr marL="691200" indent="-228600">
              <a:spcBef>
                <a:spcPts val="400"/>
              </a:spcBef>
              <a:spcAft>
                <a:spcPts val="400"/>
              </a:spcAft>
              <a:buFont typeface="Courier New" panose="02070309020205020404" pitchFamily="49" charset="0"/>
              <a:buChar char="o"/>
              <a:defRPr sz="2000">
                <a:solidFill>
                  <a:srgbClr val="3A3D49"/>
                </a:solidFill>
              </a:defRPr>
            </a:lvl3pPr>
            <a:lvl4pPr marL="921600" indent="-230188">
              <a:spcBef>
                <a:spcPts val="400"/>
              </a:spcBef>
              <a:spcAft>
                <a:spcPts val="400"/>
              </a:spcAft>
              <a:buFont typeface="Arial" panose="020B0604020202020204" pitchFamily="34" charset="0"/>
              <a:buChar char="–"/>
              <a:defRPr sz="2000">
                <a:solidFill>
                  <a:srgbClr val="3A3D49"/>
                </a:solidFill>
              </a:defRPr>
            </a:lvl4pPr>
            <a:lvl5pPr marL="1152000" indent="-230188">
              <a:spcBef>
                <a:spcPts val="400"/>
              </a:spcBef>
              <a:spcAft>
                <a:spcPts val="400"/>
              </a:spcAft>
              <a:buFont typeface="Arial" panose="020B0604020202020204" pitchFamily="34" charset="0"/>
              <a:buChar char="•"/>
              <a:tabLst/>
              <a:defRPr sz="20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3294809"/>
      </p:ext>
    </p:extLst>
  </p:cSld>
  <p:clrMapOvr>
    <a:masterClrMapping/>
  </p:clrMapOvr>
  <p:hf sldNum="0"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 Column - Grey">
    <p:bg>
      <p:bgPr>
        <a:solidFill>
          <a:srgbClr val="161616"/>
        </a:solidFill>
        <a:effectLst/>
      </p:bgPr>
    </p:bg>
    <p:spTree>
      <p:nvGrpSpPr>
        <p:cNvPr id="1" name="Shape 186"/>
        <p:cNvGrpSpPr/>
        <p:nvPr/>
      </p:nvGrpSpPr>
      <p:grpSpPr>
        <a:xfrm>
          <a:off x="0" y="0"/>
          <a:ext cx="0" cy="0"/>
          <a:chOff x="0" y="0"/>
          <a:chExt cx="0" cy="0"/>
        </a:xfrm>
      </p:grpSpPr>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3" name="Text Placeholder 8"/>
          <p:cNvSpPr>
            <a:spLocks noGrp="1"/>
          </p:cNvSpPr>
          <p:nvPr>
            <p:ph type="body" sz="quarter" idx="17"/>
          </p:nvPr>
        </p:nvSpPr>
        <p:spPr>
          <a:xfrm>
            <a:off x="609600" y="875070"/>
            <a:ext cx="5370513" cy="5299588"/>
          </a:xfrm>
        </p:spPr>
        <p:txBody>
          <a:bodyPr lIns="72000" tIns="72000" rIns="72000" bIns="72000"/>
          <a:lstStyle>
            <a:lvl1pPr marL="228600" indent="-228600">
              <a:spcBef>
                <a:spcPts val="400"/>
              </a:spcBef>
              <a:spcAft>
                <a:spcPts val="400"/>
              </a:spcAft>
              <a:defRPr sz="2000">
                <a:solidFill>
                  <a:schemeClr val="bg1"/>
                </a:solidFill>
              </a:defRPr>
            </a:lvl1pPr>
            <a:lvl2pPr marL="460800" indent="-228600">
              <a:spcBef>
                <a:spcPts val="400"/>
              </a:spcBef>
              <a:spcAft>
                <a:spcPts val="400"/>
              </a:spcAft>
              <a:buFont typeface="Arial" panose="020B0604020202020204" pitchFamily="34" charset="0"/>
              <a:buChar char="–"/>
              <a:defRPr sz="2000">
                <a:solidFill>
                  <a:schemeClr val="bg1"/>
                </a:solidFill>
              </a:defRPr>
            </a:lvl2pPr>
            <a:lvl3pPr marL="691200" indent="-228600">
              <a:spcBef>
                <a:spcPts val="400"/>
              </a:spcBef>
              <a:spcAft>
                <a:spcPts val="400"/>
              </a:spcAft>
              <a:buFont typeface="Courier New" panose="02070309020205020404" pitchFamily="49" charset="0"/>
              <a:buChar char="o"/>
              <a:defRPr sz="2000">
                <a:solidFill>
                  <a:schemeClr val="bg1"/>
                </a:solidFill>
              </a:defRPr>
            </a:lvl3pPr>
            <a:lvl4pPr marL="921600" indent="-230188">
              <a:spcBef>
                <a:spcPts val="400"/>
              </a:spcBef>
              <a:spcAft>
                <a:spcPts val="400"/>
              </a:spcAft>
              <a:buFont typeface="Arial" panose="020B0604020202020204" pitchFamily="34" charset="0"/>
              <a:buChar char="–"/>
              <a:defRPr sz="2000">
                <a:solidFill>
                  <a:schemeClr val="bg1"/>
                </a:solidFill>
              </a:defRPr>
            </a:lvl4pPr>
            <a:lvl5pPr marL="1152000" indent="-230188">
              <a:spcBef>
                <a:spcPts val="400"/>
              </a:spcBef>
              <a:spcAft>
                <a:spcPts val="400"/>
              </a:spcAft>
              <a:buFont typeface="Arial" panose="020B0604020202020204" pitchFamily="34" charset="0"/>
              <a:buChar char="•"/>
              <a:tabLst/>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
        <p:nvSpPr>
          <p:cNvPr id="15" name="Text Placeholder 8"/>
          <p:cNvSpPr>
            <a:spLocks noGrp="1"/>
          </p:cNvSpPr>
          <p:nvPr>
            <p:ph type="body" sz="quarter" idx="21"/>
          </p:nvPr>
        </p:nvSpPr>
        <p:spPr>
          <a:xfrm>
            <a:off x="6212115" y="875070"/>
            <a:ext cx="5370513" cy="5299588"/>
          </a:xfrm>
        </p:spPr>
        <p:txBody>
          <a:bodyPr lIns="72000" tIns="72000" rIns="72000" bIns="72000"/>
          <a:lstStyle>
            <a:lvl1pPr marL="228600" indent="-228600">
              <a:spcBef>
                <a:spcPts val="400"/>
              </a:spcBef>
              <a:spcAft>
                <a:spcPts val="400"/>
              </a:spcAft>
              <a:defRPr sz="2000">
                <a:solidFill>
                  <a:schemeClr val="bg1"/>
                </a:solidFill>
              </a:defRPr>
            </a:lvl1pPr>
            <a:lvl2pPr marL="460800" indent="-228600">
              <a:spcBef>
                <a:spcPts val="400"/>
              </a:spcBef>
              <a:spcAft>
                <a:spcPts val="400"/>
              </a:spcAft>
              <a:buFont typeface="Arial" panose="020B0604020202020204" pitchFamily="34" charset="0"/>
              <a:buChar char="–"/>
              <a:defRPr sz="2000">
                <a:solidFill>
                  <a:schemeClr val="bg1"/>
                </a:solidFill>
              </a:defRPr>
            </a:lvl2pPr>
            <a:lvl3pPr marL="691200" indent="-228600">
              <a:spcBef>
                <a:spcPts val="400"/>
              </a:spcBef>
              <a:spcAft>
                <a:spcPts val="400"/>
              </a:spcAft>
              <a:buFont typeface="Courier New" panose="02070309020205020404" pitchFamily="49" charset="0"/>
              <a:buChar char="o"/>
              <a:defRPr sz="2000">
                <a:solidFill>
                  <a:schemeClr val="bg1"/>
                </a:solidFill>
              </a:defRPr>
            </a:lvl3pPr>
            <a:lvl4pPr marL="921600" indent="-230188">
              <a:spcBef>
                <a:spcPts val="400"/>
              </a:spcBef>
              <a:spcAft>
                <a:spcPts val="400"/>
              </a:spcAft>
              <a:buFont typeface="Arial" panose="020B0604020202020204" pitchFamily="34" charset="0"/>
              <a:buChar char="–"/>
              <a:defRPr sz="2000">
                <a:solidFill>
                  <a:schemeClr val="bg1"/>
                </a:solidFill>
              </a:defRPr>
            </a:lvl4pPr>
            <a:lvl5pPr marL="1152000" indent="-230188">
              <a:spcBef>
                <a:spcPts val="400"/>
              </a:spcBef>
              <a:spcAft>
                <a:spcPts val="400"/>
              </a:spcAft>
              <a:buFont typeface="Arial" panose="020B0604020202020204" pitchFamily="34" charset="0"/>
              <a:buChar char="•"/>
              <a:tabLst/>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9326001"/>
      </p:ext>
    </p:extLst>
  </p:cSld>
  <p:clrMapOvr>
    <a:masterClrMapping/>
  </p:clrMapOvr>
  <p:hf sldNum="0" hd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2 Column">
    <p:spTree>
      <p:nvGrpSpPr>
        <p:cNvPr id="1" name="Shape 186"/>
        <p:cNvGrpSpPr/>
        <p:nvPr/>
      </p:nvGrpSpPr>
      <p:grpSpPr>
        <a:xfrm>
          <a:off x="0" y="0"/>
          <a:ext cx="0" cy="0"/>
          <a:chOff x="0" y="0"/>
          <a:chExt cx="0" cy="0"/>
        </a:xfrm>
      </p:grpSpPr>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3" name="Text Placeholder 8"/>
          <p:cNvSpPr>
            <a:spLocks noGrp="1"/>
          </p:cNvSpPr>
          <p:nvPr>
            <p:ph type="body" sz="quarter" idx="17"/>
          </p:nvPr>
        </p:nvSpPr>
        <p:spPr>
          <a:xfrm>
            <a:off x="609600" y="2032284"/>
            <a:ext cx="5370513" cy="4142374"/>
          </a:xfrm>
        </p:spPr>
        <p:txBody>
          <a:bodyPr lIns="72000" tIns="72000" rIns="72000" bIns="72000"/>
          <a:lstStyle>
            <a:lvl1pPr marL="228600" indent="-228600">
              <a:spcBef>
                <a:spcPts val="400"/>
              </a:spcBef>
              <a:spcAft>
                <a:spcPts val="400"/>
              </a:spcAft>
              <a:defRPr sz="2000">
                <a:solidFill>
                  <a:srgbClr val="3A3D49"/>
                </a:solidFill>
              </a:defRPr>
            </a:lvl1pPr>
            <a:lvl2pPr marL="460800" indent="-228600">
              <a:spcBef>
                <a:spcPts val="400"/>
              </a:spcBef>
              <a:spcAft>
                <a:spcPts val="400"/>
              </a:spcAft>
              <a:buFont typeface="Arial" panose="020B0604020202020204" pitchFamily="34" charset="0"/>
              <a:buChar char="–"/>
              <a:defRPr sz="2000">
                <a:solidFill>
                  <a:srgbClr val="3A3D49"/>
                </a:solidFill>
              </a:defRPr>
            </a:lvl2pPr>
            <a:lvl3pPr marL="691200" indent="-228600">
              <a:spcBef>
                <a:spcPts val="400"/>
              </a:spcBef>
              <a:spcAft>
                <a:spcPts val="400"/>
              </a:spcAft>
              <a:buFont typeface="Courier New" panose="02070309020205020404" pitchFamily="49" charset="0"/>
              <a:buChar char="o"/>
              <a:defRPr sz="2000">
                <a:solidFill>
                  <a:srgbClr val="3A3D49"/>
                </a:solidFill>
              </a:defRPr>
            </a:lvl3pPr>
            <a:lvl4pPr marL="921600" indent="-230188">
              <a:spcBef>
                <a:spcPts val="400"/>
              </a:spcBef>
              <a:spcAft>
                <a:spcPts val="400"/>
              </a:spcAft>
              <a:buFont typeface="Arial" panose="020B0604020202020204" pitchFamily="34" charset="0"/>
              <a:buChar char="–"/>
              <a:defRPr sz="2000">
                <a:solidFill>
                  <a:srgbClr val="3A3D49"/>
                </a:solidFill>
              </a:defRPr>
            </a:lvl4pPr>
            <a:lvl5pPr marL="1152000" indent="-230188">
              <a:spcBef>
                <a:spcPts val="400"/>
              </a:spcBef>
              <a:spcAft>
                <a:spcPts val="400"/>
              </a:spcAft>
              <a:buFont typeface="Arial" panose="020B0604020202020204" pitchFamily="34" charset="0"/>
              <a:buChar char="•"/>
              <a:tabLst/>
              <a:defRPr sz="20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0"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
        <p:nvSpPr>
          <p:cNvPr id="11" name="Text Placeholder 2">
            <a:extLst>
              <a:ext uri="{FF2B5EF4-FFF2-40B4-BE49-F238E27FC236}">
                <a16:creationId xmlns:a16="http://schemas.microsoft.com/office/drawing/2014/main" id="{9D535178-0C9A-2F44-8057-64ED548EEC7C}"/>
              </a:ext>
            </a:extLst>
          </p:cNvPr>
          <p:cNvSpPr>
            <a:spLocks noGrp="1"/>
          </p:cNvSpPr>
          <p:nvPr>
            <p:ph type="body" sz="quarter" idx="19" hasCustomPrompt="1"/>
          </p:nvPr>
        </p:nvSpPr>
        <p:spPr>
          <a:xfrm>
            <a:off x="609600" y="1617341"/>
            <a:ext cx="5370513" cy="360000"/>
          </a:xfrm>
          <a:prstGeom prst="rect">
            <a:avLst/>
          </a:prstGeom>
        </p:spPr>
        <p:txBody>
          <a:bodyPr lIns="0" tIns="0" rIns="0" bIns="0"/>
          <a:lstStyle>
            <a:lvl1pPr marL="0" indent="0">
              <a:buNone/>
              <a:defRPr sz="2000" b="1" i="0" baseline="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4" name="Text Placeholder 2">
            <a:extLst>
              <a:ext uri="{FF2B5EF4-FFF2-40B4-BE49-F238E27FC236}">
                <a16:creationId xmlns:a16="http://schemas.microsoft.com/office/drawing/2014/main" id="{9D535178-0C9A-2F44-8057-64ED548EEC7C}"/>
              </a:ext>
            </a:extLst>
          </p:cNvPr>
          <p:cNvSpPr>
            <a:spLocks noGrp="1"/>
          </p:cNvSpPr>
          <p:nvPr>
            <p:ph type="body" sz="quarter" idx="20" hasCustomPrompt="1"/>
          </p:nvPr>
        </p:nvSpPr>
        <p:spPr>
          <a:xfrm>
            <a:off x="6212115" y="1617341"/>
            <a:ext cx="5370513" cy="360000"/>
          </a:xfrm>
          <a:prstGeom prst="rect">
            <a:avLst/>
          </a:prstGeom>
        </p:spPr>
        <p:txBody>
          <a:bodyPr lIns="0" tIns="0" rIns="0" bIns="0"/>
          <a:lstStyle>
            <a:lvl1pPr marL="0" indent="0">
              <a:buNone/>
              <a:defRPr sz="20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5" name="Text Placeholder 8"/>
          <p:cNvSpPr>
            <a:spLocks noGrp="1"/>
          </p:cNvSpPr>
          <p:nvPr>
            <p:ph type="body" sz="quarter" idx="21"/>
          </p:nvPr>
        </p:nvSpPr>
        <p:spPr>
          <a:xfrm>
            <a:off x="6212115" y="2032284"/>
            <a:ext cx="5370513" cy="4142374"/>
          </a:xfrm>
        </p:spPr>
        <p:txBody>
          <a:bodyPr lIns="72000" tIns="72000" rIns="72000" bIns="72000"/>
          <a:lstStyle>
            <a:lvl1pPr marL="228600" indent="-228600">
              <a:spcBef>
                <a:spcPts val="400"/>
              </a:spcBef>
              <a:spcAft>
                <a:spcPts val="400"/>
              </a:spcAft>
              <a:defRPr sz="2000">
                <a:solidFill>
                  <a:srgbClr val="3A3D49"/>
                </a:solidFill>
              </a:defRPr>
            </a:lvl1pPr>
            <a:lvl2pPr marL="460800" indent="-228600">
              <a:spcBef>
                <a:spcPts val="400"/>
              </a:spcBef>
              <a:spcAft>
                <a:spcPts val="400"/>
              </a:spcAft>
              <a:buFont typeface="Arial" panose="020B0604020202020204" pitchFamily="34" charset="0"/>
              <a:buChar char="–"/>
              <a:defRPr sz="2000">
                <a:solidFill>
                  <a:srgbClr val="3A3D49"/>
                </a:solidFill>
              </a:defRPr>
            </a:lvl2pPr>
            <a:lvl3pPr marL="691200" indent="-228600">
              <a:spcBef>
                <a:spcPts val="400"/>
              </a:spcBef>
              <a:spcAft>
                <a:spcPts val="400"/>
              </a:spcAft>
              <a:buFont typeface="Courier New" panose="02070309020205020404" pitchFamily="49" charset="0"/>
              <a:buChar char="o"/>
              <a:defRPr sz="2000">
                <a:solidFill>
                  <a:srgbClr val="3A3D49"/>
                </a:solidFill>
              </a:defRPr>
            </a:lvl3pPr>
            <a:lvl4pPr marL="921600" indent="-230188">
              <a:spcBef>
                <a:spcPts val="400"/>
              </a:spcBef>
              <a:spcAft>
                <a:spcPts val="400"/>
              </a:spcAft>
              <a:buFont typeface="Arial" panose="020B0604020202020204" pitchFamily="34" charset="0"/>
              <a:buChar char="–"/>
              <a:defRPr sz="2000">
                <a:solidFill>
                  <a:srgbClr val="3A3D49"/>
                </a:solidFill>
              </a:defRPr>
            </a:lvl4pPr>
            <a:lvl5pPr marL="1152000" indent="-230188">
              <a:spcBef>
                <a:spcPts val="400"/>
              </a:spcBef>
              <a:spcAft>
                <a:spcPts val="400"/>
              </a:spcAft>
              <a:buFont typeface="Arial" panose="020B0604020202020204" pitchFamily="34" charset="0"/>
              <a:buChar char="•"/>
              <a:tabLst/>
              <a:defRPr sz="20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9335850"/>
      </p:ext>
    </p:extLst>
  </p:cSld>
  <p:clrMapOvr>
    <a:masterClrMapping/>
  </p:clrMapOvr>
  <p:hf sldNum="0" hd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Column">
    <p:spTree>
      <p:nvGrpSpPr>
        <p:cNvPr id="1" name="Shape 186"/>
        <p:cNvGrpSpPr/>
        <p:nvPr/>
      </p:nvGrpSpPr>
      <p:grpSpPr>
        <a:xfrm>
          <a:off x="0" y="0"/>
          <a:ext cx="0" cy="0"/>
          <a:chOff x="0" y="0"/>
          <a:chExt cx="0" cy="0"/>
        </a:xfrm>
      </p:grpSpPr>
      <p:sp>
        <p:nvSpPr>
          <p:cNvPr id="16" name="Text Placeholder 10">
            <a:extLst>
              <a:ext uri="{FF2B5EF4-FFF2-40B4-BE49-F238E27FC236}">
                <a16:creationId xmlns:a16="http://schemas.microsoft.com/office/drawing/2014/main" id="{01BC477A-B5C7-C24B-BC59-4EEA5D0540D8}"/>
              </a:ext>
            </a:extLst>
          </p:cNvPr>
          <p:cNvSpPr>
            <a:spLocks noGrp="1"/>
          </p:cNvSpPr>
          <p:nvPr>
            <p:ph type="body" sz="quarter" idx="21"/>
          </p:nvPr>
        </p:nvSpPr>
        <p:spPr>
          <a:xfrm>
            <a:off x="617363" y="875070"/>
            <a:ext cx="3535680" cy="5309420"/>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0">
            <a:extLst>
              <a:ext uri="{FF2B5EF4-FFF2-40B4-BE49-F238E27FC236}">
                <a16:creationId xmlns:a16="http://schemas.microsoft.com/office/drawing/2014/main" id="{9108A8E9-46AC-D347-ABAD-723932DA72C3}"/>
              </a:ext>
            </a:extLst>
          </p:cNvPr>
          <p:cNvSpPr>
            <a:spLocks noGrp="1"/>
          </p:cNvSpPr>
          <p:nvPr>
            <p:ph type="body" sz="quarter" idx="22"/>
          </p:nvPr>
        </p:nvSpPr>
        <p:spPr>
          <a:xfrm>
            <a:off x="4346680" y="875070"/>
            <a:ext cx="3535680" cy="5309420"/>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771C5B47-E17D-F24A-9F88-A254E03ED79A}"/>
              </a:ext>
            </a:extLst>
          </p:cNvPr>
          <p:cNvSpPr>
            <a:spLocks noGrp="1"/>
          </p:cNvSpPr>
          <p:nvPr>
            <p:ph type="body" sz="quarter" idx="23"/>
          </p:nvPr>
        </p:nvSpPr>
        <p:spPr>
          <a:xfrm>
            <a:off x="8045261" y="875070"/>
            <a:ext cx="3535680" cy="5309420"/>
          </a:xfrm>
        </p:spPr>
        <p:txBody>
          <a:bodyPr rIns="0">
            <a:noAutofit/>
          </a:bodyPr>
          <a:lstStyle>
            <a:lvl1pPr marL="152396" indent="-152396">
              <a:spcBef>
                <a:spcPts val="400"/>
              </a:spcBef>
              <a:spcAft>
                <a:spcPts val="400"/>
              </a:spcAft>
              <a:buClr>
                <a:srgbClr val="A9B9C0"/>
              </a:buClr>
              <a:tabLst/>
              <a:defRPr sz="1600">
                <a:solidFill>
                  <a:srgbClr val="3A3D49"/>
                </a:solidFill>
              </a:defRPr>
            </a:lvl1pPr>
            <a:lvl2pPr marL="304792" indent="-152396">
              <a:spcBef>
                <a:spcPts val="400"/>
              </a:spcBef>
              <a:spcAft>
                <a:spcPts val="400"/>
              </a:spcAft>
              <a:buClr>
                <a:schemeClr val="bg1">
                  <a:lumMod val="75000"/>
                </a:schemeClr>
              </a:buClr>
              <a:tabLst/>
              <a:defRPr sz="1600">
                <a:solidFill>
                  <a:srgbClr val="3A3D49"/>
                </a:solidFill>
              </a:defRPr>
            </a:lvl2pPr>
            <a:lvl3pPr marL="457189" indent="-152396">
              <a:spcBef>
                <a:spcPts val="400"/>
              </a:spcBef>
              <a:spcAft>
                <a:spcPts val="400"/>
              </a:spcAft>
              <a:buClr>
                <a:schemeClr val="bg1">
                  <a:lumMod val="75000"/>
                </a:schemeClr>
              </a:buClr>
              <a:tabLst/>
              <a:defRPr sz="1600">
                <a:solidFill>
                  <a:srgbClr val="3A3D49"/>
                </a:solidFill>
              </a:defRPr>
            </a:lvl3pPr>
            <a:lvl4pPr marL="611702" indent="-154513">
              <a:spcBef>
                <a:spcPts val="400"/>
              </a:spcBef>
              <a:spcAft>
                <a:spcPts val="400"/>
              </a:spcAft>
              <a:buClr>
                <a:schemeClr val="bg1">
                  <a:lumMod val="75000"/>
                </a:schemeClr>
              </a:buClr>
              <a:tabLst/>
              <a:defRPr sz="1600">
                <a:solidFill>
                  <a:srgbClr val="3A3D49"/>
                </a:solidFill>
              </a:defRPr>
            </a:lvl4pPr>
            <a:lvl5pPr marL="764098" indent="-152396">
              <a:spcBef>
                <a:spcPts val="400"/>
              </a:spcBef>
              <a:spcAft>
                <a:spcPts val="400"/>
              </a:spcAft>
              <a:buClr>
                <a:schemeClr val="bg1">
                  <a:lumMod val="75000"/>
                </a:schemeClr>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0" name="Rectangle 9"/>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Tree>
    <p:extLst>
      <p:ext uri="{BB962C8B-B14F-4D97-AF65-F5344CB8AC3E}">
        <p14:creationId xmlns:p14="http://schemas.microsoft.com/office/powerpoint/2010/main" val="3857487195"/>
      </p:ext>
    </p:extLst>
  </p:cSld>
  <p:clrMapOvr>
    <a:masterClrMapping/>
  </p:clrMapOvr>
  <p:hf sldNum="0"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3-Column - Black">
    <p:bg>
      <p:bgPr>
        <a:solidFill>
          <a:schemeClr val="tx1"/>
        </a:solidFill>
        <a:effectLst/>
      </p:bgPr>
    </p:bg>
    <p:spTree>
      <p:nvGrpSpPr>
        <p:cNvPr id="1" name="Shape 186"/>
        <p:cNvGrpSpPr/>
        <p:nvPr/>
      </p:nvGrpSpPr>
      <p:grpSpPr>
        <a:xfrm>
          <a:off x="0" y="0"/>
          <a:ext cx="0" cy="0"/>
          <a:chOff x="0" y="0"/>
          <a:chExt cx="0" cy="0"/>
        </a:xfrm>
      </p:grpSpPr>
      <p:sp>
        <p:nvSpPr>
          <p:cNvPr id="16" name="Text Placeholder 10">
            <a:extLst>
              <a:ext uri="{FF2B5EF4-FFF2-40B4-BE49-F238E27FC236}">
                <a16:creationId xmlns:a16="http://schemas.microsoft.com/office/drawing/2014/main" id="{01BC477A-B5C7-C24B-BC59-4EEA5D0540D8}"/>
              </a:ext>
            </a:extLst>
          </p:cNvPr>
          <p:cNvSpPr>
            <a:spLocks noGrp="1"/>
          </p:cNvSpPr>
          <p:nvPr>
            <p:ph type="body" sz="quarter" idx="21"/>
          </p:nvPr>
        </p:nvSpPr>
        <p:spPr>
          <a:xfrm>
            <a:off x="617363" y="875070"/>
            <a:ext cx="3535680" cy="5309420"/>
          </a:xfrm>
        </p:spPr>
        <p:txBody>
          <a:bodyPr rIns="182880">
            <a:noAutofit/>
          </a:bodyPr>
          <a:lstStyle>
            <a:lvl1pPr marL="152396" indent="-152396">
              <a:spcBef>
                <a:spcPts val="400"/>
              </a:spcBef>
              <a:spcAft>
                <a:spcPts val="400"/>
              </a:spcAft>
              <a:buClr>
                <a:schemeClr val="bg2"/>
              </a:buClr>
              <a:tabLst/>
              <a:defRPr sz="1600">
                <a:solidFill>
                  <a:schemeClr val="bg1"/>
                </a:solidFill>
              </a:defRPr>
            </a:lvl1pPr>
            <a:lvl2pPr marL="304792" indent="-152396">
              <a:spcBef>
                <a:spcPts val="400"/>
              </a:spcBef>
              <a:spcAft>
                <a:spcPts val="400"/>
              </a:spcAft>
              <a:buClr>
                <a:schemeClr val="bg2"/>
              </a:buClr>
              <a:tabLst/>
              <a:defRPr sz="1600">
                <a:solidFill>
                  <a:schemeClr val="bg1"/>
                </a:solidFill>
              </a:defRPr>
            </a:lvl2pPr>
            <a:lvl3pPr marL="457189" indent="-152396">
              <a:spcBef>
                <a:spcPts val="400"/>
              </a:spcBef>
              <a:spcAft>
                <a:spcPts val="400"/>
              </a:spcAft>
              <a:buClr>
                <a:schemeClr val="bg2"/>
              </a:buClr>
              <a:tabLst/>
              <a:defRPr sz="1600">
                <a:solidFill>
                  <a:schemeClr val="bg1"/>
                </a:solidFill>
              </a:defRPr>
            </a:lvl3pPr>
            <a:lvl4pPr marL="611702" indent="-154513">
              <a:spcBef>
                <a:spcPts val="400"/>
              </a:spcBef>
              <a:spcAft>
                <a:spcPts val="400"/>
              </a:spcAft>
              <a:buClr>
                <a:schemeClr val="bg2"/>
              </a:buClr>
              <a:tabLst/>
              <a:defRPr sz="1600">
                <a:solidFill>
                  <a:schemeClr val="bg1"/>
                </a:solidFill>
              </a:defRPr>
            </a:lvl4pPr>
            <a:lvl5pPr marL="764098" indent="-152396">
              <a:spcBef>
                <a:spcPts val="400"/>
              </a:spcBef>
              <a:spcAft>
                <a:spcPts val="400"/>
              </a:spcAft>
              <a:buClr>
                <a:schemeClr val="bg2"/>
              </a:buClr>
              <a:tabLst/>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0">
            <a:extLst>
              <a:ext uri="{FF2B5EF4-FFF2-40B4-BE49-F238E27FC236}">
                <a16:creationId xmlns:a16="http://schemas.microsoft.com/office/drawing/2014/main" id="{9108A8E9-46AC-D347-ABAD-723932DA72C3}"/>
              </a:ext>
            </a:extLst>
          </p:cNvPr>
          <p:cNvSpPr>
            <a:spLocks noGrp="1"/>
          </p:cNvSpPr>
          <p:nvPr>
            <p:ph type="body" sz="quarter" idx="22"/>
          </p:nvPr>
        </p:nvSpPr>
        <p:spPr>
          <a:xfrm>
            <a:off x="4346680" y="875070"/>
            <a:ext cx="3535680" cy="5309420"/>
          </a:xfrm>
        </p:spPr>
        <p:txBody>
          <a:bodyPr rIns="182880">
            <a:noAutofit/>
          </a:bodyPr>
          <a:lstStyle>
            <a:lvl1pPr marL="152396" indent="-152396">
              <a:spcBef>
                <a:spcPts val="400"/>
              </a:spcBef>
              <a:spcAft>
                <a:spcPts val="400"/>
              </a:spcAft>
              <a:buClr>
                <a:schemeClr val="bg2"/>
              </a:buClr>
              <a:tabLst/>
              <a:defRPr sz="1600">
                <a:solidFill>
                  <a:schemeClr val="bg1"/>
                </a:solidFill>
              </a:defRPr>
            </a:lvl1pPr>
            <a:lvl2pPr marL="304792" indent="-152396">
              <a:spcBef>
                <a:spcPts val="400"/>
              </a:spcBef>
              <a:spcAft>
                <a:spcPts val="400"/>
              </a:spcAft>
              <a:buClr>
                <a:schemeClr val="bg2"/>
              </a:buClr>
              <a:tabLst/>
              <a:defRPr sz="1600">
                <a:solidFill>
                  <a:schemeClr val="bg1"/>
                </a:solidFill>
              </a:defRPr>
            </a:lvl2pPr>
            <a:lvl3pPr marL="457189" indent="-152396">
              <a:spcBef>
                <a:spcPts val="400"/>
              </a:spcBef>
              <a:spcAft>
                <a:spcPts val="400"/>
              </a:spcAft>
              <a:buClr>
                <a:schemeClr val="bg2"/>
              </a:buClr>
              <a:tabLst/>
              <a:defRPr sz="1600">
                <a:solidFill>
                  <a:schemeClr val="bg1"/>
                </a:solidFill>
              </a:defRPr>
            </a:lvl3pPr>
            <a:lvl4pPr marL="611702" indent="-154513">
              <a:spcBef>
                <a:spcPts val="400"/>
              </a:spcBef>
              <a:spcAft>
                <a:spcPts val="400"/>
              </a:spcAft>
              <a:buClr>
                <a:schemeClr val="bg2"/>
              </a:buClr>
              <a:tabLst/>
              <a:defRPr sz="1600">
                <a:solidFill>
                  <a:schemeClr val="bg1"/>
                </a:solidFill>
              </a:defRPr>
            </a:lvl4pPr>
            <a:lvl5pPr marL="764098" indent="-152396">
              <a:spcBef>
                <a:spcPts val="400"/>
              </a:spcBef>
              <a:spcAft>
                <a:spcPts val="400"/>
              </a:spcAft>
              <a:buClr>
                <a:schemeClr val="bg2"/>
              </a:buClr>
              <a:tabLst/>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771C5B47-E17D-F24A-9F88-A254E03ED79A}"/>
              </a:ext>
            </a:extLst>
          </p:cNvPr>
          <p:cNvSpPr>
            <a:spLocks noGrp="1"/>
          </p:cNvSpPr>
          <p:nvPr>
            <p:ph type="body" sz="quarter" idx="23"/>
          </p:nvPr>
        </p:nvSpPr>
        <p:spPr>
          <a:xfrm>
            <a:off x="8045261" y="875070"/>
            <a:ext cx="3535680" cy="5309420"/>
          </a:xfrm>
        </p:spPr>
        <p:txBody>
          <a:bodyPr rIns="0">
            <a:noAutofit/>
          </a:bodyPr>
          <a:lstStyle>
            <a:lvl1pPr marL="152396" indent="-152396">
              <a:spcBef>
                <a:spcPts val="400"/>
              </a:spcBef>
              <a:spcAft>
                <a:spcPts val="400"/>
              </a:spcAft>
              <a:buClr>
                <a:srgbClr val="A9B9C0"/>
              </a:buClr>
              <a:tabLst/>
              <a:defRPr sz="1600">
                <a:solidFill>
                  <a:schemeClr val="bg1"/>
                </a:solidFill>
              </a:defRPr>
            </a:lvl1pPr>
            <a:lvl2pPr marL="304792" indent="-152396">
              <a:spcBef>
                <a:spcPts val="400"/>
              </a:spcBef>
              <a:spcAft>
                <a:spcPts val="400"/>
              </a:spcAft>
              <a:buClr>
                <a:schemeClr val="bg1">
                  <a:lumMod val="75000"/>
                </a:schemeClr>
              </a:buClr>
              <a:tabLst/>
              <a:defRPr sz="1600">
                <a:solidFill>
                  <a:schemeClr val="bg1"/>
                </a:solidFill>
              </a:defRPr>
            </a:lvl2pPr>
            <a:lvl3pPr marL="457189" indent="-152396">
              <a:spcBef>
                <a:spcPts val="400"/>
              </a:spcBef>
              <a:spcAft>
                <a:spcPts val="400"/>
              </a:spcAft>
              <a:buClr>
                <a:schemeClr val="bg1">
                  <a:lumMod val="75000"/>
                </a:schemeClr>
              </a:buClr>
              <a:tabLst/>
              <a:defRPr sz="1600">
                <a:solidFill>
                  <a:schemeClr val="bg1"/>
                </a:solidFill>
              </a:defRPr>
            </a:lvl3pPr>
            <a:lvl4pPr marL="611702" indent="-154513">
              <a:spcBef>
                <a:spcPts val="400"/>
              </a:spcBef>
              <a:spcAft>
                <a:spcPts val="400"/>
              </a:spcAft>
              <a:buClr>
                <a:schemeClr val="bg1">
                  <a:lumMod val="75000"/>
                </a:schemeClr>
              </a:buClr>
              <a:tabLst/>
              <a:defRPr sz="1600">
                <a:solidFill>
                  <a:schemeClr val="bg1"/>
                </a:solidFill>
              </a:defRPr>
            </a:lvl4pPr>
            <a:lvl5pPr marL="764098" indent="-152396">
              <a:spcBef>
                <a:spcPts val="400"/>
              </a:spcBef>
              <a:spcAft>
                <a:spcPts val="400"/>
              </a:spcAft>
              <a:buClr>
                <a:schemeClr val="bg1">
                  <a:lumMod val="75000"/>
                </a:schemeClr>
              </a:buClr>
              <a:tabLst/>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0" name="Rectangle 9"/>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Tree>
    <p:extLst>
      <p:ext uri="{BB962C8B-B14F-4D97-AF65-F5344CB8AC3E}">
        <p14:creationId xmlns:p14="http://schemas.microsoft.com/office/powerpoint/2010/main" val="693625990"/>
      </p:ext>
    </p:extLst>
  </p:cSld>
  <p:clrMapOvr>
    <a:masterClrMapping/>
  </p:clrMapOvr>
  <p:hf sldNum="0" hd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tatement and 3-Column">
    <p:spTree>
      <p:nvGrpSpPr>
        <p:cNvPr id="1" name="Shape 186"/>
        <p:cNvGrpSpPr/>
        <p:nvPr/>
      </p:nvGrpSpPr>
      <p:grpSpPr>
        <a:xfrm>
          <a:off x="0" y="0"/>
          <a:ext cx="0" cy="0"/>
          <a:chOff x="0" y="0"/>
          <a:chExt cx="0" cy="0"/>
        </a:xfrm>
      </p:grpSpPr>
      <p:sp>
        <p:nvSpPr>
          <p:cNvPr id="12" name="Text Placeholder 10">
            <a:extLst>
              <a:ext uri="{FF2B5EF4-FFF2-40B4-BE49-F238E27FC236}">
                <a16:creationId xmlns:a16="http://schemas.microsoft.com/office/drawing/2014/main" id="{20C1AF21-669D-ED41-A166-CCE8C4CCA852}"/>
              </a:ext>
            </a:extLst>
          </p:cNvPr>
          <p:cNvSpPr>
            <a:spLocks noGrp="1"/>
          </p:cNvSpPr>
          <p:nvPr>
            <p:ph type="body" sz="quarter" idx="21"/>
          </p:nvPr>
        </p:nvSpPr>
        <p:spPr>
          <a:xfrm>
            <a:off x="617363" y="2438397"/>
            <a:ext cx="3535680" cy="3535680"/>
          </a:xfrm>
        </p:spPr>
        <p:txBody>
          <a:bodyPr rIns="0">
            <a:noAutofit/>
          </a:bodyPr>
          <a:lstStyle>
            <a:lvl1pPr marL="182880" indent="-182880">
              <a:spcAft>
                <a:spcPts val="800"/>
              </a:spcAft>
              <a:tabLst/>
              <a:defRPr sz="1800">
                <a:solidFill>
                  <a:srgbClr val="3A3D49"/>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9" name="Text Placeholder 10">
            <a:extLst>
              <a:ext uri="{FF2B5EF4-FFF2-40B4-BE49-F238E27FC236}">
                <a16:creationId xmlns:a16="http://schemas.microsoft.com/office/drawing/2014/main" id="{252C2087-98D9-ED45-AAAA-48D084A45731}"/>
              </a:ext>
            </a:extLst>
          </p:cNvPr>
          <p:cNvSpPr>
            <a:spLocks noGrp="1"/>
          </p:cNvSpPr>
          <p:nvPr>
            <p:ph type="body" sz="quarter" idx="22"/>
          </p:nvPr>
        </p:nvSpPr>
        <p:spPr>
          <a:xfrm>
            <a:off x="8035017" y="2438397"/>
            <a:ext cx="3535680" cy="3535680"/>
          </a:xfrm>
        </p:spPr>
        <p:txBody>
          <a:bodyPr rIns="0">
            <a:noAutofit/>
          </a:bodyPr>
          <a:lstStyle>
            <a:lvl1pPr marL="173736" indent="-173736">
              <a:spcAft>
                <a:spcPts val="800"/>
              </a:spcAft>
              <a:tabLst/>
              <a:defRPr sz="1800">
                <a:solidFill>
                  <a:srgbClr val="3A3D49"/>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10" name="Text Placeholder 10">
            <a:extLst>
              <a:ext uri="{FF2B5EF4-FFF2-40B4-BE49-F238E27FC236}">
                <a16:creationId xmlns:a16="http://schemas.microsoft.com/office/drawing/2014/main" id="{44591B21-6CA1-5745-B916-BBB79E0EF30B}"/>
              </a:ext>
            </a:extLst>
          </p:cNvPr>
          <p:cNvSpPr>
            <a:spLocks noGrp="1"/>
          </p:cNvSpPr>
          <p:nvPr>
            <p:ph type="body" sz="quarter" idx="23"/>
          </p:nvPr>
        </p:nvSpPr>
        <p:spPr>
          <a:xfrm>
            <a:off x="4326189" y="2438397"/>
            <a:ext cx="3535680" cy="3535680"/>
          </a:xfrm>
        </p:spPr>
        <p:txBody>
          <a:bodyPr rIns="0">
            <a:noAutofit/>
          </a:bodyPr>
          <a:lstStyle>
            <a:lvl1pPr marL="182880" indent="-182880">
              <a:spcAft>
                <a:spcPts val="800"/>
              </a:spcAft>
              <a:tabLst/>
              <a:defRPr sz="1800">
                <a:solidFill>
                  <a:srgbClr val="3A3D49"/>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13" name="Title 2">
            <a:extLst>
              <a:ext uri="{FF2B5EF4-FFF2-40B4-BE49-F238E27FC236}">
                <a16:creationId xmlns:a16="http://schemas.microsoft.com/office/drawing/2014/main" id="{CDCDE5B6-E600-9A48-9E21-D20797DE9BF8}"/>
              </a:ext>
            </a:extLst>
          </p:cNvPr>
          <p:cNvSpPr>
            <a:spLocks noGrp="1"/>
          </p:cNvSpPr>
          <p:nvPr>
            <p:ph type="title"/>
          </p:nvPr>
        </p:nvSpPr>
        <p:spPr>
          <a:xfrm>
            <a:off x="609599" y="460376"/>
            <a:ext cx="10972799" cy="252000"/>
          </a:xfrm>
        </p:spPr>
        <p:txBody>
          <a:bodyPr/>
          <a:lstStyle>
            <a:lvl1pPr>
              <a:defRPr cap="all" baseline="0">
                <a:solidFill>
                  <a:schemeClr val="tx1"/>
                </a:solidFill>
              </a:defRPr>
            </a:lvl1pPr>
          </a:lstStyle>
          <a:p>
            <a:r>
              <a:rPr lang="en-US"/>
              <a:t>Click to edit Master title style</a:t>
            </a:r>
          </a:p>
        </p:txBody>
      </p:sp>
      <p:sp>
        <p:nvSpPr>
          <p:cNvPr id="11"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
        <p:nvSpPr>
          <p:cNvPr id="14" name="TextBox 13"/>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6" name="Rectangle 15"/>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1075205215"/>
      </p:ext>
    </p:extLst>
  </p:cSld>
  <p:clrMapOvr>
    <a:masterClrMapping/>
  </p:clrMapOvr>
  <p:hf sldNum="0" hd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tatement and 3-Column - Black">
    <p:bg>
      <p:bgPr>
        <a:solidFill>
          <a:schemeClr val="tx1"/>
        </a:solidFill>
        <a:effectLst/>
      </p:bgPr>
    </p:bg>
    <p:spTree>
      <p:nvGrpSpPr>
        <p:cNvPr id="1" name="Shape 186"/>
        <p:cNvGrpSpPr/>
        <p:nvPr/>
      </p:nvGrpSpPr>
      <p:grpSpPr>
        <a:xfrm>
          <a:off x="0" y="0"/>
          <a:ext cx="0" cy="0"/>
          <a:chOff x="0" y="0"/>
          <a:chExt cx="0" cy="0"/>
        </a:xfrm>
      </p:grpSpPr>
      <p:sp>
        <p:nvSpPr>
          <p:cNvPr id="12" name="Text Placeholder 10">
            <a:extLst>
              <a:ext uri="{FF2B5EF4-FFF2-40B4-BE49-F238E27FC236}">
                <a16:creationId xmlns:a16="http://schemas.microsoft.com/office/drawing/2014/main" id="{20C1AF21-669D-ED41-A166-CCE8C4CCA852}"/>
              </a:ext>
            </a:extLst>
          </p:cNvPr>
          <p:cNvSpPr>
            <a:spLocks noGrp="1"/>
          </p:cNvSpPr>
          <p:nvPr>
            <p:ph type="body" sz="quarter" idx="21"/>
          </p:nvPr>
        </p:nvSpPr>
        <p:spPr>
          <a:xfrm>
            <a:off x="617363" y="2438397"/>
            <a:ext cx="3535680" cy="3535680"/>
          </a:xfrm>
        </p:spPr>
        <p:txBody>
          <a:bodyPr rIns="0">
            <a:noAutofit/>
          </a:bodyPr>
          <a:lstStyle>
            <a:lvl1pPr marL="182880" indent="-182880">
              <a:spcAft>
                <a:spcPts val="1200"/>
              </a:spcAft>
              <a:tabLst/>
              <a:defRPr sz="1867">
                <a:solidFill>
                  <a:schemeClr val="bg1"/>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9" name="Text Placeholder 10">
            <a:extLst>
              <a:ext uri="{FF2B5EF4-FFF2-40B4-BE49-F238E27FC236}">
                <a16:creationId xmlns:a16="http://schemas.microsoft.com/office/drawing/2014/main" id="{252C2087-98D9-ED45-AAAA-48D084A45731}"/>
              </a:ext>
            </a:extLst>
          </p:cNvPr>
          <p:cNvSpPr>
            <a:spLocks noGrp="1"/>
          </p:cNvSpPr>
          <p:nvPr>
            <p:ph type="body" sz="quarter" idx="22"/>
          </p:nvPr>
        </p:nvSpPr>
        <p:spPr>
          <a:xfrm>
            <a:off x="8035017" y="2438397"/>
            <a:ext cx="3535680" cy="3535680"/>
          </a:xfrm>
        </p:spPr>
        <p:txBody>
          <a:bodyPr rIns="0">
            <a:noAutofit/>
          </a:bodyPr>
          <a:lstStyle>
            <a:lvl1pPr marL="182880" indent="-182880">
              <a:spcAft>
                <a:spcPts val="1200"/>
              </a:spcAft>
              <a:tabLst/>
              <a:defRPr sz="1867">
                <a:solidFill>
                  <a:schemeClr val="bg1"/>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10" name="Text Placeholder 10">
            <a:extLst>
              <a:ext uri="{FF2B5EF4-FFF2-40B4-BE49-F238E27FC236}">
                <a16:creationId xmlns:a16="http://schemas.microsoft.com/office/drawing/2014/main" id="{44591B21-6CA1-5745-B916-BBB79E0EF30B}"/>
              </a:ext>
            </a:extLst>
          </p:cNvPr>
          <p:cNvSpPr>
            <a:spLocks noGrp="1"/>
          </p:cNvSpPr>
          <p:nvPr>
            <p:ph type="body" sz="quarter" idx="23"/>
          </p:nvPr>
        </p:nvSpPr>
        <p:spPr>
          <a:xfrm>
            <a:off x="4326189" y="2438397"/>
            <a:ext cx="3535680" cy="3535680"/>
          </a:xfrm>
        </p:spPr>
        <p:txBody>
          <a:bodyPr rIns="0">
            <a:noAutofit/>
          </a:bodyPr>
          <a:lstStyle>
            <a:lvl1pPr marL="182880" indent="-182880">
              <a:spcAft>
                <a:spcPts val="1200"/>
              </a:spcAft>
              <a:tabLst/>
              <a:defRPr sz="1867">
                <a:solidFill>
                  <a:schemeClr val="bg1"/>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11" name="Title 2">
            <a:extLst>
              <a:ext uri="{FF2B5EF4-FFF2-40B4-BE49-F238E27FC236}">
                <a16:creationId xmlns:a16="http://schemas.microsoft.com/office/drawing/2014/main" id="{0597E2D7-7A8D-DA42-85A4-B17C0F60F1B1}"/>
              </a:ext>
            </a:extLst>
          </p:cNvPr>
          <p:cNvSpPr>
            <a:spLocks noGrp="1"/>
          </p:cNvSpPr>
          <p:nvPr>
            <p:ph type="title"/>
          </p:nvPr>
        </p:nvSpPr>
        <p:spPr>
          <a:xfrm>
            <a:off x="609599" y="460376"/>
            <a:ext cx="10972799" cy="252000"/>
          </a:xfrm>
        </p:spPr>
        <p:txBody>
          <a:bodyPr/>
          <a:lstStyle>
            <a:lvl1pPr>
              <a:defRPr cap="all" baseline="0">
                <a:solidFill>
                  <a:schemeClr val="bg1"/>
                </a:solidFill>
              </a:defRPr>
            </a:lvl1pPr>
          </a:lstStyle>
          <a:p>
            <a:r>
              <a:rPr lang="en-US"/>
              <a:t>Click to edit Master title style</a:t>
            </a:r>
          </a:p>
        </p:txBody>
      </p:sp>
      <p:sp>
        <p:nvSpPr>
          <p:cNvPr id="13"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
        <p:nvSpPr>
          <p:cNvPr id="14" name="TextBox 13"/>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5" name="Rectangle 14"/>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1675238343"/>
      </p:ext>
    </p:extLst>
  </p:cSld>
  <p:clrMapOvr>
    <a:masterClrMapping/>
  </p:clrMapOvr>
  <p:hf sldNum="0" hd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3-Column header - White">
    <p:spTree>
      <p:nvGrpSpPr>
        <p:cNvPr id="1" name="Shape 186"/>
        <p:cNvGrpSpPr/>
        <p:nvPr/>
      </p:nvGrpSpPr>
      <p:grpSpPr>
        <a:xfrm>
          <a:off x="0" y="0"/>
          <a:ext cx="0" cy="0"/>
          <a:chOff x="0" y="0"/>
          <a:chExt cx="0" cy="0"/>
        </a:xfrm>
      </p:grpSpPr>
      <p:sp>
        <p:nvSpPr>
          <p:cNvPr id="16" name="Text Placeholder 10">
            <a:extLst>
              <a:ext uri="{FF2B5EF4-FFF2-40B4-BE49-F238E27FC236}">
                <a16:creationId xmlns:a16="http://schemas.microsoft.com/office/drawing/2014/main" id="{01BC477A-B5C7-C24B-BC59-4EEA5D0540D8}"/>
              </a:ext>
            </a:extLst>
          </p:cNvPr>
          <p:cNvSpPr>
            <a:spLocks noGrp="1"/>
          </p:cNvSpPr>
          <p:nvPr>
            <p:ph type="body" sz="quarter" idx="21"/>
          </p:nvPr>
        </p:nvSpPr>
        <p:spPr>
          <a:xfrm>
            <a:off x="617363" y="2032284"/>
            <a:ext cx="3535680" cy="4152206"/>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0">
            <a:extLst>
              <a:ext uri="{FF2B5EF4-FFF2-40B4-BE49-F238E27FC236}">
                <a16:creationId xmlns:a16="http://schemas.microsoft.com/office/drawing/2014/main" id="{9108A8E9-46AC-D347-ABAD-723932DA72C3}"/>
              </a:ext>
            </a:extLst>
          </p:cNvPr>
          <p:cNvSpPr>
            <a:spLocks noGrp="1"/>
          </p:cNvSpPr>
          <p:nvPr>
            <p:ph type="body" sz="quarter" idx="22"/>
          </p:nvPr>
        </p:nvSpPr>
        <p:spPr>
          <a:xfrm>
            <a:off x="4346680" y="2032284"/>
            <a:ext cx="3535680" cy="4152206"/>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771C5B47-E17D-F24A-9F88-A254E03ED79A}"/>
              </a:ext>
            </a:extLst>
          </p:cNvPr>
          <p:cNvSpPr>
            <a:spLocks noGrp="1"/>
          </p:cNvSpPr>
          <p:nvPr>
            <p:ph type="body" sz="quarter" idx="23"/>
          </p:nvPr>
        </p:nvSpPr>
        <p:spPr>
          <a:xfrm>
            <a:off x="8045261" y="2032284"/>
            <a:ext cx="3535680" cy="4152206"/>
          </a:xfrm>
        </p:spPr>
        <p:txBody>
          <a:bodyPr rIns="0">
            <a:noAutofit/>
          </a:bodyPr>
          <a:lstStyle>
            <a:lvl1pPr marL="152396" indent="-152396">
              <a:spcBef>
                <a:spcPts val="400"/>
              </a:spcBef>
              <a:spcAft>
                <a:spcPts val="400"/>
              </a:spcAft>
              <a:buClr>
                <a:srgbClr val="A9B9C0"/>
              </a:buClr>
              <a:tabLst/>
              <a:defRPr sz="1600">
                <a:solidFill>
                  <a:srgbClr val="3A3D49"/>
                </a:solidFill>
              </a:defRPr>
            </a:lvl1pPr>
            <a:lvl2pPr marL="304792" indent="-152396">
              <a:spcBef>
                <a:spcPts val="400"/>
              </a:spcBef>
              <a:spcAft>
                <a:spcPts val="400"/>
              </a:spcAft>
              <a:buClr>
                <a:schemeClr val="bg1">
                  <a:lumMod val="75000"/>
                </a:schemeClr>
              </a:buClr>
              <a:tabLst/>
              <a:defRPr sz="1600">
                <a:solidFill>
                  <a:srgbClr val="3A3D49"/>
                </a:solidFill>
              </a:defRPr>
            </a:lvl2pPr>
            <a:lvl3pPr marL="457189" indent="-152396">
              <a:spcBef>
                <a:spcPts val="400"/>
              </a:spcBef>
              <a:spcAft>
                <a:spcPts val="400"/>
              </a:spcAft>
              <a:buClr>
                <a:schemeClr val="bg1">
                  <a:lumMod val="75000"/>
                </a:schemeClr>
              </a:buClr>
              <a:tabLst/>
              <a:defRPr sz="1600">
                <a:solidFill>
                  <a:srgbClr val="3A3D49"/>
                </a:solidFill>
              </a:defRPr>
            </a:lvl3pPr>
            <a:lvl4pPr marL="611702" indent="-154513">
              <a:spcBef>
                <a:spcPts val="400"/>
              </a:spcBef>
              <a:spcAft>
                <a:spcPts val="400"/>
              </a:spcAft>
              <a:buClr>
                <a:schemeClr val="bg1">
                  <a:lumMod val="75000"/>
                </a:schemeClr>
              </a:buClr>
              <a:tabLst/>
              <a:defRPr sz="1600">
                <a:solidFill>
                  <a:srgbClr val="3A3D49"/>
                </a:solidFill>
              </a:defRPr>
            </a:lvl4pPr>
            <a:lvl5pPr marL="764098" indent="-152396">
              <a:spcBef>
                <a:spcPts val="400"/>
              </a:spcBef>
              <a:spcAft>
                <a:spcPts val="400"/>
              </a:spcAft>
              <a:buClr>
                <a:schemeClr val="bg1">
                  <a:lumMod val="75000"/>
                </a:schemeClr>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0" name="Rectangle 9"/>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2" name="Text Placeholder 2">
            <a:extLst>
              <a:ext uri="{FF2B5EF4-FFF2-40B4-BE49-F238E27FC236}">
                <a16:creationId xmlns:a16="http://schemas.microsoft.com/office/drawing/2014/main" id="{9D535178-0C9A-2F44-8057-64ED548EEC7C}"/>
              </a:ext>
            </a:extLst>
          </p:cNvPr>
          <p:cNvSpPr>
            <a:spLocks noGrp="1"/>
          </p:cNvSpPr>
          <p:nvPr>
            <p:ph type="body" sz="quarter" idx="19" hasCustomPrompt="1"/>
          </p:nvPr>
        </p:nvSpPr>
        <p:spPr>
          <a:xfrm>
            <a:off x="609601"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3" name="Text Placeholder 2">
            <a:extLst>
              <a:ext uri="{FF2B5EF4-FFF2-40B4-BE49-F238E27FC236}">
                <a16:creationId xmlns:a16="http://schemas.microsoft.com/office/drawing/2014/main" id="{9D535178-0C9A-2F44-8057-64ED548EEC7C}"/>
              </a:ext>
            </a:extLst>
          </p:cNvPr>
          <p:cNvSpPr>
            <a:spLocks noGrp="1"/>
          </p:cNvSpPr>
          <p:nvPr>
            <p:ph type="body" sz="quarter" idx="20" hasCustomPrompt="1"/>
          </p:nvPr>
        </p:nvSpPr>
        <p:spPr>
          <a:xfrm>
            <a:off x="4346681"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4" name="Text Placeholder 2">
            <a:extLst>
              <a:ext uri="{FF2B5EF4-FFF2-40B4-BE49-F238E27FC236}">
                <a16:creationId xmlns:a16="http://schemas.microsoft.com/office/drawing/2014/main" id="{9D535178-0C9A-2F44-8057-64ED548EEC7C}"/>
              </a:ext>
            </a:extLst>
          </p:cNvPr>
          <p:cNvSpPr>
            <a:spLocks noGrp="1"/>
          </p:cNvSpPr>
          <p:nvPr>
            <p:ph type="body" sz="quarter" idx="24" hasCustomPrompt="1"/>
          </p:nvPr>
        </p:nvSpPr>
        <p:spPr>
          <a:xfrm>
            <a:off x="8045260"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7" name="Text Placeholder 2">
            <a:extLst>
              <a:ext uri="{FF2B5EF4-FFF2-40B4-BE49-F238E27FC236}">
                <a16:creationId xmlns:a16="http://schemas.microsoft.com/office/drawing/2014/main" id="{9D535178-0C9A-2F44-8057-64ED548EEC7C}"/>
              </a:ext>
            </a:extLst>
          </p:cNvPr>
          <p:cNvSpPr>
            <a:spLocks noGrp="1"/>
          </p:cNvSpPr>
          <p:nvPr>
            <p:ph type="body" sz="quarter" idx="25"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548749616"/>
      </p:ext>
    </p:extLst>
  </p:cSld>
  <p:clrMapOvr>
    <a:masterClrMapping/>
  </p:clrMapOvr>
  <p:hf sldNum="0" hd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4-Column">
    <p:spTree>
      <p:nvGrpSpPr>
        <p:cNvPr id="1" name="Shape 186"/>
        <p:cNvGrpSpPr/>
        <p:nvPr/>
      </p:nvGrpSpPr>
      <p:grpSpPr>
        <a:xfrm>
          <a:off x="0" y="0"/>
          <a:ext cx="0" cy="0"/>
          <a:chOff x="0" y="0"/>
          <a:chExt cx="0" cy="0"/>
        </a:xfrm>
      </p:grpSpPr>
      <p:sp>
        <p:nvSpPr>
          <p:cNvPr id="10" name="TextBox 9"/>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1" name="Rectangle 10"/>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lvl1pPr>
          </a:lstStyle>
          <a:p>
            <a:r>
              <a:rPr lang="en-US"/>
              <a:t>Click to edit Master title style</a:t>
            </a:r>
          </a:p>
        </p:txBody>
      </p:sp>
      <p:sp>
        <p:nvSpPr>
          <p:cNvPr id="19" name="Text Placeholder 10">
            <a:extLst>
              <a:ext uri="{FF2B5EF4-FFF2-40B4-BE49-F238E27FC236}">
                <a16:creationId xmlns:a16="http://schemas.microsoft.com/office/drawing/2014/main" id="{01BC477A-B5C7-C24B-BC59-4EEA5D0540D8}"/>
              </a:ext>
            </a:extLst>
          </p:cNvPr>
          <p:cNvSpPr>
            <a:spLocks noGrp="1"/>
          </p:cNvSpPr>
          <p:nvPr>
            <p:ph type="body" sz="quarter" idx="27"/>
          </p:nvPr>
        </p:nvSpPr>
        <p:spPr>
          <a:xfrm>
            <a:off x="609599" y="875070"/>
            <a:ext cx="2592000" cy="5319253"/>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0">
            <a:extLst>
              <a:ext uri="{FF2B5EF4-FFF2-40B4-BE49-F238E27FC236}">
                <a16:creationId xmlns:a16="http://schemas.microsoft.com/office/drawing/2014/main" id="{01BC477A-B5C7-C24B-BC59-4EEA5D0540D8}"/>
              </a:ext>
            </a:extLst>
          </p:cNvPr>
          <p:cNvSpPr>
            <a:spLocks noGrp="1"/>
          </p:cNvSpPr>
          <p:nvPr>
            <p:ph type="body" sz="quarter" idx="28"/>
          </p:nvPr>
        </p:nvSpPr>
        <p:spPr>
          <a:xfrm>
            <a:off x="3398781" y="875070"/>
            <a:ext cx="2592000" cy="5319253"/>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0">
            <a:extLst>
              <a:ext uri="{FF2B5EF4-FFF2-40B4-BE49-F238E27FC236}">
                <a16:creationId xmlns:a16="http://schemas.microsoft.com/office/drawing/2014/main" id="{01BC477A-B5C7-C24B-BC59-4EEA5D0540D8}"/>
              </a:ext>
            </a:extLst>
          </p:cNvPr>
          <p:cNvSpPr>
            <a:spLocks noGrp="1"/>
          </p:cNvSpPr>
          <p:nvPr>
            <p:ph type="body" sz="quarter" idx="29"/>
          </p:nvPr>
        </p:nvSpPr>
        <p:spPr>
          <a:xfrm>
            <a:off x="6187963" y="875070"/>
            <a:ext cx="2592000" cy="5319253"/>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10">
            <a:extLst>
              <a:ext uri="{FF2B5EF4-FFF2-40B4-BE49-F238E27FC236}">
                <a16:creationId xmlns:a16="http://schemas.microsoft.com/office/drawing/2014/main" id="{01BC477A-B5C7-C24B-BC59-4EEA5D0540D8}"/>
              </a:ext>
            </a:extLst>
          </p:cNvPr>
          <p:cNvSpPr>
            <a:spLocks noGrp="1"/>
          </p:cNvSpPr>
          <p:nvPr>
            <p:ph type="body" sz="quarter" idx="30"/>
          </p:nvPr>
        </p:nvSpPr>
        <p:spPr>
          <a:xfrm>
            <a:off x="8977145" y="875070"/>
            <a:ext cx="2592000" cy="5319253"/>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4801697"/>
      </p:ext>
    </p:extLst>
  </p:cSld>
  <p:clrMapOvr>
    <a:masterClrMapping/>
  </p:clrMapOvr>
  <p:hf sldNum="0" hd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4-Column Header">
    <p:spTree>
      <p:nvGrpSpPr>
        <p:cNvPr id="1" name="Shape 186"/>
        <p:cNvGrpSpPr/>
        <p:nvPr/>
      </p:nvGrpSpPr>
      <p:grpSpPr>
        <a:xfrm>
          <a:off x="0" y="0"/>
          <a:ext cx="0" cy="0"/>
          <a:chOff x="0" y="0"/>
          <a:chExt cx="0" cy="0"/>
        </a:xfrm>
      </p:grpSpPr>
      <p:sp>
        <p:nvSpPr>
          <p:cNvPr id="10" name="TextBox 9"/>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1" name="Rectangle 10"/>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lvl1pPr>
          </a:lstStyle>
          <a:p>
            <a:r>
              <a:rPr lang="en-US"/>
              <a:t>Click to edit Master title style</a:t>
            </a:r>
          </a:p>
        </p:txBody>
      </p:sp>
      <p:sp>
        <p:nvSpPr>
          <p:cNvPr id="13" name="Text Placeholder 2">
            <a:extLst>
              <a:ext uri="{FF2B5EF4-FFF2-40B4-BE49-F238E27FC236}">
                <a16:creationId xmlns:a16="http://schemas.microsoft.com/office/drawing/2014/main" id="{9D535178-0C9A-2F44-8057-64ED548EEC7C}"/>
              </a:ext>
            </a:extLst>
          </p:cNvPr>
          <p:cNvSpPr>
            <a:spLocks noGrp="1"/>
          </p:cNvSpPr>
          <p:nvPr>
            <p:ph type="body" sz="quarter" idx="23" hasCustomPrompt="1"/>
          </p:nvPr>
        </p:nvSpPr>
        <p:spPr>
          <a:xfrm>
            <a:off x="609599" y="1617341"/>
            <a:ext cx="2592000" cy="367167"/>
          </a:xfrm>
          <a:prstGeom prst="rect">
            <a:avLst/>
          </a:prstGeom>
        </p:spPr>
        <p:txBody>
          <a:bodyPr lIns="0" tIns="0" rIns="0" bIns="0"/>
          <a:lstStyle>
            <a:lvl1pPr marL="0" marR="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marL="0" marR="0" lvl="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a:pPr>
            <a:r>
              <a:rPr lang="en-US"/>
              <a:t>Click to add Header</a:t>
            </a:r>
          </a:p>
        </p:txBody>
      </p:sp>
      <p:sp>
        <p:nvSpPr>
          <p:cNvPr id="15" name="Text Placeholder 2">
            <a:extLst>
              <a:ext uri="{FF2B5EF4-FFF2-40B4-BE49-F238E27FC236}">
                <a16:creationId xmlns:a16="http://schemas.microsoft.com/office/drawing/2014/main" id="{9D535178-0C9A-2F44-8057-64ED548EEC7C}"/>
              </a:ext>
            </a:extLst>
          </p:cNvPr>
          <p:cNvSpPr>
            <a:spLocks noGrp="1"/>
          </p:cNvSpPr>
          <p:nvPr>
            <p:ph type="body" sz="quarter" idx="24" hasCustomPrompt="1"/>
          </p:nvPr>
        </p:nvSpPr>
        <p:spPr>
          <a:xfrm>
            <a:off x="3398781" y="1617341"/>
            <a:ext cx="2592000" cy="367167"/>
          </a:xfrm>
          <a:prstGeom prst="rect">
            <a:avLst/>
          </a:prstGeom>
        </p:spPr>
        <p:txBody>
          <a:bodyPr lIns="0" tIns="0" rIns="0" bIns="0"/>
          <a:lstStyle>
            <a:lvl1pPr marL="0" marR="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marL="0" marR="0" lvl="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a:pPr>
            <a:r>
              <a:rPr lang="en-US"/>
              <a:t>Click to add Header</a:t>
            </a:r>
          </a:p>
        </p:txBody>
      </p:sp>
      <p:sp>
        <p:nvSpPr>
          <p:cNvPr id="17" name="Text Placeholder 2">
            <a:extLst>
              <a:ext uri="{FF2B5EF4-FFF2-40B4-BE49-F238E27FC236}">
                <a16:creationId xmlns:a16="http://schemas.microsoft.com/office/drawing/2014/main" id="{9D535178-0C9A-2F44-8057-64ED548EEC7C}"/>
              </a:ext>
            </a:extLst>
          </p:cNvPr>
          <p:cNvSpPr>
            <a:spLocks noGrp="1"/>
          </p:cNvSpPr>
          <p:nvPr>
            <p:ph type="body" sz="quarter" idx="25" hasCustomPrompt="1"/>
          </p:nvPr>
        </p:nvSpPr>
        <p:spPr>
          <a:xfrm>
            <a:off x="6187963" y="1617341"/>
            <a:ext cx="2592000" cy="367167"/>
          </a:xfrm>
          <a:prstGeom prst="rect">
            <a:avLst/>
          </a:prstGeom>
        </p:spPr>
        <p:txBody>
          <a:bodyPr lIns="0" tIns="0" rIns="0" bIns="0"/>
          <a:lstStyle>
            <a:lvl1pPr marL="0" marR="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marL="0" marR="0" lvl="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a:pPr>
            <a:r>
              <a:rPr lang="en-US"/>
              <a:t>Click to add Header</a:t>
            </a:r>
          </a:p>
        </p:txBody>
      </p:sp>
      <p:sp>
        <p:nvSpPr>
          <p:cNvPr id="18" name="Text Placeholder 2">
            <a:extLst>
              <a:ext uri="{FF2B5EF4-FFF2-40B4-BE49-F238E27FC236}">
                <a16:creationId xmlns:a16="http://schemas.microsoft.com/office/drawing/2014/main" id="{9D535178-0C9A-2F44-8057-64ED548EEC7C}"/>
              </a:ext>
            </a:extLst>
          </p:cNvPr>
          <p:cNvSpPr>
            <a:spLocks noGrp="1"/>
          </p:cNvSpPr>
          <p:nvPr>
            <p:ph type="body" sz="quarter" idx="26" hasCustomPrompt="1"/>
          </p:nvPr>
        </p:nvSpPr>
        <p:spPr>
          <a:xfrm>
            <a:off x="8977144" y="1617341"/>
            <a:ext cx="2592000" cy="367167"/>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9" name="Text Placeholder 10">
            <a:extLst>
              <a:ext uri="{FF2B5EF4-FFF2-40B4-BE49-F238E27FC236}">
                <a16:creationId xmlns:a16="http://schemas.microsoft.com/office/drawing/2014/main" id="{01BC477A-B5C7-C24B-BC59-4EEA5D0540D8}"/>
              </a:ext>
            </a:extLst>
          </p:cNvPr>
          <p:cNvSpPr>
            <a:spLocks noGrp="1"/>
          </p:cNvSpPr>
          <p:nvPr>
            <p:ph type="body" sz="quarter" idx="27"/>
          </p:nvPr>
        </p:nvSpPr>
        <p:spPr>
          <a:xfrm>
            <a:off x="609599" y="2032284"/>
            <a:ext cx="2592000" cy="4162039"/>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0">
            <a:extLst>
              <a:ext uri="{FF2B5EF4-FFF2-40B4-BE49-F238E27FC236}">
                <a16:creationId xmlns:a16="http://schemas.microsoft.com/office/drawing/2014/main" id="{01BC477A-B5C7-C24B-BC59-4EEA5D0540D8}"/>
              </a:ext>
            </a:extLst>
          </p:cNvPr>
          <p:cNvSpPr>
            <a:spLocks noGrp="1"/>
          </p:cNvSpPr>
          <p:nvPr>
            <p:ph type="body" sz="quarter" idx="28"/>
          </p:nvPr>
        </p:nvSpPr>
        <p:spPr>
          <a:xfrm>
            <a:off x="3398781" y="2032284"/>
            <a:ext cx="2592000" cy="4162039"/>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0">
            <a:extLst>
              <a:ext uri="{FF2B5EF4-FFF2-40B4-BE49-F238E27FC236}">
                <a16:creationId xmlns:a16="http://schemas.microsoft.com/office/drawing/2014/main" id="{01BC477A-B5C7-C24B-BC59-4EEA5D0540D8}"/>
              </a:ext>
            </a:extLst>
          </p:cNvPr>
          <p:cNvSpPr>
            <a:spLocks noGrp="1"/>
          </p:cNvSpPr>
          <p:nvPr>
            <p:ph type="body" sz="quarter" idx="29"/>
          </p:nvPr>
        </p:nvSpPr>
        <p:spPr>
          <a:xfrm>
            <a:off x="6187963" y="2032284"/>
            <a:ext cx="2592000" cy="4162039"/>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10">
            <a:extLst>
              <a:ext uri="{FF2B5EF4-FFF2-40B4-BE49-F238E27FC236}">
                <a16:creationId xmlns:a16="http://schemas.microsoft.com/office/drawing/2014/main" id="{01BC477A-B5C7-C24B-BC59-4EEA5D0540D8}"/>
              </a:ext>
            </a:extLst>
          </p:cNvPr>
          <p:cNvSpPr>
            <a:spLocks noGrp="1"/>
          </p:cNvSpPr>
          <p:nvPr>
            <p:ph type="body" sz="quarter" idx="30"/>
          </p:nvPr>
        </p:nvSpPr>
        <p:spPr>
          <a:xfrm>
            <a:off x="8977145" y="2032284"/>
            <a:ext cx="2592000" cy="4162039"/>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2">
            <a:extLst>
              <a:ext uri="{FF2B5EF4-FFF2-40B4-BE49-F238E27FC236}">
                <a16:creationId xmlns:a16="http://schemas.microsoft.com/office/drawing/2014/main" id="{9D535178-0C9A-2F44-8057-64ED548EEC7C}"/>
              </a:ext>
            </a:extLst>
          </p:cNvPr>
          <p:cNvSpPr>
            <a:spLocks noGrp="1"/>
          </p:cNvSpPr>
          <p:nvPr>
            <p:ph type="body" sz="quarter" idx="31"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3941762827"/>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 White">
    <p:bg>
      <p:bgPr>
        <a:solidFill>
          <a:schemeClr val="bg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7045425" y="2316481"/>
            <a:ext cx="3762375" cy="25526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1100" b="0" i="0" cap="all" spc="200" baseline="0">
                <a:solidFill>
                  <a:schemeClr val="accent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dirty="0"/>
              <a:t>CLICK TO add TITLE</a:t>
            </a:r>
            <a:endParaRPr lang="en-IN" dirty="0"/>
          </a:p>
        </p:txBody>
      </p:sp>
      <p:sp>
        <p:nvSpPr>
          <p:cNvPr id="3" name="Text Placeholder 2">
            <a:extLst>
              <a:ext uri="{FF2B5EF4-FFF2-40B4-BE49-F238E27FC236}">
                <a16:creationId xmlns:a16="http://schemas.microsoft.com/office/drawing/2014/main" id="{36AA8899-5EA6-FF4C-8F2A-835DAFE75CEB}"/>
              </a:ext>
            </a:extLst>
          </p:cNvPr>
          <p:cNvSpPr>
            <a:spLocks noGrp="1"/>
          </p:cNvSpPr>
          <p:nvPr>
            <p:ph type="body" sz="quarter" idx="10" hasCustomPrompt="1"/>
          </p:nvPr>
        </p:nvSpPr>
        <p:spPr>
          <a:xfrm>
            <a:off x="7026174" y="2686050"/>
            <a:ext cx="3762375" cy="2343150"/>
          </a:xfrm>
        </p:spPr>
        <p:txBody>
          <a:bodyPr>
            <a:noAutofit/>
          </a:bodyPr>
          <a:lstStyle>
            <a:lvl1pPr marL="0" indent="0">
              <a:lnSpc>
                <a:spcPct val="90000"/>
              </a:lnSpc>
              <a:spcAft>
                <a:spcPts val="0"/>
              </a:spcAft>
              <a:buNone/>
              <a:defRPr sz="4400">
                <a:solidFill>
                  <a:schemeClr val="tx1"/>
                </a:solidFill>
              </a:defRPr>
            </a:lvl1pPr>
            <a:lvl2pPr marL="304792" indent="0">
              <a:buNone/>
              <a:defRPr>
                <a:solidFill>
                  <a:schemeClr val="bg1"/>
                </a:solidFill>
              </a:defRPr>
            </a:lvl2pPr>
            <a:lvl3pPr marL="609585" indent="0">
              <a:buNone/>
              <a:defRPr>
                <a:solidFill>
                  <a:schemeClr val="bg1"/>
                </a:solidFill>
              </a:defRPr>
            </a:lvl3pPr>
            <a:lvl4pPr marL="914377" indent="0">
              <a:buNone/>
              <a:defRPr>
                <a:solidFill>
                  <a:schemeClr val="bg1"/>
                </a:solidFill>
              </a:defRPr>
            </a:lvl4pPr>
            <a:lvl5pPr marL="1219170" indent="0">
              <a:buNone/>
              <a:defRPr>
                <a:solidFill>
                  <a:schemeClr val="bg1"/>
                </a:solidFill>
              </a:defRPr>
            </a:lvl5pPr>
          </a:lstStyle>
          <a:p>
            <a:pPr lvl="0"/>
            <a:r>
              <a:rPr lang="en-IN" dirty="0"/>
              <a:t>Click to Add Section Title</a:t>
            </a:r>
            <a:endParaRPr lang="en-US" dirty="0"/>
          </a:p>
        </p:txBody>
      </p:sp>
      <p:grpSp>
        <p:nvGrpSpPr>
          <p:cNvPr id="4" name="Group 3">
            <a:extLst>
              <a:ext uri="{FF2B5EF4-FFF2-40B4-BE49-F238E27FC236}">
                <a16:creationId xmlns:a16="http://schemas.microsoft.com/office/drawing/2014/main" id="{E5401AA7-C988-E24C-B380-852C86079C49}"/>
              </a:ext>
            </a:extLst>
          </p:cNvPr>
          <p:cNvGrpSpPr/>
          <p:nvPr userDrawn="1"/>
        </p:nvGrpSpPr>
        <p:grpSpPr>
          <a:xfrm>
            <a:off x="-2488436" y="951186"/>
            <a:ext cx="7970296" cy="4955628"/>
            <a:chOff x="-2477006" y="951186"/>
            <a:chExt cx="7970296" cy="4955628"/>
          </a:xfrm>
          <a:solidFill>
            <a:srgbClr val="F4F8FA"/>
          </a:solidFill>
        </p:grpSpPr>
        <p:sp>
          <p:nvSpPr>
            <p:cNvPr id="5" name="Parallelogram 4">
              <a:extLst>
                <a:ext uri="{FF2B5EF4-FFF2-40B4-BE49-F238E27FC236}">
                  <a16:creationId xmlns:a16="http://schemas.microsoft.com/office/drawing/2014/main" id="{5D59B5FE-21DC-C049-938A-4BFF6DF82416}"/>
                </a:ext>
              </a:extLst>
            </p:cNvPr>
            <p:cNvSpPr/>
            <p:nvPr/>
          </p:nvSpPr>
          <p:spPr>
            <a:xfrm>
              <a:off x="2389726" y="987972"/>
              <a:ext cx="3103564" cy="4918842"/>
            </a:xfrm>
            <a:prstGeom prst="parallelogram">
              <a:avLst>
                <a:gd name="adj" fmla="val 544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Block Arc 5">
              <a:extLst>
                <a:ext uri="{FF2B5EF4-FFF2-40B4-BE49-F238E27FC236}">
                  <a16:creationId xmlns:a16="http://schemas.microsoft.com/office/drawing/2014/main" id="{287BF6CC-F331-2F4E-8B02-09D778D9B716}"/>
                </a:ext>
              </a:extLst>
            </p:cNvPr>
            <p:cNvSpPr/>
            <p:nvPr/>
          </p:nvSpPr>
          <p:spPr>
            <a:xfrm rot="5400000">
              <a:off x="-2477006" y="951186"/>
              <a:ext cx="4955627" cy="4955627"/>
            </a:xfrm>
            <a:prstGeom prst="blockArc">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9" name="Rectangle 8"/>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3605601626"/>
      </p:ext>
    </p:extLst>
  </p:cSld>
  <p:clrMapOvr>
    <a:masterClrMapping/>
  </p:clrMapOvr>
  <p:hf hdr="0" dt="0"/>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Quote - White">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609599" y="609599"/>
            <a:ext cx="7315200" cy="3657600"/>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000" b="0" i="0" spc="0" baseline="0">
                <a:solidFill>
                  <a:schemeClr val="tx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add text</a:t>
            </a:r>
            <a:endParaRPr lang="en-IN"/>
          </a:p>
        </p:txBody>
      </p:sp>
      <p:sp>
        <p:nvSpPr>
          <p:cNvPr id="7" name="TextBox 6"/>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5" name="Rectangle 4"/>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6" name="TextBox 5">
            <a:extLst>
              <a:ext uri="{FF2B5EF4-FFF2-40B4-BE49-F238E27FC236}">
                <a16:creationId xmlns:a16="http://schemas.microsoft.com/office/drawing/2014/main" id="{4BEE6472-397A-A448-8540-27F47F341890}"/>
              </a:ext>
            </a:extLst>
          </p:cNvPr>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8" name="Rectangle 7">
            <a:extLst>
              <a:ext uri="{FF2B5EF4-FFF2-40B4-BE49-F238E27FC236}">
                <a16:creationId xmlns:a16="http://schemas.microsoft.com/office/drawing/2014/main" id="{C41238F9-7EC7-3F42-A478-1BA0822C8062}"/>
              </a:ext>
            </a:extLst>
          </p:cNvPr>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282421497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Quote - Black">
    <p:bg>
      <p:bgPr>
        <a:solidFill>
          <a:schemeClr val="tx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609599" y="609599"/>
            <a:ext cx="7315200" cy="3657600"/>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000" b="0" i="0" spc="0" baseline="0">
                <a:solidFill>
                  <a:schemeClr val="bg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add text</a:t>
            </a:r>
            <a:endParaRPr lang="en-IN"/>
          </a:p>
        </p:txBody>
      </p:sp>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5" name="Rectangle 4"/>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6" name="TextBox 5">
            <a:extLst>
              <a:ext uri="{FF2B5EF4-FFF2-40B4-BE49-F238E27FC236}">
                <a16:creationId xmlns:a16="http://schemas.microsoft.com/office/drawing/2014/main" id="{7BCC9FB4-13CB-D54F-8144-4F4D9BC0319D}"/>
              </a:ext>
            </a:extLst>
          </p:cNvPr>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7" name="Rectangle 6">
            <a:extLst>
              <a:ext uri="{FF2B5EF4-FFF2-40B4-BE49-F238E27FC236}">
                <a16:creationId xmlns:a16="http://schemas.microsoft.com/office/drawing/2014/main" id="{0F2F900C-80EC-A14A-A279-AE6A6325C06F}"/>
              </a:ext>
            </a:extLst>
          </p:cNvPr>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266107152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Custom Layout - 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440156"/>
      </p:ext>
    </p:extLst>
  </p:cSld>
  <p:clrMapOvr>
    <a:masterClrMapping/>
  </p:clrMapOvr>
  <p:hf sldNum="0" hdr="0" dt="0"/>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Custom Layout - Whit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0479713"/>
      </p:ext>
    </p:extLst>
  </p:cSld>
  <p:clrMapOvr>
    <a:masterClrMapping/>
  </p:clrMapOvr>
  <p:hf sldNum="0" hdr="0" dt="0"/>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Final">
    <p:bg>
      <p:bgPr>
        <a:solidFill>
          <a:schemeClr val="tx1"/>
        </a:solidFill>
        <a:effectLst/>
      </p:bgPr>
    </p:bg>
    <p:spTree>
      <p:nvGrpSpPr>
        <p:cNvPr id="1" name="Shape 1205"/>
        <p:cNvGrpSpPr/>
        <p:nvPr/>
      </p:nvGrpSpPr>
      <p:grpSpPr>
        <a:xfrm>
          <a:off x="0" y="0"/>
          <a:ext cx="0" cy="0"/>
          <a:chOff x="0" y="0"/>
          <a:chExt cx="0" cy="0"/>
        </a:xfrm>
      </p:grpSpPr>
      <p:sp>
        <p:nvSpPr>
          <p:cNvPr id="5" name="TextBox 4">
            <a:extLst>
              <a:ext uri="{FF2B5EF4-FFF2-40B4-BE49-F238E27FC236}">
                <a16:creationId xmlns:a16="http://schemas.microsoft.com/office/drawing/2014/main" id="{43710692-A337-4CDE-8EC2-CB98BE948257}"/>
              </a:ext>
            </a:extLst>
          </p:cNvPr>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a:extLst>
              <a:ext uri="{FF2B5EF4-FFF2-40B4-BE49-F238E27FC236}">
                <a16:creationId xmlns:a16="http://schemas.microsoft.com/office/drawing/2014/main" id="{90E77429-CD60-4CB6-83B0-AFDA53B85F59}"/>
              </a:ext>
            </a:extLst>
          </p:cNvPr>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16" name="Text Placeholder 5">
            <a:extLst>
              <a:ext uri="{FF2B5EF4-FFF2-40B4-BE49-F238E27FC236}">
                <a16:creationId xmlns:a16="http://schemas.microsoft.com/office/drawing/2014/main" id="{E3F560D5-0FDF-4DD3-A898-6D44BD125439}"/>
              </a:ext>
            </a:extLst>
          </p:cNvPr>
          <p:cNvSpPr>
            <a:spLocks noGrp="1"/>
          </p:cNvSpPr>
          <p:nvPr>
            <p:ph type="body" sz="quarter" idx="14" hasCustomPrompt="1"/>
          </p:nvPr>
        </p:nvSpPr>
        <p:spPr>
          <a:xfrm>
            <a:off x="1333500" y="4173538"/>
            <a:ext cx="3825875" cy="228600"/>
          </a:xfrm>
        </p:spPr>
        <p:txBody>
          <a:bodyPr/>
          <a:lstStyle>
            <a:lvl1pPr marL="1800" indent="0">
              <a:buNone/>
              <a:defRPr sz="1200" b="1" baseline="0">
                <a:solidFill>
                  <a:schemeClr val="bg1"/>
                </a:solidFill>
              </a:defRPr>
            </a:lvl1pPr>
          </a:lstStyle>
          <a:p>
            <a:pPr lvl="0"/>
            <a:r>
              <a:rPr lang="en-US" err="1"/>
              <a:t>Firstname</a:t>
            </a:r>
            <a:r>
              <a:rPr lang="en-US"/>
              <a:t> </a:t>
            </a:r>
            <a:r>
              <a:rPr lang="en-US" err="1"/>
              <a:t>Lastname</a:t>
            </a:r>
            <a:endParaRPr lang="en-US"/>
          </a:p>
        </p:txBody>
      </p:sp>
      <p:sp>
        <p:nvSpPr>
          <p:cNvPr id="17" name="Shape 362">
            <a:extLst>
              <a:ext uri="{FF2B5EF4-FFF2-40B4-BE49-F238E27FC236}">
                <a16:creationId xmlns:a16="http://schemas.microsoft.com/office/drawing/2014/main" id="{5F6566D6-28E7-4358-AB27-620DF23791B5}"/>
              </a:ext>
            </a:extLst>
          </p:cNvPr>
          <p:cNvSpPr txBox="1">
            <a:spLocks noGrp="1"/>
          </p:cNvSpPr>
          <p:nvPr>
            <p:ph type="ctrTitle" hasCustomPrompt="1"/>
          </p:nvPr>
        </p:nvSpPr>
        <p:spPr>
          <a:xfrm>
            <a:off x="1333500" y="1070715"/>
            <a:ext cx="3825875" cy="1493837"/>
          </a:xfrm>
          <a:prstGeom prst="rect">
            <a:avLst/>
          </a:prstGeom>
        </p:spPr>
        <p:txBody>
          <a:bodyPr lIns="0" tIns="0" rIns="91440" bIns="0" anchor="t" anchorCtr="0">
            <a:noAutofit/>
          </a:bodyPr>
          <a:lstStyle>
            <a:lvl1pPr marR="0" lvl="0" algn="l" rtl="0">
              <a:lnSpc>
                <a:spcPct val="110000"/>
              </a:lnSpc>
              <a:spcBef>
                <a:spcPts val="400"/>
              </a:spcBef>
              <a:spcAft>
                <a:spcPts val="400"/>
              </a:spcAft>
              <a:buClr>
                <a:srgbClr val="073763"/>
              </a:buClr>
              <a:buSzPct val="100000"/>
              <a:buNone/>
              <a:defRPr sz="4000" b="0" i="0" u="none" strike="noStrike" cap="none" spc="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lnSpc>
                <a:spcPct val="110000"/>
              </a:lnSpc>
              <a:spcBef>
                <a:spcPts val="400"/>
              </a:spcBef>
              <a:spcAft>
                <a:spcPts val="400"/>
              </a:spcAft>
            </a:pPr>
            <a:r>
              <a:rPr lang="en-US" sz="4000">
                <a:solidFill>
                  <a:schemeClr val="bg1"/>
                </a:solidFill>
              </a:rPr>
              <a:t>Click to add text</a:t>
            </a:r>
          </a:p>
        </p:txBody>
      </p:sp>
      <p:sp>
        <p:nvSpPr>
          <p:cNvPr id="18" name="Rectangle 17">
            <a:extLst>
              <a:ext uri="{FF2B5EF4-FFF2-40B4-BE49-F238E27FC236}">
                <a16:creationId xmlns:a16="http://schemas.microsoft.com/office/drawing/2014/main" id="{DE624C03-4320-4B63-8276-733727E827C9}"/>
              </a:ext>
            </a:extLst>
          </p:cNvPr>
          <p:cNvSpPr/>
          <p:nvPr/>
        </p:nvSpPr>
        <p:spPr>
          <a:xfrm>
            <a:off x="5682343" y="4173538"/>
            <a:ext cx="5500664" cy="1851854"/>
          </a:xfrm>
          <a:prstGeom prst="rect">
            <a:avLst/>
          </a:prstGeom>
        </p:spPr>
        <p:txBody>
          <a:bodyPr wrap="square" lIns="0" tIns="0" rIns="0" bIns="0">
            <a:noAutofit/>
          </a:bodyPr>
          <a:lstStyle/>
          <a:p>
            <a:pPr marL="8466" indent="0">
              <a:lnSpc>
                <a:spcPct val="120000"/>
              </a:lnSpc>
              <a:spcAft>
                <a:spcPts val="800"/>
              </a:spcAft>
              <a:buNone/>
            </a:pPr>
            <a:r>
              <a:rPr lang="en-IN" sz="900" b="1" dirty="0">
                <a:solidFill>
                  <a:srgbClr val="667686"/>
                </a:solidFill>
                <a:latin typeface="Arial" panose="020B0604020202020204" pitchFamily="34" charset="0"/>
                <a:cs typeface="Arial" panose="020B0604020202020204" pitchFamily="34" charset="0"/>
              </a:rPr>
              <a:t>Disclaimer:</a:t>
            </a:r>
            <a:r>
              <a:rPr lang="en-IN" sz="900" dirty="0">
                <a:solidFill>
                  <a:srgbClr val="667686"/>
                </a:solidFill>
                <a:latin typeface="Arial" panose="020B0604020202020204" pitchFamily="34" charset="0"/>
                <a:cs typeface="Arial" panose="020B0604020202020204" pitchFamily="34" charset="0"/>
              </a:rPr>
              <a:t> This document is for informational purposes only and is subject to change without notice. This document and its content herein are believed to be accurate as of its date of publication. However, Orion Systems Integrators, LLC and its affiliates (herein referred as Orion) makes no guarantee, representations or warranties with regard to the enclosed information and specifically disclaims the implied warranties of fitness for a particular purpose and merchantability. As each user of Orion services is likely to be unique in their requirements in the use of such software solutions and their business processes, users of this document are always advised to discuss the content of this document with their Orion representatives. </a:t>
            </a:r>
          </a:p>
          <a:p>
            <a:pPr marL="8466" indent="0">
              <a:lnSpc>
                <a:spcPct val="120000"/>
              </a:lnSpc>
              <a:spcAft>
                <a:spcPts val="800"/>
              </a:spcAft>
              <a:buNone/>
            </a:pPr>
            <a:r>
              <a:rPr lang="en-IN" sz="900" dirty="0">
                <a:solidFill>
                  <a:srgbClr val="667686"/>
                </a:solidFill>
                <a:latin typeface="Arial" panose="020B0604020202020204" pitchFamily="34" charset="0"/>
                <a:cs typeface="Arial" panose="020B0604020202020204" pitchFamily="34" charset="0"/>
              </a:rPr>
              <a:t>Orion</a:t>
            </a:r>
            <a:r>
              <a:rPr lang="en-IN" sz="900" baseline="30000" dirty="0">
                <a:solidFill>
                  <a:srgbClr val="667686"/>
                </a:solidFill>
                <a:latin typeface="Arial" panose="020B0604020202020204" pitchFamily="34" charset="0"/>
                <a:cs typeface="Arial" panose="020B0604020202020204" pitchFamily="34" charset="0"/>
              </a:rPr>
              <a:t>SM</a:t>
            </a:r>
            <a:r>
              <a:rPr lang="en-IN" sz="900" dirty="0">
                <a:solidFill>
                  <a:srgbClr val="667686"/>
                </a:solidFill>
                <a:latin typeface="Arial" panose="020B0604020202020204" pitchFamily="34" charset="0"/>
                <a:cs typeface="Arial" panose="020B0604020202020204" pitchFamily="34" charset="0"/>
              </a:rPr>
              <a:t> and Orion Innovation</a:t>
            </a:r>
            <a:r>
              <a:rPr lang="en-IN" sz="900" baseline="30000" dirty="0">
                <a:solidFill>
                  <a:srgbClr val="667686"/>
                </a:solidFill>
                <a:latin typeface="Arial" panose="020B0604020202020204" pitchFamily="34" charset="0"/>
                <a:cs typeface="Arial" panose="020B0604020202020204" pitchFamily="34" charset="0"/>
              </a:rPr>
              <a:t>SM</a:t>
            </a:r>
            <a:r>
              <a:rPr lang="en-IN" sz="900" dirty="0">
                <a:solidFill>
                  <a:srgbClr val="667686"/>
                </a:solidFill>
                <a:latin typeface="Arial" panose="020B0604020202020204" pitchFamily="34" charset="0"/>
                <a:cs typeface="Arial" panose="020B0604020202020204" pitchFamily="34" charset="0"/>
              </a:rPr>
              <a:t> are service marks of Orion Systems Integrators, LLC. </a:t>
            </a:r>
            <a:br>
              <a:rPr lang="en-IN" sz="900" dirty="0">
                <a:solidFill>
                  <a:srgbClr val="667686"/>
                </a:solidFill>
                <a:latin typeface="Arial" panose="020B0604020202020204" pitchFamily="34" charset="0"/>
                <a:cs typeface="Arial" panose="020B0604020202020204" pitchFamily="34" charset="0"/>
              </a:rPr>
            </a:br>
            <a:r>
              <a:rPr lang="en-IN" sz="900" dirty="0">
                <a:solidFill>
                  <a:srgbClr val="667686"/>
                </a:solidFill>
                <a:latin typeface="Arial" panose="020B0604020202020204" pitchFamily="34" charset="0"/>
                <a:cs typeface="Arial" panose="020B0604020202020204" pitchFamily="34" charset="0"/>
              </a:rPr>
              <a:t>All other trademarks acknowledged. </a:t>
            </a:r>
          </a:p>
          <a:p>
            <a:pPr marL="8466" indent="0">
              <a:lnSpc>
                <a:spcPct val="120000"/>
              </a:lnSpc>
              <a:spcAft>
                <a:spcPts val="800"/>
              </a:spcAft>
              <a:buNone/>
            </a:pPr>
            <a:r>
              <a:rPr lang="en-US" sz="900" dirty="0">
                <a:solidFill>
                  <a:srgbClr val="667686"/>
                </a:solidFill>
                <a:latin typeface="Arial" panose="020B0604020202020204" pitchFamily="34" charset="0"/>
                <a:cs typeface="Arial" panose="020B0604020202020204" pitchFamily="34" charset="0"/>
              </a:rPr>
              <a:t>Copyright © 2020 Orion Systems Integrators, LLC.</a:t>
            </a:r>
          </a:p>
        </p:txBody>
      </p:sp>
      <p:pic>
        <p:nvPicPr>
          <p:cNvPr id="20" name="Picture 19">
            <a:extLst>
              <a:ext uri="{FF2B5EF4-FFF2-40B4-BE49-F238E27FC236}">
                <a16:creationId xmlns:a16="http://schemas.microsoft.com/office/drawing/2014/main" id="{73E40031-11D0-43D2-9FA4-4700A6108477}"/>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bwMode="black">
          <a:xfrm>
            <a:off x="5682343" y="1200150"/>
            <a:ext cx="1881542" cy="408398"/>
          </a:xfrm>
          <a:prstGeom prst="rect">
            <a:avLst/>
          </a:prstGeom>
          <a:noFill/>
        </p:spPr>
      </p:pic>
      <p:cxnSp>
        <p:nvCxnSpPr>
          <p:cNvPr id="21" name="Straight Connector 20">
            <a:extLst>
              <a:ext uri="{FF2B5EF4-FFF2-40B4-BE49-F238E27FC236}">
                <a16:creationId xmlns:a16="http://schemas.microsoft.com/office/drawing/2014/main" id="{5C480049-24BA-4EC8-A200-CDE0581285B4}"/>
              </a:ext>
            </a:extLst>
          </p:cNvPr>
          <p:cNvCxnSpPr>
            <a:cxnSpLocks/>
          </p:cNvCxnSpPr>
          <p:nvPr/>
        </p:nvCxnSpPr>
        <p:spPr>
          <a:xfrm>
            <a:off x="1322070" y="3796348"/>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Shape 1047">
            <a:extLst>
              <a:ext uri="{FF2B5EF4-FFF2-40B4-BE49-F238E27FC236}">
                <a16:creationId xmlns:a16="http://schemas.microsoft.com/office/drawing/2014/main" id="{E4D1966A-BB78-4F5C-94B1-44D428EB217C}"/>
              </a:ext>
            </a:extLst>
          </p:cNvPr>
          <p:cNvSpPr txBox="1">
            <a:spLocks noGrp="1"/>
          </p:cNvSpPr>
          <p:nvPr>
            <p:ph type="body" idx="11" hasCustomPrompt="1"/>
          </p:nvPr>
        </p:nvSpPr>
        <p:spPr>
          <a:xfrm>
            <a:off x="1333500" y="4431082"/>
            <a:ext cx="3825875" cy="228600"/>
          </a:xfrm>
          <a:prstGeom prst="rect">
            <a:avLst/>
          </a:prstGeom>
        </p:spPr>
        <p:txBody>
          <a:bodyPr lIns="0" tIns="0" rIns="0" bIns="0" anchor="t" anchorCtr="0">
            <a:noAutofit/>
          </a:bodyPr>
          <a:lstStyle>
            <a:lvl1pPr marL="0" marR="0" lvl="0" indent="0" algn="l" defTabSz="1219170" rtl="0" eaLnBrk="1" fontAlgn="auto" latinLnBrk="0" hangingPunct="1">
              <a:lnSpc>
                <a:spcPct val="110000"/>
              </a:lnSpc>
              <a:spcBef>
                <a:spcPts val="200"/>
              </a:spcBef>
              <a:spcAft>
                <a:spcPts val="200"/>
              </a:spcAft>
              <a:buClr>
                <a:schemeClr val="bg1">
                  <a:lumMod val="65000"/>
                </a:schemeClr>
              </a:buClr>
              <a:buSzTx/>
              <a:buFont typeface="Arial" panose="020B0604020202020204" pitchFamily="34" charset="0"/>
              <a:buNone/>
              <a:tabLst/>
              <a:defRPr sz="1200" b="0" i="0" u="none" strike="noStrike" cap="none" baseline="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b="1"/>
              <a:t>Title</a:t>
            </a:r>
          </a:p>
        </p:txBody>
      </p:sp>
      <p:sp>
        <p:nvSpPr>
          <p:cNvPr id="23" name="Shape 1047">
            <a:extLst>
              <a:ext uri="{FF2B5EF4-FFF2-40B4-BE49-F238E27FC236}">
                <a16:creationId xmlns:a16="http://schemas.microsoft.com/office/drawing/2014/main" id="{0E890349-D0CF-4DDE-B994-7F13CFAD5DFC}"/>
              </a:ext>
            </a:extLst>
          </p:cNvPr>
          <p:cNvSpPr txBox="1">
            <a:spLocks noGrp="1"/>
          </p:cNvSpPr>
          <p:nvPr>
            <p:ph type="body" idx="12" hasCustomPrompt="1"/>
          </p:nvPr>
        </p:nvSpPr>
        <p:spPr>
          <a:xfrm>
            <a:off x="1333500" y="4686198"/>
            <a:ext cx="3825875" cy="228600"/>
          </a:xfrm>
          <a:prstGeom prst="rect">
            <a:avLst/>
          </a:prstGeom>
        </p:spPr>
        <p:txBody>
          <a:bodyPr lIns="0" tIns="0" rIns="0" bIns="0" anchor="t" anchorCtr="0">
            <a:noAutofit/>
          </a:bodyPr>
          <a:lstStyle>
            <a:lvl1pPr marL="0" marR="0" lvl="0" indent="0" algn="l" defTabSz="1219170" rtl="0" eaLnBrk="1" fontAlgn="auto" latinLnBrk="0" hangingPunct="1">
              <a:lnSpc>
                <a:spcPct val="110000"/>
              </a:lnSpc>
              <a:spcBef>
                <a:spcPts val="200"/>
              </a:spcBef>
              <a:spcAft>
                <a:spcPts val="200"/>
              </a:spcAft>
              <a:buClr>
                <a:schemeClr val="bg1">
                  <a:lumMod val="65000"/>
                </a:schemeClr>
              </a:buClr>
              <a:buSzTx/>
              <a:buFont typeface="Arial" panose="020B0604020202020204" pitchFamily="34" charset="0"/>
              <a:buNone/>
              <a:tabLst/>
              <a:defRPr sz="1200" b="0" i="0" u="none" strike="noStrike" cap="none" baseline="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b="1"/>
              <a:t>email@orioninc.com</a:t>
            </a:r>
          </a:p>
        </p:txBody>
      </p:sp>
      <p:sp>
        <p:nvSpPr>
          <p:cNvPr id="24" name="Shape 1047">
            <a:extLst>
              <a:ext uri="{FF2B5EF4-FFF2-40B4-BE49-F238E27FC236}">
                <a16:creationId xmlns:a16="http://schemas.microsoft.com/office/drawing/2014/main" id="{282AA453-A754-44B4-A30C-6D7F141886F1}"/>
              </a:ext>
            </a:extLst>
          </p:cNvPr>
          <p:cNvSpPr txBox="1">
            <a:spLocks noGrp="1"/>
          </p:cNvSpPr>
          <p:nvPr>
            <p:ph type="body" idx="13" hasCustomPrompt="1"/>
          </p:nvPr>
        </p:nvSpPr>
        <p:spPr>
          <a:xfrm>
            <a:off x="1333500" y="4941314"/>
            <a:ext cx="3825875" cy="228600"/>
          </a:xfrm>
          <a:prstGeom prst="rect">
            <a:avLst/>
          </a:prstGeom>
        </p:spPr>
        <p:txBody>
          <a:bodyPr lIns="0" tIns="0" rIns="0" bIns="0" anchor="t" anchorCtr="0">
            <a:noAutofit/>
          </a:bodyPr>
          <a:lstStyle>
            <a:lvl1pPr marL="0" marR="0" lvl="0" indent="0" algn="l" defTabSz="1219170" rtl="0" eaLnBrk="1" fontAlgn="auto" latinLnBrk="0" hangingPunct="1">
              <a:lnSpc>
                <a:spcPct val="110000"/>
              </a:lnSpc>
              <a:spcBef>
                <a:spcPts val="200"/>
              </a:spcBef>
              <a:spcAft>
                <a:spcPts val="200"/>
              </a:spcAft>
              <a:buClr>
                <a:schemeClr val="bg1">
                  <a:lumMod val="65000"/>
                </a:schemeClr>
              </a:buClr>
              <a:buSzTx/>
              <a:buFont typeface="Arial" panose="020B0604020202020204" pitchFamily="34" charset="0"/>
              <a:buNone/>
              <a:tabLst/>
              <a:defRPr sz="1200" b="0" i="0" u="none" strike="noStrike" cap="none" baseline="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b="1"/>
              <a:t>123.456.7890</a:t>
            </a:r>
          </a:p>
        </p:txBody>
      </p:sp>
      <p:sp>
        <p:nvSpPr>
          <p:cNvPr id="25" name="TextBox 24">
            <a:extLst>
              <a:ext uri="{FF2B5EF4-FFF2-40B4-BE49-F238E27FC236}">
                <a16:creationId xmlns:a16="http://schemas.microsoft.com/office/drawing/2014/main" id="{0C83B729-C259-437A-8677-3F9B5C74A120}"/>
              </a:ext>
            </a:extLst>
          </p:cNvPr>
          <p:cNvSpPr txBox="1"/>
          <p:nvPr/>
        </p:nvSpPr>
        <p:spPr>
          <a:xfrm>
            <a:off x="1333500" y="5547360"/>
            <a:ext cx="3825875" cy="203133"/>
          </a:xfrm>
          <a:prstGeom prst="rect">
            <a:avLst/>
          </a:prstGeom>
          <a:noFill/>
          <a:ln>
            <a:noFill/>
          </a:ln>
        </p:spPr>
        <p:txBody>
          <a:bodyPr wrap="square" lIns="0" tIns="0" rIns="0" bIns="0" rtlCol="0">
            <a:spAutoFit/>
          </a:bodyPr>
          <a:lstStyle/>
          <a:p>
            <a:pPr algn="l">
              <a:lnSpc>
                <a:spcPct val="110000"/>
              </a:lnSpc>
              <a:spcBef>
                <a:spcPts val="400"/>
              </a:spcBef>
              <a:spcAft>
                <a:spcPts val="400"/>
              </a:spcAft>
            </a:pPr>
            <a:r>
              <a:rPr lang="en-IN" sz="1200" dirty="0">
                <a:solidFill>
                  <a:schemeClr val="bg1"/>
                </a:solidFill>
              </a:rPr>
              <a:t>orioninc.com</a:t>
            </a:r>
            <a:endParaRPr lang="en-US" sz="1200" dirty="0">
              <a:solidFill>
                <a:schemeClr val="bg1"/>
              </a:solidFill>
            </a:endParaRPr>
          </a:p>
        </p:txBody>
      </p:sp>
    </p:spTree>
    <p:extLst>
      <p:ext uri="{BB962C8B-B14F-4D97-AF65-F5344CB8AC3E}">
        <p14:creationId xmlns:p14="http://schemas.microsoft.com/office/powerpoint/2010/main" val="439588591"/>
      </p:ext>
    </p:extLst>
  </p:cSld>
  <p:clrMapOvr>
    <a:masterClrMapping/>
  </p:clrMapOvr>
  <p:hf sldNum="0" hdr="0" dt="0"/>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Contents/Agenda">
    <p:spTree>
      <p:nvGrpSpPr>
        <p:cNvPr id="1" name="Shape 186"/>
        <p:cNvGrpSpPr/>
        <p:nvPr/>
      </p:nvGrpSpPr>
      <p:grpSpPr>
        <a:xfrm>
          <a:off x="0" y="0"/>
          <a:ext cx="0" cy="0"/>
          <a:chOff x="0" y="0"/>
          <a:chExt cx="0" cy="0"/>
        </a:xfrm>
      </p:grpSpPr>
      <p:sp>
        <p:nvSpPr>
          <p:cNvPr id="362" name="Shape 362"/>
          <p:cNvSpPr txBox="1">
            <a:spLocks noGrp="1"/>
          </p:cNvSpPr>
          <p:nvPr>
            <p:ph type="ctrTitle"/>
          </p:nvPr>
        </p:nvSpPr>
        <p:spPr>
          <a:xfrm>
            <a:off x="1324708" y="1022332"/>
            <a:ext cx="3625362" cy="2401906"/>
          </a:xfrm>
          <a:prstGeom prst="rect">
            <a:avLst/>
          </a:prstGeom>
        </p:spPr>
        <p:txBody>
          <a:bodyPr lIns="0" tIns="0" rIns="91440" bIns="0" anchor="t" anchorCtr="0">
            <a:noAutofit/>
          </a:bodyPr>
          <a:lstStyle>
            <a:lvl1pPr marR="0" lvl="0" algn="l" rtl="0">
              <a:lnSpc>
                <a:spcPct val="90000"/>
              </a:lnSpc>
              <a:spcBef>
                <a:spcPts val="0"/>
              </a:spcBef>
              <a:spcAft>
                <a:spcPts val="0"/>
              </a:spcAft>
              <a:buClr>
                <a:srgbClr val="073763"/>
              </a:buClr>
              <a:buSzPct val="100000"/>
              <a:buNone/>
              <a:defRPr sz="3733" b="0" i="0" u="none" strike="noStrike" cap="none" spc="0" dirty="0">
                <a:solidFill>
                  <a:schemeClr val="tx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a:t>Click to edit Master title style</a:t>
            </a:r>
            <a:endParaRPr/>
          </a:p>
        </p:txBody>
      </p:sp>
      <p:sp>
        <p:nvSpPr>
          <p:cNvPr id="181" name="Shape 1047"/>
          <p:cNvSpPr txBox="1">
            <a:spLocks noGrp="1"/>
          </p:cNvSpPr>
          <p:nvPr>
            <p:ph type="body" idx="10"/>
          </p:nvPr>
        </p:nvSpPr>
        <p:spPr>
          <a:xfrm>
            <a:off x="5159375" y="1946276"/>
            <a:ext cx="5638800" cy="3901440"/>
          </a:xfrm>
          <a:prstGeom prst="rect">
            <a:avLst/>
          </a:prstGeom>
        </p:spPr>
        <p:txBody>
          <a:bodyPr lIns="0" tIns="0" rIns="0" bIns="0" anchor="t" anchorCtr="0">
            <a:noAutofit/>
          </a:bodyPr>
          <a:lstStyle>
            <a:lvl1pPr marL="349250" lvl="0" indent="-349250">
              <a:lnSpc>
                <a:spcPct val="110000"/>
              </a:lnSpc>
              <a:spcBef>
                <a:spcPts val="0"/>
              </a:spcBef>
              <a:spcAft>
                <a:spcPts val="1600"/>
              </a:spcAft>
              <a:buClr>
                <a:srgbClr val="28C3F3"/>
              </a:buClr>
              <a:buFont typeface="+mj-lt"/>
              <a:buAutoNum type="arabicPeriod"/>
              <a:tabLst/>
              <a:defRPr sz="2667" b="0" i="0" u="none" strike="noStrike" cap="none" dirty="0">
                <a:solidFill>
                  <a:schemeClr val="tx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a:t>Click to edit Master text styles</a:t>
            </a:r>
          </a:p>
        </p:txBody>
      </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9" name="Rectangle 8"/>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221388482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2_Text Narrow - Right">
    <p:spTree>
      <p:nvGrpSpPr>
        <p:cNvPr id="1" name="Shape 186"/>
        <p:cNvGrpSpPr/>
        <p:nvPr/>
      </p:nvGrpSpPr>
      <p:grpSpPr>
        <a:xfrm>
          <a:off x="0" y="0"/>
          <a:ext cx="0" cy="0"/>
          <a:chOff x="0" y="0"/>
          <a:chExt cx="0" cy="0"/>
        </a:xfrm>
      </p:grpSpPr>
      <p:sp>
        <p:nvSpPr>
          <p:cNvPr id="362" name="Shape 362"/>
          <p:cNvSpPr txBox="1">
            <a:spLocks noGrp="1"/>
          </p:cNvSpPr>
          <p:nvPr>
            <p:ph type="ctrTitle" hasCustomPrompt="1"/>
          </p:nvPr>
        </p:nvSpPr>
        <p:spPr>
          <a:xfrm>
            <a:off x="612648" y="457200"/>
            <a:ext cx="10972800" cy="457200"/>
          </a:xfrm>
          <a:prstGeom prst="rect">
            <a:avLst/>
          </a:prstGeom>
        </p:spPr>
        <p:txBody>
          <a:bodyPr lIns="0" tIns="0" rIns="0" bIns="0" anchor="t" anchorCtr="0">
            <a:noAutofit/>
          </a:bodyPr>
          <a:lstStyle>
            <a:lvl1pPr marR="0" lvl="0" algn="l" rtl="0">
              <a:lnSpc>
                <a:spcPct val="110000"/>
              </a:lnSpc>
              <a:spcBef>
                <a:spcPts val="0"/>
              </a:spcBef>
              <a:spcAft>
                <a:spcPts val="800"/>
              </a:spcAft>
              <a:buClr>
                <a:srgbClr val="073763"/>
              </a:buClr>
              <a:buSzPct val="100000"/>
              <a:buNone/>
              <a:defRPr sz="1200" b="0" i="0" u="none" strike="noStrike" cap="none" spc="200" baseline="0" dirty="0">
                <a:solidFill>
                  <a:schemeClr val="tx2"/>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a:t>CLICK TO EDIT MASTER TITLE STYLE</a:t>
            </a:r>
          </a:p>
        </p:txBody>
      </p:sp>
      <p:sp>
        <p:nvSpPr>
          <p:cNvPr id="9" name="Text Placeholder 10">
            <a:extLst>
              <a:ext uri="{FF2B5EF4-FFF2-40B4-BE49-F238E27FC236}">
                <a16:creationId xmlns:a16="http://schemas.microsoft.com/office/drawing/2014/main" id="{423C900A-B2B3-4245-8650-AB97643C2F7F}"/>
              </a:ext>
            </a:extLst>
          </p:cNvPr>
          <p:cNvSpPr>
            <a:spLocks noGrp="1"/>
          </p:cNvSpPr>
          <p:nvPr>
            <p:ph type="body" sz="quarter" idx="23"/>
          </p:nvPr>
        </p:nvSpPr>
        <p:spPr>
          <a:xfrm>
            <a:off x="8514026" y="1341120"/>
            <a:ext cx="3048001" cy="4876800"/>
          </a:xfrm>
        </p:spPr>
        <p:txBody>
          <a:bodyPr>
            <a:noAutofit/>
          </a:bodyPr>
          <a:lstStyle>
            <a:lvl1pPr marL="152396" indent="-152396">
              <a:tabLst/>
              <a:defRPr sz="1867">
                <a:solidFill>
                  <a:schemeClr val="tx2"/>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2" name="Footer Placeholder 1">
            <a:extLst>
              <a:ext uri="{FF2B5EF4-FFF2-40B4-BE49-F238E27FC236}">
                <a16:creationId xmlns:a16="http://schemas.microsoft.com/office/drawing/2014/main" id="{34C129C0-E527-C242-BCBD-F8027A93F33D}"/>
              </a:ext>
            </a:extLst>
          </p:cNvPr>
          <p:cNvSpPr>
            <a:spLocks noGrp="1"/>
          </p:cNvSpPr>
          <p:nvPr>
            <p:ph type="ftr" sz="quarter" idx="24"/>
          </p:nvPr>
        </p:nvSpPr>
        <p:spPr/>
        <p:txBody>
          <a:bodyPr>
            <a:noAutofit/>
          </a:bodyPr>
          <a:lstStyle/>
          <a:p>
            <a:r>
              <a:rPr lang="en-US" dirty="0"/>
              <a:t>Proprietary and Confidential</a:t>
            </a:r>
          </a:p>
        </p:txBody>
      </p:sp>
      <p:sp>
        <p:nvSpPr>
          <p:cNvPr id="3" name="Slide Number Placeholder 2">
            <a:extLst>
              <a:ext uri="{FF2B5EF4-FFF2-40B4-BE49-F238E27FC236}">
                <a16:creationId xmlns:a16="http://schemas.microsoft.com/office/drawing/2014/main" id="{94B468D7-E4D8-E24E-BEA8-B750CCE7D627}"/>
              </a:ext>
            </a:extLst>
          </p:cNvPr>
          <p:cNvSpPr>
            <a:spLocks noGrp="1"/>
          </p:cNvSpPr>
          <p:nvPr>
            <p:ph type="sldNum" sz="quarter" idx="25"/>
          </p:nvPr>
        </p:nvSpPr>
        <p:spPr/>
        <p:txBody>
          <a:bodyPr>
            <a:noAutofit/>
          </a:bodyPr>
          <a:lstStyle/>
          <a:p>
            <a:fld id="{9195F81D-A940-3B43-97FE-7384056E215E}" type="slidenum">
              <a:rPr lang="en-US" smtClean="0"/>
              <a:pPr/>
              <a:t>‹#›</a:t>
            </a:fld>
            <a:r>
              <a:rPr lang="en-US" dirty="0"/>
              <a:t> </a:t>
            </a:r>
          </a:p>
        </p:txBody>
      </p:sp>
    </p:spTree>
    <p:extLst>
      <p:ext uri="{BB962C8B-B14F-4D97-AF65-F5344CB8AC3E}">
        <p14:creationId xmlns:p14="http://schemas.microsoft.com/office/powerpoint/2010/main" val="17743255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Title Orange - Text 1 Column Right">
    <p:spTree>
      <p:nvGrpSpPr>
        <p:cNvPr id="1" name="Shape 186"/>
        <p:cNvGrpSpPr/>
        <p:nvPr/>
      </p:nvGrpSpPr>
      <p:grpSpPr>
        <a:xfrm>
          <a:off x="0" y="0"/>
          <a:ext cx="0" cy="0"/>
          <a:chOff x="0" y="0"/>
          <a:chExt cx="0" cy="0"/>
        </a:xfrm>
      </p:grpSpPr>
      <p:sp>
        <p:nvSpPr>
          <p:cNvPr id="362" name="Shape 362"/>
          <p:cNvSpPr txBox="1">
            <a:spLocks noGrp="1"/>
          </p:cNvSpPr>
          <p:nvPr>
            <p:ph type="ctrTitle"/>
          </p:nvPr>
        </p:nvSpPr>
        <p:spPr>
          <a:xfrm>
            <a:off x="609600" y="487680"/>
            <a:ext cx="10972800" cy="609600"/>
          </a:xfrm>
          <a:prstGeom prst="rect">
            <a:avLst/>
          </a:prstGeom>
        </p:spPr>
        <p:txBody>
          <a:bodyPr lIns="0" tIns="0" rIns="0" bIns="0" anchor="t" anchorCtr="0"/>
          <a:lstStyle>
            <a:lvl1pPr marR="0" lvl="0" algn="l" rtl="0">
              <a:lnSpc>
                <a:spcPct val="110000"/>
              </a:lnSpc>
              <a:spcBef>
                <a:spcPts val="0"/>
              </a:spcBef>
              <a:spcAft>
                <a:spcPts val="800"/>
              </a:spcAft>
              <a:buClr>
                <a:srgbClr val="073763"/>
              </a:buClr>
              <a:buSzPct val="100000"/>
              <a:buNone/>
              <a:defRPr sz="2400" b="0" i="0" u="none" strike="noStrike" cap="none" dirty="0">
                <a:solidFill>
                  <a:srgbClr val="FC4C02"/>
                </a:solidFill>
                <a:latin typeface="Segoe UI Semilight" panose="020B0402040204020203" pitchFamily="34" charset="0"/>
                <a:ea typeface="Segoe UI Semilight" panose="020B0402040204020203" pitchFamily="34" charset="0"/>
                <a:cs typeface="Segoe UI" panose="020B0502040204020203"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a:t>Click to edit Master title style</a:t>
            </a:r>
            <a:endParaRPr/>
          </a:p>
        </p:txBody>
      </p:sp>
      <p:sp>
        <p:nvSpPr>
          <p:cNvPr id="2" name="Footer Placeholder 1">
            <a:extLst>
              <a:ext uri="{FF2B5EF4-FFF2-40B4-BE49-F238E27FC236}">
                <a16:creationId xmlns:a16="http://schemas.microsoft.com/office/drawing/2014/main" id="{7243710A-47FE-6F4B-B3AE-404D8398EB86}"/>
              </a:ext>
            </a:extLst>
          </p:cNvPr>
          <p:cNvSpPr>
            <a:spLocks noGrp="1"/>
          </p:cNvSpPr>
          <p:nvPr>
            <p:ph type="ftr" sz="quarter" idx="11"/>
          </p:nvPr>
        </p:nvSpPr>
        <p:spPr/>
        <p:txBody>
          <a:bodyPr/>
          <a:lstStyle/>
          <a:p>
            <a:r>
              <a:rPr lang="en-IN" dirty="0">
                <a:solidFill>
                  <a:schemeClr val="bg1">
                    <a:lumMod val="65000"/>
                  </a:schemeClr>
                </a:solidFill>
                <a:latin typeface="Segoe UI" panose="020B0502040204020203" pitchFamily="34" charset="0"/>
                <a:cs typeface="Segoe UI" panose="020B0502040204020203" pitchFamily="34" charset="0"/>
              </a:rPr>
              <a:t>Proprietary &amp; Confidential</a:t>
            </a:r>
          </a:p>
        </p:txBody>
      </p:sp>
      <p:sp>
        <p:nvSpPr>
          <p:cNvPr id="3" name="Slide Number Placeholder 2">
            <a:extLst>
              <a:ext uri="{FF2B5EF4-FFF2-40B4-BE49-F238E27FC236}">
                <a16:creationId xmlns:a16="http://schemas.microsoft.com/office/drawing/2014/main" id="{59DDF245-45E0-BB46-B90D-34BC7D28797B}"/>
              </a:ext>
            </a:extLst>
          </p:cNvPr>
          <p:cNvSpPr>
            <a:spLocks noGrp="1"/>
          </p:cNvSpPr>
          <p:nvPr>
            <p:ph type="sldNum" sz="quarter" idx="12"/>
          </p:nvPr>
        </p:nvSpPr>
        <p:spPr/>
        <p:txBody>
          <a:bodyPr/>
          <a:lstStyle/>
          <a:p>
            <a:fld id="{F4F498AA-9F45-434A-9071-A59C3F5BAA13}" type="slidenum">
              <a:rPr lang="en-IN" smtClean="0">
                <a:solidFill>
                  <a:schemeClr val="bg1">
                    <a:lumMod val="65000"/>
                  </a:schemeClr>
                </a:solidFill>
                <a:latin typeface="Segoe UI" panose="020B0502040204020203" pitchFamily="34" charset="0"/>
                <a:cs typeface="Segoe UI" panose="020B0502040204020203" pitchFamily="34" charset="0"/>
              </a:rPr>
              <a:pPr/>
              <a:t>‹#›</a:t>
            </a:fld>
            <a:endParaRPr lang="en-IN" dirty="0">
              <a:solidFill>
                <a:schemeClr val="bg1">
                  <a:lumMod val="65000"/>
                </a:schemeClr>
              </a:solidFill>
              <a:latin typeface="Segoe UI" panose="020B0502040204020203" pitchFamily="34" charset="0"/>
              <a:cs typeface="Segoe UI" panose="020B0502040204020203" pitchFamily="34" charset="0"/>
            </a:endParaRPr>
          </a:p>
        </p:txBody>
      </p:sp>
      <p:sp>
        <p:nvSpPr>
          <p:cNvPr id="9" name="Text Placeholder 10">
            <a:extLst>
              <a:ext uri="{FF2B5EF4-FFF2-40B4-BE49-F238E27FC236}">
                <a16:creationId xmlns:a16="http://schemas.microsoft.com/office/drawing/2014/main" id="{423C900A-B2B3-4245-8650-AB97643C2F7F}"/>
              </a:ext>
            </a:extLst>
          </p:cNvPr>
          <p:cNvSpPr>
            <a:spLocks noGrp="1"/>
          </p:cNvSpPr>
          <p:nvPr>
            <p:ph type="body" sz="quarter" idx="23"/>
          </p:nvPr>
        </p:nvSpPr>
        <p:spPr>
          <a:xfrm>
            <a:off x="8514026" y="1341120"/>
            <a:ext cx="3048001" cy="4876800"/>
          </a:xfrm>
        </p:spPr>
        <p:txBody>
          <a:bodyPr>
            <a:normAutofit/>
          </a:bodyPr>
          <a:lstStyle>
            <a:lvl1pPr marL="237061" indent="-237061">
              <a:tabLst/>
              <a:defRPr sz="1867"/>
            </a:lvl1pPr>
            <a:lvl2pPr marL="846646" indent="-237061">
              <a:tabLst/>
              <a:defRPr sz="1867"/>
            </a:lvl2pPr>
            <a:lvl3pPr marL="1456230" indent="-237061">
              <a:tabLst/>
              <a:defRPr sz="1867"/>
            </a:lvl3pPr>
            <a:lvl4pPr marL="2065815" indent="-237061">
              <a:tabLst/>
              <a:defRPr sz="1867"/>
            </a:lvl4pPr>
            <a:lvl5pPr marL="2675400" indent="-237061">
              <a:tabLst/>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089901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Title Orange - Text">
    <p:spTree>
      <p:nvGrpSpPr>
        <p:cNvPr id="1" name="Shape 186"/>
        <p:cNvGrpSpPr/>
        <p:nvPr/>
      </p:nvGrpSpPr>
      <p:grpSpPr>
        <a:xfrm>
          <a:off x="0" y="0"/>
          <a:ext cx="0" cy="0"/>
          <a:chOff x="0" y="0"/>
          <a:chExt cx="0" cy="0"/>
        </a:xfrm>
      </p:grpSpPr>
      <p:sp>
        <p:nvSpPr>
          <p:cNvPr id="362" name="Shape 362"/>
          <p:cNvSpPr txBox="1">
            <a:spLocks noGrp="1"/>
          </p:cNvSpPr>
          <p:nvPr>
            <p:ph type="ctrTitle"/>
          </p:nvPr>
        </p:nvSpPr>
        <p:spPr>
          <a:xfrm>
            <a:off x="609601" y="487680"/>
            <a:ext cx="10972800" cy="609600"/>
          </a:xfrm>
          <a:prstGeom prst="rect">
            <a:avLst/>
          </a:prstGeom>
        </p:spPr>
        <p:txBody>
          <a:bodyPr lIns="0" tIns="0" rIns="0" bIns="0" anchor="t" anchorCtr="0"/>
          <a:lstStyle>
            <a:lvl1pPr marR="0" lvl="0" algn="l" rtl="0">
              <a:lnSpc>
                <a:spcPct val="100000"/>
              </a:lnSpc>
              <a:spcBef>
                <a:spcPts val="0"/>
              </a:spcBef>
              <a:spcAft>
                <a:spcPts val="0"/>
              </a:spcAft>
              <a:buClr>
                <a:srgbClr val="073763"/>
              </a:buClr>
              <a:buSzPct val="100000"/>
              <a:buNone/>
              <a:defRPr sz="2400" b="0" i="0" u="none" strike="noStrike" cap="none" dirty="0">
                <a:solidFill>
                  <a:srgbClr val="FC4C02"/>
                </a:solidFill>
                <a:latin typeface="Segoe UI Semilight" panose="020B0402040204020203" pitchFamily="34" charset="0"/>
                <a:ea typeface="Segoe UI Semilight" panose="020B0402040204020203" pitchFamily="34" charset="0"/>
                <a:cs typeface="Segoe UI" panose="020B0502040204020203"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a:t>Click to edit Master title style</a:t>
            </a:r>
            <a:endParaRPr/>
          </a:p>
        </p:txBody>
      </p:sp>
      <p:sp>
        <p:nvSpPr>
          <p:cNvPr id="2" name="Footer Placeholder 1">
            <a:extLst>
              <a:ext uri="{FF2B5EF4-FFF2-40B4-BE49-F238E27FC236}">
                <a16:creationId xmlns:a16="http://schemas.microsoft.com/office/drawing/2014/main" id="{988C73BD-8AE4-9740-B919-FEAD045359F9}"/>
              </a:ext>
            </a:extLst>
          </p:cNvPr>
          <p:cNvSpPr>
            <a:spLocks noGrp="1"/>
          </p:cNvSpPr>
          <p:nvPr>
            <p:ph type="ftr" sz="quarter" idx="11"/>
          </p:nvPr>
        </p:nvSpPr>
        <p:spPr/>
        <p:txBody>
          <a:bodyPr/>
          <a:lstStyle/>
          <a:p>
            <a:r>
              <a:rPr lang="en-IN" dirty="0">
                <a:solidFill>
                  <a:prstClr val="white">
                    <a:lumMod val="65000"/>
                  </a:prstClr>
                </a:solidFill>
                <a:latin typeface="Segoe UI" panose="020B0502040204020203" pitchFamily="34" charset="0"/>
                <a:cs typeface="Segoe UI" panose="020B0502040204020203" pitchFamily="34" charset="0"/>
              </a:rPr>
              <a:t>Proprietary &amp; Confidential</a:t>
            </a:r>
          </a:p>
        </p:txBody>
      </p:sp>
      <p:sp>
        <p:nvSpPr>
          <p:cNvPr id="3" name="Slide Number Placeholder 2">
            <a:extLst>
              <a:ext uri="{FF2B5EF4-FFF2-40B4-BE49-F238E27FC236}">
                <a16:creationId xmlns:a16="http://schemas.microsoft.com/office/drawing/2014/main" id="{9EDF6113-B0E9-DE45-B388-39B64D121485}"/>
              </a:ext>
            </a:extLst>
          </p:cNvPr>
          <p:cNvSpPr>
            <a:spLocks noGrp="1"/>
          </p:cNvSpPr>
          <p:nvPr>
            <p:ph type="sldNum" sz="quarter" idx="12"/>
          </p:nvPr>
        </p:nvSpPr>
        <p:spPr/>
        <p:txBody>
          <a:bodyPr/>
          <a:lstStyle/>
          <a:p>
            <a:fld id="{F4F498AA-9F45-434A-9071-A59C3F5BAA13}" type="slidenum">
              <a:rPr lang="en-IN" smtClean="0">
                <a:solidFill>
                  <a:prstClr val="white">
                    <a:lumMod val="65000"/>
                  </a:prstClr>
                </a:solidFill>
                <a:latin typeface="Segoe UI" panose="020B0502040204020203" pitchFamily="34" charset="0"/>
                <a:cs typeface="Segoe UI" panose="020B0502040204020203" pitchFamily="34" charset="0"/>
              </a:rPr>
              <a:pPr/>
              <a:t>‹#›</a:t>
            </a:fld>
            <a:endParaRPr lang="en-IN" dirty="0">
              <a:solidFill>
                <a:prstClr val="white">
                  <a:lumMod val="65000"/>
                </a:prstClr>
              </a:solidFill>
              <a:latin typeface="Segoe UI" panose="020B0502040204020203" pitchFamily="34" charset="0"/>
              <a:cs typeface="Segoe UI" panose="020B0502040204020203" pitchFamily="34" charset="0"/>
            </a:endParaRPr>
          </a:p>
        </p:txBody>
      </p:sp>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609600" y="1219200"/>
            <a:ext cx="10972800" cy="4876800"/>
          </a:xfrm>
        </p:spPr>
        <p:txBody>
          <a:bodyPr/>
          <a:lstStyle>
            <a:lvl1pPr marL="232822" indent="-224356">
              <a:buClr>
                <a:schemeClr val="bg1">
                  <a:lumMod val="75000"/>
                </a:schemeClr>
              </a:buClr>
              <a:tabLst/>
              <a:defRPr b="0" i="0">
                <a:latin typeface="Segoe UI Semilight" panose="020B0402040204020203" pitchFamily="34" charset="0"/>
                <a:cs typeface="Segoe UI Semilight" panose="020B0402040204020203" pitchFamily="34" charset="0"/>
              </a:defRPr>
            </a:lvl1pPr>
            <a:lvl2pPr>
              <a:buClr>
                <a:schemeClr val="bg1">
                  <a:lumMod val="75000"/>
                </a:schemeClr>
              </a:buClr>
              <a:defRPr b="0" i="0">
                <a:latin typeface="Segoe UI Semilight" panose="020B0402040204020203" pitchFamily="34" charset="0"/>
                <a:cs typeface="Segoe UI Semilight" panose="020B0402040204020203" pitchFamily="34" charset="0"/>
              </a:defRPr>
            </a:lvl2pPr>
            <a:lvl3pPr>
              <a:buClr>
                <a:schemeClr val="bg1">
                  <a:lumMod val="75000"/>
                </a:schemeClr>
              </a:buClr>
              <a:defRPr b="0" i="0">
                <a:latin typeface="Segoe UI Semilight" panose="020B0402040204020203" pitchFamily="34" charset="0"/>
                <a:cs typeface="Segoe UI Semilight" panose="020B0402040204020203" pitchFamily="34" charset="0"/>
              </a:defRPr>
            </a:lvl3pPr>
            <a:lvl4pPr>
              <a:buClr>
                <a:schemeClr val="bg1">
                  <a:lumMod val="75000"/>
                </a:schemeClr>
              </a:buClr>
              <a:defRPr b="0" i="0">
                <a:latin typeface="Segoe UI Semilight" panose="020B0402040204020203" pitchFamily="34" charset="0"/>
                <a:cs typeface="Segoe UI Semilight" panose="020B0402040204020203" pitchFamily="34" charset="0"/>
              </a:defRPr>
            </a:lvl4pPr>
            <a:lvl5pPr>
              <a:buClr>
                <a:schemeClr val="bg1">
                  <a:lumMod val="75000"/>
                </a:schemeClr>
              </a:buClr>
              <a:defRPr b="0" i="0">
                <a:latin typeface="Segoe UI Semilight" panose="020B0402040204020203" pitchFamily="34" charset="0"/>
                <a:cs typeface="Segoe UI Semilight" panose="020B04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828906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_3-Column">
    <p:spTree>
      <p:nvGrpSpPr>
        <p:cNvPr id="1" name="Shape 186"/>
        <p:cNvGrpSpPr/>
        <p:nvPr/>
      </p:nvGrpSpPr>
      <p:grpSpPr>
        <a:xfrm>
          <a:off x="0" y="0"/>
          <a:ext cx="0" cy="0"/>
          <a:chOff x="0" y="0"/>
          <a:chExt cx="0" cy="0"/>
        </a:xfrm>
      </p:grpSpPr>
      <p:sp>
        <p:nvSpPr>
          <p:cNvPr id="16" name="Text Placeholder 10">
            <a:extLst>
              <a:ext uri="{FF2B5EF4-FFF2-40B4-BE49-F238E27FC236}">
                <a16:creationId xmlns:a16="http://schemas.microsoft.com/office/drawing/2014/main" id="{01BC477A-B5C7-C24B-BC59-4EEA5D0540D8}"/>
              </a:ext>
            </a:extLst>
          </p:cNvPr>
          <p:cNvSpPr>
            <a:spLocks noGrp="1"/>
          </p:cNvSpPr>
          <p:nvPr>
            <p:ph type="body" sz="quarter" idx="21"/>
          </p:nvPr>
        </p:nvSpPr>
        <p:spPr>
          <a:xfrm>
            <a:off x="617363" y="2032284"/>
            <a:ext cx="3535680" cy="4152206"/>
          </a:xfrm>
        </p:spPr>
        <p:txBody>
          <a:bodyPr rIns="182880">
            <a:noAutofit/>
          </a:bodyPr>
          <a:lstStyle>
            <a:lvl1pPr marL="152396" indent="-152396">
              <a:spcBef>
                <a:spcPts val="400"/>
              </a:spcBef>
              <a:spcAft>
                <a:spcPts val="400"/>
              </a:spcAft>
              <a:buClr>
                <a:schemeClr val="bg2"/>
              </a:buClr>
              <a:tabLst/>
              <a:defRPr sz="1600">
                <a:solidFill>
                  <a:schemeClr val="tx1"/>
                </a:solidFill>
              </a:defRPr>
            </a:lvl1pPr>
            <a:lvl2pPr marL="304792" indent="-152396">
              <a:spcBef>
                <a:spcPts val="400"/>
              </a:spcBef>
              <a:spcAft>
                <a:spcPts val="400"/>
              </a:spcAft>
              <a:buClr>
                <a:schemeClr val="bg2"/>
              </a:buClr>
              <a:tabLst/>
              <a:defRPr sz="1600">
                <a:solidFill>
                  <a:schemeClr val="tx1"/>
                </a:solidFill>
              </a:defRPr>
            </a:lvl2pPr>
            <a:lvl3pPr marL="457189" indent="-152396">
              <a:spcBef>
                <a:spcPts val="400"/>
              </a:spcBef>
              <a:spcAft>
                <a:spcPts val="400"/>
              </a:spcAft>
              <a:buClr>
                <a:schemeClr val="bg2"/>
              </a:buClr>
              <a:tabLst/>
              <a:defRPr sz="1600">
                <a:solidFill>
                  <a:schemeClr val="tx1"/>
                </a:solidFill>
              </a:defRPr>
            </a:lvl3pPr>
            <a:lvl4pPr marL="611702" indent="-154513">
              <a:spcBef>
                <a:spcPts val="400"/>
              </a:spcBef>
              <a:spcAft>
                <a:spcPts val="400"/>
              </a:spcAft>
              <a:buClr>
                <a:schemeClr val="bg2"/>
              </a:buClr>
              <a:tabLst/>
              <a:defRPr sz="1600">
                <a:solidFill>
                  <a:schemeClr val="tx1"/>
                </a:solidFill>
              </a:defRPr>
            </a:lvl4pPr>
            <a:lvl5pPr marL="764098" indent="-152396">
              <a:spcBef>
                <a:spcPts val="400"/>
              </a:spcBef>
              <a:spcAft>
                <a:spcPts val="400"/>
              </a:spcAft>
              <a:buClr>
                <a:schemeClr val="bg2"/>
              </a:buClr>
              <a:tabLst/>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0">
            <a:extLst>
              <a:ext uri="{FF2B5EF4-FFF2-40B4-BE49-F238E27FC236}">
                <a16:creationId xmlns:a16="http://schemas.microsoft.com/office/drawing/2014/main" id="{9108A8E9-46AC-D347-ABAD-723932DA72C3}"/>
              </a:ext>
            </a:extLst>
          </p:cNvPr>
          <p:cNvSpPr>
            <a:spLocks noGrp="1"/>
          </p:cNvSpPr>
          <p:nvPr>
            <p:ph type="body" sz="quarter" idx="22"/>
          </p:nvPr>
        </p:nvSpPr>
        <p:spPr>
          <a:xfrm>
            <a:off x="4346680" y="2032284"/>
            <a:ext cx="3535680" cy="4152206"/>
          </a:xfrm>
        </p:spPr>
        <p:txBody>
          <a:bodyPr rIns="182880">
            <a:noAutofit/>
          </a:bodyPr>
          <a:lstStyle>
            <a:lvl1pPr marL="152396" indent="-152396">
              <a:spcBef>
                <a:spcPts val="400"/>
              </a:spcBef>
              <a:spcAft>
                <a:spcPts val="400"/>
              </a:spcAft>
              <a:buClr>
                <a:schemeClr val="bg2"/>
              </a:buClr>
              <a:tabLst/>
              <a:defRPr sz="1600">
                <a:solidFill>
                  <a:schemeClr val="tx1"/>
                </a:solidFill>
              </a:defRPr>
            </a:lvl1pPr>
            <a:lvl2pPr marL="304792" indent="-152396">
              <a:spcBef>
                <a:spcPts val="400"/>
              </a:spcBef>
              <a:spcAft>
                <a:spcPts val="400"/>
              </a:spcAft>
              <a:buClr>
                <a:schemeClr val="bg2"/>
              </a:buClr>
              <a:tabLst/>
              <a:defRPr sz="1600">
                <a:solidFill>
                  <a:schemeClr val="tx1"/>
                </a:solidFill>
              </a:defRPr>
            </a:lvl2pPr>
            <a:lvl3pPr marL="457189" indent="-152396">
              <a:spcBef>
                <a:spcPts val="400"/>
              </a:spcBef>
              <a:spcAft>
                <a:spcPts val="400"/>
              </a:spcAft>
              <a:buClr>
                <a:schemeClr val="bg2"/>
              </a:buClr>
              <a:tabLst/>
              <a:defRPr sz="1600">
                <a:solidFill>
                  <a:schemeClr val="tx1"/>
                </a:solidFill>
              </a:defRPr>
            </a:lvl3pPr>
            <a:lvl4pPr marL="611702" indent="-154513">
              <a:spcBef>
                <a:spcPts val="400"/>
              </a:spcBef>
              <a:spcAft>
                <a:spcPts val="400"/>
              </a:spcAft>
              <a:buClr>
                <a:schemeClr val="bg2"/>
              </a:buClr>
              <a:tabLst/>
              <a:defRPr sz="1600">
                <a:solidFill>
                  <a:schemeClr val="tx1"/>
                </a:solidFill>
              </a:defRPr>
            </a:lvl4pPr>
            <a:lvl5pPr marL="764098" indent="-152396">
              <a:spcBef>
                <a:spcPts val="400"/>
              </a:spcBef>
              <a:spcAft>
                <a:spcPts val="400"/>
              </a:spcAft>
              <a:buClr>
                <a:schemeClr val="bg2"/>
              </a:buClr>
              <a:tabLst/>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771C5B47-E17D-F24A-9F88-A254E03ED79A}"/>
              </a:ext>
            </a:extLst>
          </p:cNvPr>
          <p:cNvSpPr>
            <a:spLocks noGrp="1"/>
          </p:cNvSpPr>
          <p:nvPr>
            <p:ph type="body" sz="quarter" idx="23"/>
          </p:nvPr>
        </p:nvSpPr>
        <p:spPr>
          <a:xfrm>
            <a:off x="8045261" y="2032284"/>
            <a:ext cx="3535680" cy="4152206"/>
          </a:xfrm>
        </p:spPr>
        <p:txBody>
          <a:bodyPr rIns="0">
            <a:noAutofit/>
          </a:bodyPr>
          <a:lstStyle>
            <a:lvl1pPr marL="152396" indent="-152396">
              <a:spcBef>
                <a:spcPts val="400"/>
              </a:spcBef>
              <a:spcAft>
                <a:spcPts val="400"/>
              </a:spcAft>
              <a:buClr>
                <a:srgbClr val="A9B9C0"/>
              </a:buClr>
              <a:tabLst/>
              <a:defRPr sz="1600">
                <a:solidFill>
                  <a:schemeClr val="tx1"/>
                </a:solidFill>
              </a:defRPr>
            </a:lvl1pPr>
            <a:lvl2pPr marL="304792" indent="-152396">
              <a:spcBef>
                <a:spcPts val="400"/>
              </a:spcBef>
              <a:spcAft>
                <a:spcPts val="400"/>
              </a:spcAft>
              <a:buClr>
                <a:schemeClr val="bg1">
                  <a:lumMod val="75000"/>
                </a:schemeClr>
              </a:buClr>
              <a:tabLst/>
              <a:defRPr sz="1600">
                <a:solidFill>
                  <a:schemeClr val="tx1"/>
                </a:solidFill>
              </a:defRPr>
            </a:lvl2pPr>
            <a:lvl3pPr marL="457189" indent="-152396">
              <a:spcBef>
                <a:spcPts val="400"/>
              </a:spcBef>
              <a:spcAft>
                <a:spcPts val="400"/>
              </a:spcAft>
              <a:buClr>
                <a:schemeClr val="bg1">
                  <a:lumMod val="75000"/>
                </a:schemeClr>
              </a:buClr>
              <a:tabLst/>
              <a:defRPr sz="1600">
                <a:solidFill>
                  <a:schemeClr val="tx1"/>
                </a:solidFill>
              </a:defRPr>
            </a:lvl3pPr>
            <a:lvl4pPr marL="611702" indent="-154513">
              <a:spcBef>
                <a:spcPts val="400"/>
              </a:spcBef>
              <a:spcAft>
                <a:spcPts val="400"/>
              </a:spcAft>
              <a:buClr>
                <a:schemeClr val="bg1">
                  <a:lumMod val="75000"/>
                </a:schemeClr>
              </a:buClr>
              <a:tabLst/>
              <a:defRPr sz="1600">
                <a:solidFill>
                  <a:schemeClr val="tx1"/>
                </a:solidFill>
              </a:defRPr>
            </a:lvl4pPr>
            <a:lvl5pPr marL="764098" indent="-152396">
              <a:spcBef>
                <a:spcPts val="400"/>
              </a:spcBef>
              <a:spcAft>
                <a:spcPts val="400"/>
              </a:spcAft>
              <a:buClr>
                <a:schemeClr val="bg1">
                  <a:lumMod val="75000"/>
                </a:schemeClr>
              </a:buClr>
              <a:tabLst/>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0" name="Rectangle 9"/>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2" name="Text Placeholder 2">
            <a:extLst>
              <a:ext uri="{FF2B5EF4-FFF2-40B4-BE49-F238E27FC236}">
                <a16:creationId xmlns:a16="http://schemas.microsoft.com/office/drawing/2014/main" id="{9D535178-0C9A-2F44-8057-64ED548EEC7C}"/>
              </a:ext>
            </a:extLst>
          </p:cNvPr>
          <p:cNvSpPr>
            <a:spLocks noGrp="1"/>
          </p:cNvSpPr>
          <p:nvPr>
            <p:ph type="body" sz="quarter" idx="19" hasCustomPrompt="1"/>
          </p:nvPr>
        </p:nvSpPr>
        <p:spPr>
          <a:xfrm>
            <a:off x="609601"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3" name="Text Placeholder 2">
            <a:extLst>
              <a:ext uri="{FF2B5EF4-FFF2-40B4-BE49-F238E27FC236}">
                <a16:creationId xmlns:a16="http://schemas.microsoft.com/office/drawing/2014/main" id="{9D535178-0C9A-2F44-8057-64ED548EEC7C}"/>
              </a:ext>
            </a:extLst>
          </p:cNvPr>
          <p:cNvSpPr>
            <a:spLocks noGrp="1"/>
          </p:cNvSpPr>
          <p:nvPr>
            <p:ph type="body" sz="quarter" idx="20" hasCustomPrompt="1"/>
          </p:nvPr>
        </p:nvSpPr>
        <p:spPr>
          <a:xfrm>
            <a:off x="4346681"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4" name="Text Placeholder 2">
            <a:extLst>
              <a:ext uri="{FF2B5EF4-FFF2-40B4-BE49-F238E27FC236}">
                <a16:creationId xmlns:a16="http://schemas.microsoft.com/office/drawing/2014/main" id="{9D535178-0C9A-2F44-8057-64ED548EEC7C}"/>
              </a:ext>
            </a:extLst>
          </p:cNvPr>
          <p:cNvSpPr>
            <a:spLocks noGrp="1"/>
          </p:cNvSpPr>
          <p:nvPr>
            <p:ph type="body" sz="quarter" idx="24" hasCustomPrompt="1"/>
          </p:nvPr>
        </p:nvSpPr>
        <p:spPr>
          <a:xfrm>
            <a:off x="8045260"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7" name="Text Placeholder 2">
            <a:extLst>
              <a:ext uri="{FF2B5EF4-FFF2-40B4-BE49-F238E27FC236}">
                <a16:creationId xmlns:a16="http://schemas.microsoft.com/office/drawing/2014/main" id="{9D535178-0C9A-2F44-8057-64ED548EEC7C}"/>
              </a:ext>
            </a:extLst>
          </p:cNvPr>
          <p:cNvSpPr>
            <a:spLocks noGrp="1"/>
          </p:cNvSpPr>
          <p:nvPr>
            <p:ph type="body" sz="quarter" idx="25"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1402619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ubsection Divider - Black">
    <p:bg>
      <p:bgPr>
        <a:solidFill>
          <a:schemeClr val="tx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1393824" y="2301813"/>
            <a:ext cx="9404351" cy="292332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400" b="0" i="0" spc="0" baseline="0">
                <a:solidFill>
                  <a:schemeClr val="bg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IN" dirty="0"/>
              <a:t>Click to Add Sub-Section Title</a:t>
            </a:r>
          </a:p>
        </p:txBody>
      </p:sp>
      <p:sp>
        <p:nvSpPr>
          <p:cNvPr id="4" name="Text Placeholder 3">
            <a:extLst>
              <a:ext uri="{FF2B5EF4-FFF2-40B4-BE49-F238E27FC236}">
                <a16:creationId xmlns:a16="http://schemas.microsoft.com/office/drawing/2014/main" id="{94AEE551-C130-9047-B822-B7365398C7BB}"/>
              </a:ext>
            </a:extLst>
          </p:cNvPr>
          <p:cNvSpPr>
            <a:spLocks noGrp="1"/>
          </p:cNvSpPr>
          <p:nvPr>
            <p:ph type="body" sz="quarter" idx="10" hasCustomPrompt="1"/>
          </p:nvPr>
        </p:nvSpPr>
        <p:spPr>
          <a:xfrm>
            <a:off x="1402533" y="1996942"/>
            <a:ext cx="4702175" cy="287383"/>
          </a:xfrm>
          <a:prstGeom prst="rect">
            <a:avLst/>
          </a:prstGeom>
        </p:spPr>
        <p:txBody>
          <a:bodyPr lIns="0" tIns="0" rIns="0" bIns="0">
            <a:noAutofit/>
          </a:bodyPr>
          <a:lstStyle>
            <a:lvl1pPr marL="0" indent="0">
              <a:buNone/>
              <a:defRPr sz="1100" b="0" i="0" spc="200" baseline="0">
                <a:solidFill>
                  <a:srgbClr val="26C3F3"/>
                </a:solidFill>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5" name="TextBox 4">
            <a:extLst>
              <a:ext uri="{FF2B5EF4-FFF2-40B4-BE49-F238E27FC236}">
                <a16:creationId xmlns:a16="http://schemas.microsoft.com/office/drawing/2014/main" id="{43710692-A337-4CDE-8EC2-CB98BE948257}"/>
              </a:ext>
            </a:extLst>
          </p:cNvPr>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a:extLst>
              <a:ext uri="{FF2B5EF4-FFF2-40B4-BE49-F238E27FC236}">
                <a16:creationId xmlns:a16="http://schemas.microsoft.com/office/drawing/2014/main" id="{90E77429-CD60-4CB6-83B0-AFDA53B85F59}"/>
              </a:ext>
            </a:extLst>
          </p:cNvPr>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pic>
        <p:nvPicPr>
          <p:cNvPr id="7" name="Picture 6">
            <a:extLst>
              <a:ext uri="{FF2B5EF4-FFF2-40B4-BE49-F238E27FC236}">
                <a16:creationId xmlns:a16="http://schemas.microsoft.com/office/drawing/2014/main" id="{7265BAA9-7A62-4B77-96D2-A1794B89D3D6}"/>
              </a:ext>
            </a:extLst>
          </p:cNvPr>
          <p:cNvPicPr>
            <a:picLocks noChangeAspect="1"/>
          </p:cNvPicPr>
          <p:nvPr userDrawn="1"/>
        </p:nvPicPr>
        <p:blipFill>
          <a:blip r:embed="rId2"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Tree>
    <p:extLst>
      <p:ext uri="{BB962C8B-B14F-4D97-AF65-F5344CB8AC3E}">
        <p14:creationId xmlns:p14="http://schemas.microsoft.com/office/powerpoint/2010/main" val="345317924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Title only - White">
    <p:spTree>
      <p:nvGrpSpPr>
        <p:cNvPr id="1" name="Shape 186"/>
        <p:cNvGrpSpPr/>
        <p:nvPr/>
      </p:nvGrpSpPr>
      <p:grpSpPr>
        <a:xfrm>
          <a:off x="0" y="0"/>
          <a:ext cx="0" cy="0"/>
          <a:chOff x="0" y="0"/>
          <a:chExt cx="0" cy="0"/>
        </a:xfrm>
      </p:grpSpPr>
      <p:sp>
        <p:nvSpPr>
          <p:cNvPr id="362" name="Shape 362"/>
          <p:cNvSpPr txBox="1">
            <a:spLocks noGrp="1"/>
          </p:cNvSpPr>
          <p:nvPr>
            <p:ph type="ctrTitle" hasCustomPrompt="1"/>
          </p:nvPr>
        </p:nvSpPr>
        <p:spPr>
          <a:xfrm>
            <a:off x="609601" y="457200"/>
            <a:ext cx="10972800" cy="457200"/>
          </a:xfrm>
          <a:prstGeom prst="rect">
            <a:avLst/>
          </a:prstGeom>
        </p:spPr>
        <p:txBody>
          <a:bodyPr lIns="0" tIns="0" rIns="0" bIns="0" anchor="t" anchorCtr="0"/>
          <a:lstStyle>
            <a:lvl1pPr marR="0" lvl="0" algn="l" defTabSz="1219170" rtl="0" eaLnBrk="1" latinLnBrk="0" hangingPunct="1">
              <a:lnSpc>
                <a:spcPct val="100000"/>
              </a:lnSpc>
              <a:spcBef>
                <a:spcPts val="0"/>
              </a:spcBef>
              <a:spcAft>
                <a:spcPts val="0"/>
              </a:spcAft>
              <a:buClr>
                <a:srgbClr val="073763"/>
              </a:buClr>
              <a:buSzPct val="100000"/>
              <a:buNone/>
              <a:defRPr sz="1200" b="0" i="0" u="none" strike="noStrike" kern="1200" cap="none" spc="200" baseline="0" dirty="0">
                <a:solidFill>
                  <a:schemeClr val="tx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a:t>CLICK TO EDIT MASTER TITLE STYLE</a:t>
            </a:r>
            <a:endParaRPr/>
          </a:p>
        </p:txBody>
      </p:sp>
      <p:sp>
        <p:nvSpPr>
          <p:cNvPr id="3" name="Slide Number Placeholder 2">
            <a:extLst>
              <a:ext uri="{FF2B5EF4-FFF2-40B4-BE49-F238E27FC236}">
                <a16:creationId xmlns:a16="http://schemas.microsoft.com/office/drawing/2014/main" id="{F509D132-2790-3A46-BDC1-0220F0557022}"/>
              </a:ext>
            </a:extLst>
          </p:cNvPr>
          <p:cNvSpPr>
            <a:spLocks noGrp="1"/>
          </p:cNvSpPr>
          <p:nvPr>
            <p:ph type="sldNum" sz="quarter" idx="15"/>
          </p:nvPr>
        </p:nvSpPr>
        <p:spPr/>
        <p:txBody>
          <a:bodyPr/>
          <a:lstStyle/>
          <a:p>
            <a:fld id="{9195F81D-A940-3B43-97FE-7384056E215E}" type="slidenum">
              <a:rPr lang="en-US" smtClean="0"/>
              <a:pPr/>
              <a:t>‹#›</a:t>
            </a:fld>
            <a:r>
              <a:rPr lang="en-US" dirty="0"/>
              <a:t> </a:t>
            </a:r>
          </a:p>
        </p:txBody>
      </p:sp>
    </p:spTree>
    <p:extLst>
      <p:ext uri="{BB962C8B-B14F-4D97-AF65-F5344CB8AC3E}">
        <p14:creationId xmlns:p14="http://schemas.microsoft.com/office/powerpoint/2010/main" val="241042292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_Text Narrow - Right - White">
    <p:spTree>
      <p:nvGrpSpPr>
        <p:cNvPr id="1" name="Shape 186"/>
        <p:cNvGrpSpPr/>
        <p:nvPr/>
      </p:nvGrpSpPr>
      <p:grpSpPr>
        <a:xfrm>
          <a:off x="0" y="0"/>
          <a:ext cx="0" cy="0"/>
          <a:chOff x="0" y="0"/>
          <a:chExt cx="0" cy="0"/>
        </a:xfrm>
      </p:grpSpPr>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0" name="Text Placeholder 8"/>
          <p:cNvSpPr>
            <a:spLocks noGrp="1"/>
          </p:cNvSpPr>
          <p:nvPr>
            <p:ph type="body" sz="quarter" idx="21"/>
          </p:nvPr>
        </p:nvSpPr>
        <p:spPr>
          <a:xfrm>
            <a:off x="8522398" y="1617341"/>
            <a:ext cx="3060000" cy="4557317"/>
          </a:xfrm>
        </p:spPr>
        <p:txBody>
          <a:bodyPr lIns="72000" tIns="72000" rIns="72000" bIns="72000"/>
          <a:lstStyle>
            <a:lvl1pPr marL="228600" indent="-228600">
              <a:spcBef>
                <a:spcPts val="400"/>
              </a:spcBef>
              <a:spcAft>
                <a:spcPts val="400"/>
              </a:spcAft>
              <a:defRPr sz="1800">
                <a:solidFill>
                  <a:schemeClr val="tx1"/>
                </a:solidFill>
              </a:defRPr>
            </a:lvl1pPr>
            <a:lvl2pPr marL="460800" indent="-228600">
              <a:spcBef>
                <a:spcPts val="400"/>
              </a:spcBef>
              <a:spcAft>
                <a:spcPts val="400"/>
              </a:spcAft>
              <a:buFont typeface="Arial" panose="020B0604020202020204" pitchFamily="34" charset="0"/>
              <a:buChar char="–"/>
              <a:defRPr sz="1800">
                <a:solidFill>
                  <a:schemeClr val="tx1"/>
                </a:solidFill>
              </a:defRPr>
            </a:lvl2pPr>
            <a:lvl3pPr marL="691200" indent="-228600">
              <a:spcBef>
                <a:spcPts val="400"/>
              </a:spcBef>
              <a:spcAft>
                <a:spcPts val="400"/>
              </a:spcAft>
              <a:buFont typeface="Courier New" panose="02070309020205020404" pitchFamily="49" charset="0"/>
              <a:buChar char="o"/>
              <a:defRPr sz="1800">
                <a:solidFill>
                  <a:schemeClr val="tx1"/>
                </a:solidFill>
              </a:defRPr>
            </a:lvl3pPr>
            <a:lvl4pPr marL="921600" indent="-230188">
              <a:spcBef>
                <a:spcPts val="400"/>
              </a:spcBef>
              <a:spcAft>
                <a:spcPts val="400"/>
              </a:spcAft>
              <a:buFont typeface="Arial" panose="020B0604020202020204" pitchFamily="34" charset="0"/>
              <a:buChar char="–"/>
              <a:defRPr sz="1800">
                <a:solidFill>
                  <a:schemeClr val="tx1"/>
                </a:solidFill>
              </a:defRPr>
            </a:lvl4pPr>
            <a:lvl5pPr marL="1152000" indent="-230188">
              <a:spcBef>
                <a:spcPts val="400"/>
              </a:spcBef>
              <a:spcAft>
                <a:spcPts val="400"/>
              </a:spcAft>
              <a:buFont typeface="Arial" panose="020B0604020202020204" pitchFamily="34" charset="0"/>
              <a:buChar char="•"/>
              <a:tabLst/>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
            <a:extLst>
              <a:ext uri="{FF2B5EF4-FFF2-40B4-BE49-F238E27FC236}">
                <a16:creationId xmlns:a16="http://schemas.microsoft.com/office/drawing/2014/main" id="{9D535178-0C9A-2F44-8057-64ED548EEC7C}"/>
              </a:ext>
            </a:extLst>
          </p:cNvPr>
          <p:cNvSpPr>
            <a:spLocks noGrp="1"/>
          </p:cNvSpPr>
          <p:nvPr>
            <p:ph type="body" sz="quarter" idx="22"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3988235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ubsection Divider - White">
    <p:bg>
      <p:bgPr>
        <a:solidFill>
          <a:schemeClr val="bg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1393824" y="2301813"/>
            <a:ext cx="9404351" cy="292332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400" b="0" i="0" spc="0" baseline="0">
                <a:solidFill>
                  <a:schemeClr val="tx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IN" dirty="0"/>
              <a:t>Click to Add Sub-Section Title</a:t>
            </a:r>
          </a:p>
        </p:txBody>
      </p:sp>
      <p:sp>
        <p:nvSpPr>
          <p:cNvPr id="4" name="Text Placeholder 3">
            <a:extLst>
              <a:ext uri="{FF2B5EF4-FFF2-40B4-BE49-F238E27FC236}">
                <a16:creationId xmlns:a16="http://schemas.microsoft.com/office/drawing/2014/main" id="{94AEE551-C130-9047-B822-B7365398C7BB}"/>
              </a:ext>
            </a:extLst>
          </p:cNvPr>
          <p:cNvSpPr>
            <a:spLocks noGrp="1"/>
          </p:cNvSpPr>
          <p:nvPr>
            <p:ph type="body" sz="quarter" idx="10" hasCustomPrompt="1"/>
          </p:nvPr>
        </p:nvSpPr>
        <p:spPr>
          <a:xfrm>
            <a:off x="1402533" y="1996942"/>
            <a:ext cx="4702175" cy="287383"/>
          </a:xfrm>
          <a:prstGeom prst="rect">
            <a:avLst/>
          </a:prstGeom>
        </p:spPr>
        <p:txBody>
          <a:bodyPr lIns="0" tIns="0" rIns="0" bIns="0">
            <a:noAutofit/>
          </a:bodyPr>
          <a:lstStyle>
            <a:lvl1pPr marL="0" indent="0">
              <a:buNone/>
              <a:defRPr sz="1100" b="0" i="0" cap="all" spc="200" baseline="0">
                <a:solidFill>
                  <a:schemeClr val="accent1"/>
                </a:solidFill>
                <a:latin typeface="Arial" panose="020B0604020202020204" pitchFamily="34" charset="0"/>
                <a:cs typeface="Arial" panose="020B0604020202020204" pitchFamily="34" charset="0"/>
              </a:defRPr>
            </a:lvl1pPr>
          </a:lstStyle>
          <a:p>
            <a:pPr lvl="0"/>
            <a:r>
              <a:rPr lang="en-US" dirty="0"/>
              <a:t>CLICK TO ADD TITLE</a:t>
            </a:r>
          </a:p>
        </p:txBody>
      </p:sp>
      <p:sp>
        <p:nvSpPr>
          <p:cNvPr id="5" name="TextBox 4"/>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pic>
        <p:nvPicPr>
          <p:cNvPr id="7" name="Picture 6">
            <a:extLst>
              <a:ext uri="{FF2B5EF4-FFF2-40B4-BE49-F238E27FC236}">
                <a16:creationId xmlns:a16="http://schemas.microsoft.com/office/drawing/2014/main" id="{9F24766D-B087-41D4-8142-9DAE059C0192}"/>
              </a:ext>
            </a:extLst>
          </p:cNvPr>
          <p:cNvPicPr>
            <a:picLocks noChangeAspect="1"/>
          </p:cNvPicPr>
          <p:nvPr userDrawn="1"/>
        </p:nvPicPr>
        <p:blipFill>
          <a:blip r:embed="rId2"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Tree>
    <p:extLst>
      <p:ext uri="{BB962C8B-B14F-4D97-AF65-F5344CB8AC3E}">
        <p14:creationId xmlns:p14="http://schemas.microsoft.com/office/powerpoint/2010/main" val="144538960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Wide">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609600" y="1617341"/>
            <a:ext cx="10972800" cy="4567149"/>
          </a:xfrm>
        </p:spPr>
        <p:txBody>
          <a:bodyPr>
            <a:noAutofit/>
          </a:bodyPr>
          <a:lstStyle>
            <a:lvl1pPr marL="292100" indent="-284163">
              <a:buClr>
                <a:schemeClr val="bg2"/>
              </a:buClr>
              <a:buFont typeface="Arial" panose="020B0604020202020204" pitchFamily="34" charset="0"/>
              <a:buChar char="•"/>
              <a:tabLst/>
              <a:defRPr sz="2400" b="0" i="0">
                <a:solidFill>
                  <a:schemeClr val="tx1"/>
                </a:solidFill>
                <a:latin typeface="Arial" panose="020B0604020202020204" pitchFamily="34" charset="0"/>
                <a:cs typeface="Arial" panose="020B0604020202020204" pitchFamily="34" charset="0"/>
              </a:defRPr>
            </a:lvl1pPr>
            <a:lvl2pPr>
              <a:buClr>
                <a:schemeClr val="bg1">
                  <a:lumMod val="75000"/>
                </a:schemeClr>
              </a:buClr>
              <a:defRPr b="0" i="0">
                <a:latin typeface="Arial" panose="020B0604020202020204" pitchFamily="34" charset="0"/>
                <a:cs typeface="Arial" panose="020B0604020202020204" pitchFamily="34" charset="0"/>
              </a:defRPr>
            </a:lvl2pPr>
            <a:lvl3pPr>
              <a:buClr>
                <a:schemeClr val="bg1">
                  <a:lumMod val="75000"/>
                </a:schemeClr>
              </a:buClr>
              <a:defRPr b="0" i="0">
                <a:latin typeface="Arial" panose="020B0604020202020204" pitchFamily="34" charset="0"/>
                <a:cs typeface="Arial" panose="020B0604020202020204" pitchFamily="34" charset="0"/>
              </a:defRPr>
            </a:lvl3pPr>
            <a:lvl4pPr>
              <a:buClr>
                <a:schemeClr val="bg1">
                  <a:lumMod val="75000"/>
                </a:schemeClr>
              </a:buClr>
              <a:defRPr b="0" i="0">
                <a:latin typeface="Arial" panose="020B0604020202020204" pitchFamily="34" charset="0"/>
                <a:cs typeface="Arial" panose="020B0604020202020204" pitchFamily="34" charset="0"/>
              </a:defRPr>
            </a:lvl4pPr>
            <a:lvl5pPr>
              <a:buClr>
                <a:schemeClr val="bg1">
                  <a:lumMod val="75000"/>
                </a:schemeClr>
              </a:buClr>
              <a:defRPr b="0" i="0">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7" name="Rectangle 6"/>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dirty="0"/>
              <a:t>Click to edit Master title style</a:t>
            </a:r>
          </a:p>
        </p:txBody>
      </p:sp>
      <p:sp>
        <p:nvSpPr>
          <p:cNvPr id="10"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Statement</a:t>
            </a:r>
          </a:p>
        </p:txBody>
      </p:sp>
    </p:spTree>
    <p:extLst>
      <p:ext uri="{BB962C8B-B14F-4D97-AF65-F5344CB8AC3E}">
        <p14:creationId xmlns:p14="http://schemas.microsoft.com/office/powerpoint/2010/main" val="2299132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 Black">
    <p:bg>
      <p:bgPr>
        <a:solidFill>
          <a:schemeClr val="tx1"/>
        </a:solidFill>
        <a:effectLst/>
      </p:bgPr>
    </p:bg>
    <p:spTree>
      <p:nvGrpSpPr>
        <p:cNvPr id="1" name="Shape 186"/>
        <p:cNvGrpSpPr/>
        <p:nvPr/>
      </p:nvGrpSpPr>
      <p:grpSpPr>
        <a:xfrm>
          <a:off x="0" y="0"/>
          <a:ext cx="0" cy="0"/>
          <a:chOff x="0" y="0"/>
          <a:chExt cx="0" cy="0"/>
        </a:xfrm>
      </p:grpSpPr>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8" name="Rectangle 7"/>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dirty="0"/>
              <a:t>Click to edit Master title style</a:t>
            </a:r>
          </a:p>
        </p:txBody>
      </p:sp>
      <p:sp>
        <p:nvSpPr>
          <p:cNvPr id="9"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bg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Statement</a:t>
            </a:r>
          </a:p>
        </p:txBody>
      </p:sp>
    </p:spTree>
    <p:extLst>
      <p:ext uri="{BB962C8B-B14F-4D97-AF65-F5344CB8AC3E}">
        <p14:creationId xmlns:p14="http://schemas.microsoft.com/office/powerpoint/2010/main" val="231766415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9" Type="http://schemas.openxmlformats.org/officeDocument/2006/relationships/slideLayout" Target="../slideLayouts/slideLayout58.xml"/><Relationship Id="rId21" Type="http://schemas.openxmlformats.org/officeDocument/2006/relationships/slideLayout" Target="../slideLayouts/slideLayout40.xml"/><Relationship Id="rId34" Type="http://schemas.openxmlformats.org/officeDocument/2006/relationships/slideLayout" Target="../slideLayouts/slideLayout53.xml"/><Relationship Id="rId42" Type="http://schemas.openxmlformats.org/officeDocument/2006/relationships/slideLayout" Target="../slideLayouts/slideLayout61.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29" Type="http://schemas.openxmlformats.org/officeDocument/2006/relationships/slideLayout" Target="../slideLayouts/slideLayout48.xml"/><Relationship Id="rId41" Type="http://schemas.openxmlformats.org/officeDocument/2006/relationships/slideLayout" Target="../slideLayouts/slideLayout60.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32" Type="http://schemas.openxmlformats.org/officeDocument/2006/relationships/slideLayout" Target="../slideLayouts/slideLayout51.xml"/><Relationship Id="rId37" Type="http://schemas.openxmlformats.org/officeDocument/2006/relationships/slideLayout" Target="../slideLayouts/slideLayout56.xml"/><Relationship Id="rId40" Type="http://schemas.openxmlformats.org/officeDocument/2006/relationships/slideLayout" Target="../slideLayouts/slideLayout59.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slideLayout" Target="../slideLayouts/slideLayout47.xml"/><Relationship Id="rId36" Type="http://schemas.openxmlformats.org/officeDocument/2006/relationships/slideLayout" Target="../slideLayouts/slideLayout55.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31" Type="http://schemas.openxmlformats.org/officeDocument/2006/relationships/slideLayout" Target="../slideLayouts/slideLayout50.xml"/><Relationship Id="rId44" Type="http://schemas.openxmlformats.org/officeDocument/2006/relationships/image" Target="../media/image1.emf"/><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 Id="rId30" Type="http://schemas.openxmlformats.org/officeDocument/2006/relationships/slideLayout" Target="../slideLayouts/slideLayout49.xml"/><Relationship Id="rId35" Type="http://schemas.openxmlformats.org/officeDocument/2006/relationships/slideLayout" Target="../slideLayouts/slideLayout54.xml"/><Relationship Id="rId43" Type="http://schemas.openxmlformats.org/officeDocument/2006/relationships/theme" Target="../theme/theme2.xml"/><Relationship Id="rId8" Type="http://schemas.openxmlformats.org/officeDocument/2006/relationships/slideLayout" Target="../slideLayouts/slideLayout27.xml"/><Relationship Id="rId3" Type="http://schemas.openxmlformats.org/officeDocument/2006/relationships/slideLayout" Target="../slideLayouts/slideLayout22.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33" Type="http://schemas.openxmlformats.org/officeDocument/2006/relationships/slideLayout" Target="../slideLayouts/slideLayout52.xml"/><Relationship Id="rId38"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D26A5F8-016D-C84F-9532-4F86584574B8}"/>
              </a:ext>
            </a:extLst>
          </p:cNvPr>
          <p:cNvSpPr>
            <a:spLocks noGrp="1"/>
          </p:cNvSpPr>
          <p:nvPr>
            <p:ph type="body" idx="1"/>
          </p:nvPr>
        </p:nvSpPr>
        <p:spPr>
          <a:xfrm>
            <a:off x="609600" y="1219200"/>
            <a:ext cx="10972800" cy="4876800"/>
          </a:xfrm>
          <a:prstGeom prst="rect">
            <a:avLst/>
          </a:prstGeom>
        </p:spPr>
        <p:txBody>
          <a:bodyPr vert="horz" lIns="0" tIns="0" rIns="0" bIns="0" rtlCol="0">
            <a:noAutofit/>
          </a:body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a:p>
            <a:pPr lvl="4"/>
            <a:r>
              <a:rPr lang="en-US" dirty="0"/>
              <a:t>Click to edit master text styles</a:t>
            </a:r>
          </a:p>
        </p:txBody>
      </p:sp>
      <p:pic>
        <p:nvPicPr>
          <p:cNvPr id="11" name="Picture 10">
            <a:extLst>
              <a:ext uri="{FF2B5EF4-FFF2-40B4-BE49-F238E27FC236}">
                <a16:creationId xmlns:a16="http://schemas.microsoft.com/office/drawing/2014/main" id="{8195638C-0456-6A44-B08F-A28DF3CD8901}"/>
              </a:ext>
            </a:extLst>
          </p:cNvPr>
          <p:cNvPicPr>
            <a:picLocks noChangeAspect="1"/>
          </p:cNvPicPr>
          <p:nvPr userDrawn="1"/>
        </p:nvPicPr>
        <p:blipFill>
          <a:blip r:embed="rId21"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
        <p:nvSpPr>
          <p:cNvPr id="13" name="Footer Placeholder 12">
            <a:extLst>
              <a:ext uri="{FF2B5EF4-FFF2-40B4-BE49-F238E27FC236}">
                <a16:creationId xmlns:a16="http://schemas.microsoft.com/office/drawing/2014/main" id="{71F5A975-01B0-1E45-A56B-C68FA2410A50}"/>
              </a:ext>
            </a:extLst>
          </p:cNvPr>
          <p:cNvSpPr>
            <a:spLocks noGrp="1"/>
          </p:cNvSpPr>
          <p:nvPr>
            <p:ph type="ftr" sz="quarter" idx="3"/>
          </p:nvPr>
        </p:nvSpPr>
        <p:spPr>
          <a:xfrm>
            <a:off x="609600" y="6413499"/>
            <a:ext cx="4114800" cy="208585"/>
          </a:xfrm>
          <a:prstGeom prst="rect">
            <a:avLst/>
          </a:prstGeom>
        </p:spPr>
        <p:txBody>
          <a:bodyPr vert="horz" lIns="0" tIns="0" rIns="0" bIns="0" rtlCol="0" anchor="b">
            <a:noAutofit/>
          </a:bodyPr>
          <a:lstStyle>
            <a:lvl1pPr algn="l">
              <a:defRPr sz="700" b="0" i="0">
                <a:solidFill>
                  <a:schemeClr val="tx1">
                    <a:tint val="75000"/>
                  </a:schemeClr>
                </a:solidFill>
                <a:latin typeface="Arial" panose="020B0604020202020204" pitchFamily="34" charset="0"/>
                <a:cs typeface="Arial" panose="020B0604020202020204" pitchFamily="34" charset="0"/>
              </a:defRPr>
            </a:lvl1pPr>
          </a:lstStyle>
          <a:p>
            <a:r>
              <a:rPr lang="en-US" dirty="0"/>
              <a:t>Proprietary and Confidential</a:t>
            </a:r>
          </a:p>
        </p:txBody>
      </p:sp>
      <p:sp>
        <p:nvSpPr>
          <p:cNvPr id="5" name="Title Placeholder 4">
            <a:extLst>
              <a:ext uri="{FF2B5EF4-FFF2-40B4-BE49-F238E27FC236}">
                <a16:creationId xmlns:a16="http://schemas.microsoft.com/office/drawing/2014/main" id="{748A1652-E12D-BB40-863C-B183DCEF34DC}"/>
              </a:ext>
            </a:extLst>
          </p:cNvPr>
          <p:cNvSpPr>
            <a:spLocks noGrp="1"/>
          </p:cNvSpPr>
          <p:nvPr>
            <p:ph type="title"/>
          </p:nvPr>
        </p:nvSpPr>
        <p:spPr>
          <a:xfrm>
            <a:off x="609599" y="460376"/>
            <a:ext cx="10972799" cy="252000"/>
          </a:xfrm>
          <a:prstGeom prst="rect">
            <a:avLst/>
          </a:prstGeom>
        </p:spPr>
        <p:txBody>
          <a:bodyPr vert="horz" lIns="0" tIns="0" rIns="0" bIns="0" rtlCol="0" anchor="t">
            <a:noAutofit/>
          </a:bodyPr>
          <a:lstStyle/>
          <a:p>
            <a:r>
              <a:rPr lang="en-US" dirty="0"/>
              <a:t>CLICK TO EDIT MASTER TITLE STYLE</a:t>
            </a:r>
          </a:p>
        </p:txBody>
      </p:sp>
      <p:sp>
        <p:nvSpPr>
          <p:cNvPr id="2" name="MSIPCMContentMarking" descr="{&quot;HashCode&quot;:1372689701,&quot;Placement&quot;:&quot;Footer&quot;}">
            <a:extLst>
              <a:ext uri="{FF2B5EF4-FFF2-40B4-BE49-F238E27FC236}">
                <a16:creationId xmlns:a16="http://schemas.microsoft.com/office/drawing/2014/main" id="{CC4F5E24-F13A-43C6-8E7D-8F1C9D8E9017}"/>
              </a:ext>
            </a:extLst>
          </p:cNvPr>
          <p:cNvSpPr txBox="1"/>
          <p:nvPr userDrawn="1"/>
        </p:nvSpPr>
        <p:spPr>
          <a:xfrm>
            <a:off x="0" y="6561475"/>
            <a:ext cx="1254284" cy="296525"/>
          </a:xfrm>
          <a:prstGeom prst="rect">
            <a:avLst/>
          </a:prstGeom>
          <a:noFill/>
          <a:ln>
            <a:noFill/>
          </a:ln>
        </p:spPr>
        <p:txBody>
          <a:bodyPr vert="horz" wrap="square" lIns="0" tIns="0" rIns="0" bIns="0" rtlCol="0" anchor="ctr" anchorCtr="1">
            <a:spAutoFit/>
          </a:bodyPr>
          <a:lstStyle/>
          <a:p>
            <a:pPr marL="183600" indent="-183600" algn="l">
              <a:lnSpc>
                <a:spcPct val="110000"/>
              </a:lnSpc>
              <a:spcBef>
                <a:spcPts val="0"/>
              </a:spcBef>
              <a:spcAft>
                <a:spcPts val="0"/>
              </a:spcAft>
              <a:buClr>
                <a:schemeClr val="bg2"/>
              </a:buClr>
              <a:buFont typeface="Arial" panose="020B0604020202020204" pitchFamily="34" charset="0"/>
              <a:buChar char="•"/>
            </a:pPr>
            <a:r>
              <a:rPr lang="en-US" sz="1200">
                <a:solidFill>
                  <a:srgbClr val="0078D7"/>
                </a:solidFill>
                <a:latin typeface="Calibri" panose="020F0502020204030204" pitchFamily="34" charset="0"/>
              </a:rPr>
              <a:t>GENEL- PUBLIC</a:t>
            </a:r>
            <a:endParaRPr lang="en-US" sz="1200" dirty="0">
              <a:solidFill>
                <a:srgbClr val="0078D7"/>
              </a:solidFill>
              <a:latin typeface="Calibri" panose="020F0502020204030204" pitchFamily="34" charset="0"/>
            </a:endParaRPr>
          </a:p>
        </p:txBody>
      </p:sp>
    </p:spTree>
    <p:extLst>
      <p:ext uri="{BB962C8B-B14F-4D97-AF65-F5344CB8AC3E}">
        <p14:creationId xmlns:p14="http://schemas.microsoft.com/office/powerpoint/2010/main" val="1701166760"/>
      </p:ext>
    </p:extLst>
  </p:cSld>
  <p:clrMap bg1="lt1" tx1="dk1" bg2="lt2" tx2="dk2" accent1="accent1" accent2="accent2" accent3="accent3" accent4="accent4" accent5="accent5" accent6="accent6" hlink="hlink" folHlink="folHlink"/>
  <p:sldLayoutIdLst>
    <p:sldLayoutId id="2147483759" r:id="rId1"/>
    <p:sldLayoutId id="2147483787" r:id="rId2"/>
    <p:sldLayoutId id="2147483762" r:id="rId3"/>
    <p:sldLayoutId id="2147483760" r:id="rId4"/>
    <p:sldLayoutId id="2147483779" r:id="rId5"/>
    <p:sldLayoutId id="2147483799" r:id="rId6"/>
    <p:sldLayoutId id="2147483798" r:id="rId7"/>
    <p:sldLayoutId id="2147483764" r:id="rId8"/>
    <p:sldLayoutId id="2147483796" r:id="rId9"/>
    <p:sldLayoutId id="2147483769" r:id="rId10"/>
    <p:sldLayoutId id="2147483770" r:id="rId11"/>
    <p:sldLayoutId id="2147483791" r:id="rId12"/>
    <p:sldLayoutId id="2147483771" r:id="rId13"/>
    <p:sldLayoutId id="2147483772" r:id="rId14"/>
    <p:sldLayoutId id="2147483774" r:id="rId15"/>
    <p:sldLayoutId id="2147483775" r:id="rId16"/>
    <p:sldLayoutId id="2147483800" r:id="rId17"/>
    <p:sldLayoutId id="2147483848" r:id="rId18"/>
    <p:sldLayoutId id="2147483849" r:id="rId19"/>
  </p:sldLayoutIdLst>
  <p:hf sldNum="0" hdr="0" dt="0"/>
  <p:txStyles>
    <p:titleStyle>
      <a:lvl1pPr algn="l" defTabSz="1219170" rtl="0" eaLnBrk="1" latinLnBrk="0" hangingPunct="1">
        <a:lnSpc>
          <a:spcPct val="90000"/>
        </a:lnSpc>
        <a:spcBef>
          <a:spcPct val="0"/>
        </a:spcBef>
        <a:buNone/>
        <a:defRPr sz="1200" kern="1200" spc="200" baseline="0">
          <a:solidFill>
            <a:schemeClr val="tx1"/>
          </a:solidFill>
          <a:latin typeface="Arial" panose="020B0604020202020204" pitchFamily="34" charset="0"/>
          <a:ea typeface="+mj-ea"/>
          <a:cs typeface="Arial" panose="020B0604020202020204" pitchFamily="34" charset="0"/>
        </a:defRPr>
      </a:lvl1pPr>
    </p:titleStyle>
    <p:bodyStyle>
      <a:lvl1pPr marL="2304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chemeClr val="tx1"/>
          </a:solidFill>
          <a:latin typeface="+mj-lt"/>
          <a:ea typeface="+mn-ea"/>
          <a:cs typeface="Arial" panose="020B0604020202020204" pitchFamily="34" charset="0"/>
        </a:defRPr>
      </a:lvl1pPr>
      <a:lvl2pPr marL="4608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chemeClr val="tx1"/>
          </a:solidFill>
          <a:latin typeface="+mj-lt"/>
          <a:ea typeface="+mn-ea"/>
          <a:cs typeface="Arial" panose="020B0604020202020204" pitchFamily="34" charset="0"/>
        </a:defRPr>
      </a:lvl2pPr>
      <a:lvl3pPr marL="691200" indent="-228600" algn="l" defTabSz="1219170" rtl="0" eaLnBrk="1" latinLnBrk="0" hangingPunct="1">
        <a:lnSpc>
          <a:spcPct val="110000"/>
        </a:lnSpc>
        <a:spcBef>
          <a:spcPts val="400"/>
        </a:spcBef>
        <a:spcAft>
          <a:spcPts val="400"/>
        </a:spcAft>
        <a:buClr>
          <a:schemeClr val="bg2"/>
        </a:buClr>
        <a:buFont typeface="Courier New" panose="02070309020205020404" pitchFamily="49" charset="0"/>
        <a:buChar char="o"/>
        <a:tabLst/>
        <a:defRPr sz="2400" b="0" i="0" kern="1200">
          <a:solidFill>
            <a:schemeClr val="tx1"/>
          </a:solidFill>
          <a:latin typeface="+mj-lt"/>
          <a:ea typeface="+mn-ea"/>
          <a:cs typeface="Arial" panose="020B0604020202020204" pitchFamily="34" charset="0"/>
        </a:defRPr>
      </a:lvl3pPr>
      <a:lvl4pPr marL="9216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chemeClr val="tx1"/>
          </a:solidFill>
          <a:latin typeface="+mj-lt"/>
          <a:ea typeface="+mn-ea"/>
          <a:cs typeface="Arial" panose="020B0604020202020204" pitchFamily="34" charset="0"/>
        </a:defRPr>
      </a:lvl4pPr>
      <a:lvl5pPr marL="11520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chemeClr val="tx1"/>
          </a:solidFill>
          <a:latin typeface="+mj-lt"/>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1400" kern="1200">
          <a:solidFill>
            <a:schemeClr val="tx1"/>
          </a:solidFill>
          <a:latin typeface="+mn-lt"/>
          <a:ea typeface="+mn-ea"/>
          <a:cs typeface="+mn-cs"/>
        </a:defRPr>
      </a:lvl1pPr>
      <a:lvl2pPr marL="609585" algn="l" defTabSz="1219170" rtl="0" eaLnBrk="1" latinLnBrk="0" hangingPunct="1">
        <a:defRPr sz="1400" kern="1200">
          <a:solidFill>
            <a:schemeClr val="tx1"/>
          </a:solidFill>
          <a:latin typeface="+mn-lt"/>
          <a:ea typeface="+mn-ea"/>
          <a:cs typeface="+mn-cs"/>
        </a:defRPr>
      </a:lvl2pPr>
      <a:lvl3pPr marL="1219170" algn="l" defTabSz="1219170" rtl="0" eaLnBrk="1" latinLnBrk="0" hangingPunct="1">
        <a:defRPr sz="1400" kern="1200">
          <a:solidFill>
            <a:schemeClr val="tx1"/>
          </a:solidFill>
          <a:latin typeface="+mn-lt"/>
          <a:ea typeface="+mn-ea"/>
          <a:cs typeface="+mn-cs"/>
        </a:defRPr>
      </a:lvl3pPr>
      <a:lvl4pPr marL="1828754" algn="l" defTabSz="1219170" rtl="0" eaLnBrk="1" latinLnBrk="0" hangingPunct="1">
        <a:defRPr sz="1400" kern="1200">
          <a:solidFill>
            <a:schemeClr val="tx1"/>
          </a:solidFill>
          <a:latin typeface="+mn-lt"/>
          <a:ea typeface="+mn-ea"/>
          <a:cs typeface="+mn-cs"/>
        </a:defRPr>
      </a:lvl4pPr>
      <a:lvl5pPr marL="2438339" algn="l" defTabSz="1219170" rtl="0" eaLnBrk="1" latinLnBrk="0" hangingPunct="1">
        <a:defRPr sz="1400" kern="1200">
          <a:solidFill>
            <a:schemeClr val="tx1"/>
          </a:solidFill>
          <a:latin typeface="+mn-lt"/>
          <a:ea typeface="+mn-ea"/>
          <a:cs typeface="+mn-cs"/>
        </a:defRPr>
      </a:lvl5pPr>
      <a:lvl6pPr marL="3047924" algn="l" defTabSz="1219170" rtl="0" eaLnBrk="1" latinLnBrk="0" hangingPunct="1">
        <a:defRPr sz="1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p15:clr>
            <a:srgbClr val="FFFFFF"/>
          </p15:clr>
        </p15:guide>
        <p15:guide id="2" pos="7536">
          <p15:clr>
            <a:srgbClr val="FFFFFF"/>
          </p15:clr>
        </p15:guide>
        <p15:guide id="3" orient="horz" pos="4176">
          <p15:clr>
            <a:srgbClr val="547EBF"/>
          </p15:clr>
        </p15:guide>
        <p15:guide id="4" pos="144">
          <p15:clr>
            <a:srgbClr val="FFFFFF"/>
          </p15:clr>
        </p15:guide>
        <p15:guide id="5" pos="288">
          <p15:clr>
            <a:srgbClr val="5ACBF0"/>
          </p15:clr>
        </p15:guide>
        <p15:guide id="6" orient="horz" pos="4032">
          <p15:clr>
            <a:srgbClr val="5ACBF0"/>
          </p15:clr>
        </p15:guide>
        <p15:guide id="7" orient="horz" pos="290">
          <p15:clr>
            <a:srgbClr val="5ACBF0"/>
          </p15:clr>
        </p15:guide>
        <p15:guide id="8" pos="7392" userDrawn="1">
          <p15:clr>
            <a:srgbClr val="5ACBF0"/>
          </p15:clr>
        </p15:guide>
        <p15:guide id="9" pos="1464">
          <p15:clr>
            <a:srgbClr val="F26B43"/>
          </p15:clr>
        </p15:guide>
        <p15:guide id="10" pos="840">
          <p15:clr>
            <a:srgbClr val="F26B43"/>
          </p15:clr>
        </p15:guide>
        <p15:guide id="11" pos="2063">
          <p15:clr>
            <a:srgbClr val="F26B43"/>
          </p15:clr>
        </p15:guide>
        <p15:guide id="12" pos="2651">
          <p15:clr>
            <a:srgbClr val="F26B43"/>
          </p15:clr>
        </p15:guide>
        <p15:guide id="13" pos="3250">
          <p15:clr>
            <a:srgbClr val="F26B43"/>
          </p15:clr>
        </p15:guide>
        <p15:guide id="14" pos="3835">
          <p15:clr>
            <a:srgbClr val="F26B43"/>
          </p15:clr>
        </p15:guide>
        <p15:guide id="15" pos="4432">
          <p15:clr>
            <a:srgbClr val="F26B43"/>
          </p15:clr>
        </p15:guide>
        <p15:guide id="16" pos="5022">
          <p15:clr>
            <a:srgbClr val="F26B43"/>
          </p15:clr>
        </p15:guide>
        <p15:guide id="17" pos="5620">
          <p15:clr>
            <a:srgbClr val="F26B43"/>
          </p15:clr>
        </p15:guide>
        <p15:guide id="18" pos="6207">
          <p15:clr>
            <a:srgbClr val="F26B43"/>
          </p15:clr>
        </p15:guide>
        <p15:guide id="19" pos="6802">
          <p15:clr>
            <a:srgbClr val="F26B43"/>
          </p15:clr>
        </p15:guide>
        <p15:guide id="20" orient="horz" pos="756">
          <p15:clr>
            <a:srgbClr val="5ACBF0"/>
          </p15:clr>
        </p15:guide>
        <p15:guide id="21" orient="horz" pos="1225">
          <p15:clr>
            <a:srgbClr val="5ACBF0"/>
          </p15:clr>
        </p15:guide>
        <p15:guide id="22" orient="horz" pos="1692">
          <p15:clr>
            <a:srgbClr val="5ACBF0"/>
          </p15:clr>
        </p15:guide>
        <p15:guide id="23" orient="horz" pos="2157">
          <p15:clr>
            <a:srgbClr val="5ACBF0"/>
          </p15:clr>
        </p15:guide>
        <p15:guide id="24" orient="horz" pos="2629">
          <p15:clr>
            <a:srgbClr val="5ACBF0"/>
          </p15:clr>
        </p15:guide>
        <p15:guide id="25" orient="horz" pos="3096">
          <p15:clr>
            <a:srgbClr val="5ACBF0"/>
          </p15:clr>
        </p15:guide>
        <p15:guide id="26" orient="horz" pos="3570">
          <p15:clr>
            <a:srgbClr val="5ACBF0"/>
          </p15:clr>
        </p15:guide>
        <p15:guide id="27" pos="7440" userDrawn="1">
          <p15:clr>
            <a:srgbClr val="5ACBF0"/>
          </p15:clr>
        </p15:guide>
        <p15:guide id="28" pos="2400"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D26A5F8-016D-C84F-9532-4F86584574B8}"/>
              </a:ext>
            </a:extLst>
          </p:cNvPr>
          <p:cNvSpPr>
            <a:spLocks noGrp="1"/>
          </p:cNvSpPr>
          <p:nvPr>
            <p:ph type="body" idx="1"/>
          </p:nvPr>
        </p:nvSpPr>
        <p:spPr>
          <a:xfrm>
            <a:off x="609600" y="1219200"/>
            <a:ext cx="10972800" cy="4876800"/>
          </a:xfrm>
          <a:prstGeom prst="rect">
            <a:avLst/>
          </a:prstGeom>
        </p:spPr>
        <p:txBody>
          <a:bodyPr vert="horz" lIns="0" tIns="0" rIns="0" bIns="0" rtlCol="0">
            <a:noAutofit/>
          </a:bodyPr>
          <a:lstStyle/>
          <a:p>
            <a:pPr lvl="0"/>
            <a:r>
              <a:rPr lang="en-US"/>
              <a:t>Click to edit Master text styles</a:t>
            </a:r>
          </a:p>
          <a:p>
            <a:pPr lvl="1"/>
            <a:r>
              <a:rPr lang="en-US"/>
              <a:t>Click to edit master text styles</a:t>
            </a:r>
          </a:p>
          <a:p>
            <a:pPr lvl="2"/>
            <a:r>
              <a:rPr lang="en-US"/>
              <a:t>Click to edit master text styles</a:t>
            </a:r>
          </a:p>
          <a:p>
            <a:pPr lvl="3"/>
            <a:r>
              <a:rPr lang="en-US"/>
              <a:t>Click to edit master text styles</a:t>
            </a:r>
          </a:p>
          <a:p>
            <a:pPr lvl="4"/>
            <a:r>
              <a:rPr lang="en-US"/>
              <a:t>Click to edit master text styles</a:t>
            </a:r>
          </a:p>
        </p:txBody>
      </p:sp>
      <p:pic>
        <p:nvPicPr>
          <p:cNvPr id="11" name="Picture 10">
            <a:extLst>
              <a:ext uri="{FF2B5EF4-FFF2-40B4-BE49-F238E27FC236}">
                <a16:creationId xmlns:a16="http://schemas.microsoft.com/office/drawing/2014/main" id="{8195638C-0456-6A44-B08F-A28DF3CD8901}"/>
              </a:ext>
            </a:extLst>
          </p:cNvPr>
          <p:cNvPicPr>
            <a:picLocks noChangeAspect="1"/>
          </p:cNvPicPr>
          <p:nvPr/>
        </p:nvPicPr>
        <p:blipFill>
          <a:blip r:embed="rId44"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
        <p:nvSpPr>
          <p:cNvPr id="13" name="Footer Placeholder 12">
            <a:extLst>
              <a:ext uri="{FF2B5EF4-FFF2-40B4-BE49-F238E27FC236}">
                <a16:creationId xmlns:a16="http://schemas.microsoft.com/office/drawing/2014/main" id="{71F5A975-01B0-1E45-A56B-C68FA2410A50}"/>
              </a:ext>
            </a:extLst>
          </p:cNvPr>
          <p:cNvSpPr>
            <a:spLocks noGrp="1"/>
          </p:cNvSpPr>
          <p:nvPr>
            <p:ph type="ftr" sz="quarter" idx="3"/>
          </p:nvPr>
        </p:nvSpPr>
        <p:spPr>
          <a:xfrm>
            <a:off x="609600" y="6413499"/>
            <a:ext cx="4114800" cy="208585"/>
          </a:xfrm>
          <a:prstGeom prst="rect">
            <a:avLst/>
          </a:prstGeom>
        </p:spPr>
        <p:txBody>
          <a:bodyPr vert="horz" lIns="0" tIns="0" rIns="0" bIns="0" rtlCol="0" anchor="b">
            <a:noAutofit/>
          </a:bodyPr>
          <a:lstStyle>
            <a:lvl1pPr algn="l">
              <a:defRPr sz="700" b="0" i="0">
                <a:solidFill>
                  <a:schemeClr val="tx1">
                    <a:tint val="75000"/>
                  </a:schemeClr>
                </a:solidFill>
                <a:latin typeface="Arial" panose="020B0604020202020204" pitchFamily="34" charset="0"/>
                <a:cs typeface="Arial" panose="020B0604020202020204" pitchFamily="34" charset="0"/>
              </a:defRPr>
            </a:lvl1pPr>
          </a:lstStyle>
          <a:p>
            <a:r>
              <a:rPr lang="en-US" dirty="0"/>
              <a:t>Proprietary and Confidential</a:t>
            </a:r>
          </a:p>
        </p:txBody>
      </p:sp>
      <p:sp>
        <p:nvSpPr>
          <p:cNvPr id="5" name="Title Placeholder 4">
            <a:extLst>
              <a:ext uri="{FF2B5EF4-FFF2-40B4-BE49-F238E27FC236}">
                <a16:creationId xmlns:a16="http://schemas.microsoft.com/office/drawing/2014/main" id="{748A1652-E12D-BB40-863C-B183DCEF34DC}"/>
              </a:ext>
            </a:extLst>
          </p:cNvPr>
          <p:cNvSpPr>
            <a:spLocks noGrp="1"/>
          </p:cNvSpPr>
          <p:nvPr>
            <p:ph type="title"/>
          </p:nvPr>
        </p:nvSpPr>
        <p:spPr>
          <a:xfrm>
            <a:off x="609599" y="460376"/>
            <a:ext cx="10972799" cy="252000"/>
          </a:xfrm>
          <a:prstGeom prst="rect">
            <a:avLst/>
          </a:prstGeom>
        </p:spPr>
        <p:txBody>
          <a:bodyPr vert="horz" lIns="0" tIns="0" rIns="0" bIns="0" rtlCol="0" anchor="t">
            <a:noAutofit/>
          </a:bodyPr>
          <a:lstStyle/>
          <a:p>
            <a:r>
              <a:rPr lang="en-US"/>
              <a:t>Click to edit Master title style</a:t>
            </a:r>
          </a:p>
        </p:txBody>
      </p:sp>
      <p:pic>
        <p:nvPicPr>
          <p:cNvPr id="6" name="Picture 5">
            <a:extLst>
              <a:ext uri="{FF2B5EF4-FFF2-40B4-BE49-F238E27FC236}">
                <a16:creationId xmlns:a16="http://schemas.microsoft.com/office/drawing/2014/main" id="{89484621-9B3E-F240-9BAF-389DA7198524}"/>
              </a:ext>
            </a:extLst>
          </p:cNvPr>
          <p:cNvPicPr>
            <a:picLocks noChangeAspect="1"/>
          </p:cNvPicPr>
          <p:nvPr userDrawn="1"/>
        </p:nvPicPr>
        <p:blipFill>
          <a:blip r:embed="rId44" cstate="screen">
            <a:duotone>
              <a:schemeClr val="bg2">
                <a:shade val="45000"/>
                <a:satMod val="135000"/>
              </a:schemeClr>
              <a:prstClr val="white"/>
            </a:duotone>
            <a:alphaModFix amt="4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
        <p:nvSpPr>
          <p:cNvPr id="2" name="MSIPCMContentMarking" descr="{&quot;HashCode&quot;:1372689701,&quot;Placement&quot;:&quot;Footer&quot;}">
            <a:extLst>
              <a:ext uri="{FF2B5EF4-FFF2-40B4-BE49-F238E27FC236}">
                <a16:creationId xmlns:a16="http://schemas.microsoft.com/office/drawing/2014/main" id="{F097BAD5-7A1A-4291-9A71-87CCAA4134F0}"/>
              </a:ext>
            </a:extLst>
          </p:cNvPr>
          <p:cNvSpPr txBox="1"/>
          <p:nvPr userDrawn="1"/>
        </p:nvSpPr>
        <p:spPr>
          <a:xfrm>
            <a:off x="0" y="6561475"/>
            <a:ext cx="1254284" cy="296525"/>
          </a:xfrm>
          <a:prstGeom prst="rect">
            <a:avLst/>
          </a:prstGeom>
          <a:noFill/>
          <a:ln>
            <a:noFill/>
          </a:ln>
        </p:spPr>
        <p:txBody>
          <a:bodyPr vert="horz" wrap="square" lIns="0" tIns="0" rIns="0" bIns="0" rtlCol="0" anchor="ctr" anchorCtr="1">
            <a:spAutoFit/>
          </a:bodyPr>
          <a:lstStyle/>
          <a:p>
            <a:pPr marL="183600" indent="-183600" algn="l">
              <a:lnSpc>
                <a:spcPct val="110000"/>
              </a:lnSpc>
              <a:spcBef>
                <a:spcPts val="0"/>
              </a:spcBef>
              <a:spcAft>
                <a:spcPts val="0"/>
              </a:spcAft>
              <a:buClr>
                <a:schemeClr val="bg2"/>
              </a:buClr>
              <a:buFont typeface="Arial" panose="020B0604020202020204" pitchFamily="34" charset="0"/>
              <a:buChar char="•"/>
            </a:pPr>
            <a:r>
              <a:rPr lang="en-US" sz="1200">
                <a:solidFill>
                  <a:srgbClr val="0078D7"/>
                </a:solidFill>
                <a:latin typeface="Calibri" panose="020F0502020204030204" pitchFamily="34" charset="0"/>
              </a:rPr>
              <a:t>GENEL- PUBLIC</a:t>
            </a:r>
            <a:endParaRPr lang="en-US" sz="1200" dirty="0">
              <a:solidFill>
                <a:srgbClr val="0078D7"/>
              </a:solidFill>
              <a:latin typeface="Calibri" panose="020F0502020204030204" pitchFamily="34" charset="0"/>
            </a:endParaRPr>
          </a:p>
        </p:txBody>
      </p:sp>
    </p:spTree>
    <p:extLst>
      <p:ext uri="{BB962C8B-B14F-4D97-AF65-F5344CB8AC3E}">
        <p14:creationId xmlns:p14="http://schemas.microsoft.com/office/powerpoint/2010/main" val="2454439413"/>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 id="2147483818" r:id="rId17"/>
    <p:sldLayoutId id="2147483819" r:id="rId18"/>
    <p:sldLayoutId id="2147483820" r:id="rId19"/>
    <p:sldLayoutId id="2147483821" r:id="rId20"/>
    <p:sldLayoutId id="2147483822" r:id="rId21"/>
    <p:sldLayoutId id="2147483823" r:id="rId22"/>
    <p:sldLayoutId id="2147483824" r:id="rId23"/>
    <p:sldLayoutId id="2147483825" r:id="rId24"/>
    <p:sldLayoutId id="2147483826" r:id="rId25"/>
    <p:sldLayoutId id="2147483827" r:id="rId26"/>
    <p:sldLayoutId id="2147483828" r:id="rId27"/>
    <p:sldLayoutId id="2147483829" r:id="rId28"/>
    <p:sldLayoutId id="2147483830" r:id="rId29"/>
    <p:sldLayoutId id="2147483831" r:id="rId30"/>
    <p:sldLayoutId id="2147483832" r:id="rId31"/>
    <p:sldLayoutId id="2147483833" r:id="rId32"/>
    <p:sldLayoutId id="2147483834" r:id="rId33"/>
    <p:sldLayoutId id="2147483835" r:id="rId34"/>
    <p:sldLayoutId id="2147483836" r:id="rId35"/>
    <p:sldLayoutId id="2147483837" r:id="rId36"/>
    <p:sldLayoutId id="2147483838" r:id="rId37"/>
    <p:sldLayoutId id="2147483839" r:id="rId38"/>
    <p:sldLayoutId id="2147483840" r:id="rId39"/>
    <p:sldLayoutId id="2147483841" r:id="rId40"/>
    <p:sldLayoutId id="2147483843" r:id="rId41"/>
    <p:sldLayoutId id="2147483844" r:id="rId42"/>
  </p:sldLayoutIdLst>
  <p:hf sldNum="0" hdr="0" dt="0"/>
  <p:txStyles>
    <p:titleStyle>
      <a:lvl1pPr algn="l" defTabSz="1219170" rtl="0" eaLnBrk="1" latinLnBrk="0" hangingPunct="1">
        <a:lnSpc>
          <a:spcPct val="90000"/>
        </a:lnSpc>
        <a:spcBef>
          <a:spcPct val="0"/>
        </a:spcBef>
        <a:buNone/>
        <a:defRPr sz="1200" kern="1200" spc="200" baseline="0">
          <a:solidFill>
            <a:schemeClr val="tx1"/>
          </a:solidFill>
          <a:latin typeface="Arial" panose="020B0604020202020204" pitchFamily="34" charset="0"/>
          <a:ea typeface="+mj-ea"/>
          <a:cs typeface="Arial" panose="020B0604020202020204" pitchFamily="34" charset="0"/>
        </a:defRPr>
      </a:lvl1pPr>
    </p:titleStyle>
    <p:bodyStyle>
      <a:lvl1pPr marL="2304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mj-lt"/>
          <a:ea typeface="+mn-ea"/>
          <a:cs typeface="Arial" panose="020B0604020202020204" pitchFamily="34" charset="0"/>
        </a:defRPr>
      </a:lvl1pPr>
      <a:lvl2pPr marL="4608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mj-lt"/>
          <a:ea typeface="+mn-ea"/>
          <a:cs typeface="Arial" panose="020B0604020202020204" pitchFamily="34" charset="0"/>
        </a:defRPr>
      </a:lvl2pPr>
      <a:lvl3pPr marL="691200" indent="-228600" algn="l" defTabSz="1219170" rtl="0" eaLnBrk="1" latinLnBrk="0" hangingPunct="1">
        <a:lnSpc>
          <a:spcPct val="110000"/>
        </a:lnSpc>
        <a:spcBef>
          <a:spcPts val="400"/>
        </a:spcBef>
        <a:spcAft>
          <a:spcPts val="400"/>
        </a:spcAft>
        <a:buClr>
          <a:schemeClr val="bg2"/>
        </a:buClr>
        <a:buFont typeface="Courier New" panose="02070309020205020404" pitchFamily="49" charset="0"/>
        <a:buChar char="o"/>
        <a:tabLst/>
        <a:defRPr sz="2400" b="0" i="0" kern="1200">
          <a:solidFill>
            <a:srgbClr val="3A3D49"/>
          </a:solidFill>
          <a:latin typeface="+mj-lt"/>
          <a:ea typeface="+mn-ea"/>
          <a:cs typeface="Arial" panose="020B0604020202020204" pitchFamily="34" charset="0"/>
        </a:defRPr>
      </a:lvl3pPr>
      <a:lvl4pPr marL="9216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mj-lt"/>
          <a:ea typeface="+mn-ea"/>
          <a:cs typeface="Arial" panose="020B0604020202020204" pitchFamily="34" charset="0"/>
        </a:defRPr>
      </a:lvl4pPr>
      <a:lvl5pPr marL="11520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mj-lt"/>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1400" kern="1200">
          <a:solidFill>
            <a:schemeClr val="tx1"/>
          </a:solidFill>
          <a:latin typeface="+mn-lt"/>
          <a:ea typeface="+mn-ea"/>
          <a:cs typeface="+mn-cs"/>
        </a:defRPr>
      </a:lvl1pPr>
      <a:lvl2pPr marL="609585" algn="l" defTabSz="1219170" rtl="0" eaLnBrk="1" latinLnBrk="0" hangingPunct="1">
        <a:defRPr sz="1400" kern="1200">
          <a:solidFill>
            <a:schemeClr val="tx1"/>
          </a:solidFill>
          <a:latin typeface="+mn-lt"/>
          <a:ea typeface="+mn-ea"/>
          <a:cs typeface="+mn-cs"/>
        </a:defRPr>
      </a:lvl2pPr>
      <a:lvl3pPr marL="1219170" algn="l" defTabSz="1219170" rtl="0" eaLnBrk="1" latinLnBrk="0" hangingPunct="1">
        <a:defRPr sz="1400" kern="1200">
          <a:solidFill>
            <a:schemeClr val="tx1"/>
          </a:solidFill>
          <a:latin typeface="+mn-lt"/>
          <a:ea typeface="+mn-ea"/>
          <a:cs typeface="+mn-cs"/>
        </a:defRPr>
      </a:lvl3pPr>
      <a:lvl4pPr marL="1828754" algn="l" defTabSz="1219170" rtl="0" eaLnBrk="1" latinLnBrk="0" hangingPunct="1">
        <a:defRPr sz="1400" kern="1200">
          <a:solidFill>
            <a:schemeClr val="tx1"/>
          </a:solidFill>
          <a:latin typeface="+mn-lt"/>
          <a:ea typeface="+mn-ea"/>
          <a:cs typeface="+mn-cs"/>
        </a:defRPr>
      </a:lvl4pPr>
      <a:lvl5pPr marL="2438339" algn="l" defTabSz="1219170" rtl="0" eaLnBrk="1" latinLnBrk="0" hangingPunct="1">
        <a:defRPr sz="1400" kern="1200">
          <a:solidFill>
            <a:schemeClr val="tx1"/>
          </a:solidFill>
          <a:latin typeface="+mn-lt"/>
          <a:ea typeface="+mn-ea"/>
          <a:cs typeface="+mn-cs"/>
        </a:defRPr>
      </a:lvl5pPr>
      <a:lvl6pPr marL="3047924" algn="l" defTabSz="1219170" rtl="0" eaLnBrk="1" latinLnBrk="0" hangingPunct="1">
        <a:defRPr sz="1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p15:clr>
            <a:srgbClr val="FFFFFF"/>
          </p15:clr>
        </p15:guide>
        <p15:guide id="2" pos="7536">
          <p15:clr>
            <a:srgbClr val="FFFFFF"/>
          </p15:clr>
        </p15:guide>
        <p15:guide id="3" orient="horz" pos="4176">
          <p15:clr>
            <a:srgbClr val="547EBF"/>
          </p15:clr>
        </p15:guide>
        <p15:guide id="4" pos="144">
          <p15:clr>
            <a:srgbClr val="FFFFFF"/>
          </p15:clr>
        </p15:guide>
        <p15:guide id="5" pos="288">
          <p15:clr>
            <a:srgbClr val="5ACBF0"/>
          </p15:clr>
        </p15:guide>
        <p15:guide id="6" orient="horz" pos="4032">
          <p15:clr>
            <a:srgbClr val="5ACBF0"/>
          </p15:clr>
        </p15:guide>
        <p15:guide id="7" orient="horz" pos="290">
          <p15:clr>
            <a:srgbClr val="5ACBF0"/>
          </p15:clr>
        </p15:guide>
        <p15:guide id="8" pos="7392">
          <p15:clr>
            <a:srgbClr val="5ACBF0"/>
          </p15:clr>
        </p15:guide>
        <p15:guide id="9" pos="1464">
          <p15:clr>
            <a:srgbClr val="F26B43"/>
          </p15:clr>
        </p15:guide>
        <p15:guide id="10" pos="840">
          <p15:clr>
            <a:srgbClr val="F26B43"/>
          </p15:clr>
        </p15:guide>
        <p15:guide id="11" pos="2063">
          <p15:clr>
            <a:srgbClr val="F26B43"/>
          </p15:clr>
        </p15:guide>
        <p15:guide id="12" pos="2651">
          <p15:clr>
            <a:srgbClr val="F26B43"/>
          </p15:clr>
        </p15:guide>
        <p15:guide id="13" pos="3250">
          <p15:clr>
            <a:srgbClr val="F26B43"/>
          </p15:clr>
        </p15:guide>
        <p15:guide id="14" pos="3835">
          <p15:clr>
            <a:srgbClr val="F26B43"/>
          </p15:clr>
        </p15:guide>
        <p15:guide id="15" pos="4432">
          <p15:clr>
            <a:srgbClr val="F26B43"/>
          </p15:clr>
        </p15:guide>
        <p15:guide id="16" pos="5022">
          <p15:clr>
            <a:srgbClr val="F26B43"/>
          </p15:clr>
        </p15:guide>
        <p15:guide id="17" pos="5620">
          <p15:clr>
            <a:srgbClr val="F26B43"/>
          </p15:clr>
        </p15:guide>
        <p15:guide id="18" pos="6207">
          <p15:clr>
            <a:srgbClr val="F26B43"/>
          </p15:clr>
        </p15:guide>
        <p15:guide id="19" pos="6802">
          <p15:clr>
            <a:srgbClr val="F26B43"/>
          </p15:clr>
        </p15:guide>
        <p15:guide id="20" orient="horz" pos="756">
          <p15:clr>
            <a:srgbClr val="5ACBF0"/>
          </p15:clr>
        </p15:guide>
        <p15:guide id="21" orient="horz" pos="1225">
          <p15:clr>
            <a:srgbClr val="5ACBF0"/>
          </p15:clr>
        </p15:guide>
        <p15:guide id="22" orient="horz" pos="1692">
          <p15:clr>
            <a:srgbClr val="5ACBF0"/>
          </p15:clr>
        </p15:guide>
        <p15:guide id="23" orient="horz" pos="2157">
          <p15:clr>
            <a:srgbClr val="5ACBF0"/>
          </p15:clr>
        </p15:guide>
        <p15:guide id="24" orient="horz" pos="2629">
          <p15:clr>
            <a:srgbClr val="5ACBF0"/>
          </p15:clr>
        </p15:guide>
        <p15:guide id="25" orient="horz" pos="3096">
          <p15:clr>
            <a:srgbClr val="5ACBF0"/>
          </p15:clr>
        </p15:guide>
        <p15:guide id="26" orient="horz" pos="3570">
          <p15:clr>
            <a:srgbClr val="5ACBF0"/>
          </p15:clr>
        </p15:guide>
        <p15:guide id="27" pos="7440">
          <p15:clr>
            <a:srgbClr val="5ACBF0"/>
          </p15:clr>
        </p15:guide>
        <p15:guide id="28" pos="2400">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9.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9.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13" Type="http://schemas.openxmlformats.org/officeDocument/2006/relationships/image" Target="../media/image18.png"/><Relationship Id="rId3" Type="http://schemas.openxmlformats.org/officeDocument/2006/relationships/image" Target="../media/image8.jpeg"/><Relationship Id="rId7" Type="http://schemas.openxmlformats.org/officeDocument/2006/relationships/image" Target="../media/image12.jpe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image" Target="../media/image7.png"/><Relationship Id="rId16" Type="http://schemas.openxmlformats.org/officeDocument/2006/relationships/image" Target="../media/image21.png"/><Relationship Id="rId1" Type="http://schemas.openxmlformats.org/officeDocument/2006/relationships/slideLayout" Target="../slideLayouts/slideLayout18.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jpeg"/><Relationship Id="rId9" Type="http://schemas.openxmlformats.org/officeDocument/2006/relationships/image" Target="../media/image14.jpeg"/><Relationship Id="rId14"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azure.microsoft.com/en-us/free" TargetMode="Externa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hyperlink" Target="https://training.linuxfoundation.org/training/introduction-to-linux/" TargetMode="External"/><Relationship Id="rId2" Type="http://schemas.openxmlformats.org/officeDocument/2006/relationships/hyperlink" Target="https://www.youtube.com/watch?v=ROjZy1WbCIA" TargetMode="Externa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contrast="10000"/>
                    </a14:imgEffect>
                  </a14:imgLayer>
                </a14:imgProps>
              </a:ext>
            </a:extLst>
          </a:blip>
          <a:srcRect/>
          <a:stretch>
            <a:fillRect l="-9000" r="-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97113-7D64-984E-A590-9521764EDE03}"/>
              </a:ext>
            </a:extLst>
          </p:cNvPr>
          <p:cNvSpPr>
            <a:spLocks noGrp="1"/>
          </p:cNvSpPr>
          <p:nvPr>
            <p:ph type="ctrTitle"/>
          </p:nvPr>
        </p:nvSpPr>
        <p:spPr>
          <a:xfrm>
            <a:off x="2310802" y="2563675"/>
            <a:ext cx="8263645" cy="1717704"/>
          </a:xfrm>
        </p:spPr>
        <p:txBody>
          <a:bodyPr>
            <a:normAutofit/>
          </a:bodyPr>
          <a:lstStyle/>
          <a:p>
            <a:r>
              <a:rPr lang="en-US" sz="4400" dirty="0"/>
              <a:t>Cloud Infrastructure</a:t>
            </a:r>
            <a:br>
              <a:rPr lang="en-US" sz="4400" dirty="0"/>
            </a:br>
            <a:r>
              <a:rPr lang="en-US" sz="4400" dirty="0"/>
              <a:t>Week#1</a:t>
            </a:r>
            <a:endParaRPr lang="tr-TR" sz="4400" dirty="0"/>
          </a:p>
        </p:txBody>
      </p:sp>
      <p:sp>
        <p:nvSpPr>
          <p:cNvPr id="12" name="Text Placeholder 11">
            <a:extLst>
              <a:ext uri="{FF2B5EF4-FFF2-40B4-BE49-F238E27FC236}">
                <a16:creationId xmlns:a16="http://schemas.microsoft.com/office/drawing/2014/main" id="{130525A6-CB1C-9B43-853B-061F8D8A9E5F}"/>
              </a:ext>
            </a:extLst>
          </p:cNvPr>
          <p:cNvSpPr>
            <a:spLocks noGrp="1"/>
          </p:cNvSpPr>
          <p:nvPr>
            <p:ph type="body" sz="quarter" idx="11"/>
          </p:nvPr>
        </p:nvSpPr>
        <p:spPr/>
        <p:txBody>
          <a:bodyPr/>
          <a:lstStyle/>
          <a:p>
            <a:r>
              <a:rPr lang="en-US" dirty="0"/>
              <a:t>January 2024</a:t>
            </a:r>
          </a:p>
        </p:txBody>
      </p:sp>
      <p:pic>
        <p:nvPicPr>
          <p:cNvPr id="5" name="Resim 3">
            <a:extLst>
              <a:ext uri="{FF2B5EF4-FFF2-40B4-BE49-F238E27FC236}">
                <a16:creationId xmlns:a16="http://schemas.microsoft.com/office/drawing/2014/main" id="{1FFFC808-4FE3-4F88-822D-9DE50F2D3F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48319" y="810231"/>
            <a:ext cx="2760934" cy="770761"/>
          </a:xfrm>
          <a:prstGeom prst="rect">
            <a:avLst/>
          </a:prstGeom>
        </p:spPr>
      </p:pic>
      <p:sp>
        <p:nvSpPr>
          <p:cNvPr id="6" name="Text Placeholder 11">
            <a:extLst>
              <a:ext uri="{FF2B5EF4-FFF2-40B4-BE49-F238E27FC236}">
                <a16:creationId xmlns:a16="http://schemas.microsoft.com/office/drawing/2014/main" id="{FD367A0A-931F-4857-885D-43C45C6E1830}"/>
              </a:ext>
            </a:extLst>
          </p:cNvPr>
          <p:cNvSpPr txBox="1">
            <a:spLocks/>
          </p:cNvSpPr>
          <p:nvPr/>
        </p:nvSpPr>
        <p:spPr>
          <a:xfrm>
            <a:off x="2340824" y="4440300"/>
            <a:ext cx="2425700" cy="252000"/>
          </a:xfrm>
          <a:prstGeom prst="rect">
            <a:avLst/>
          </a:prstGeom>
        </p:spPr>
        <p:txBody>
          <a:bodyPr vert="horz" lIns="0" tIns="0" rIns="0" bIns="0" rtlCol="0">
            <a:noAutofit/>
          </a:bodyPr>
          <a:lstStyle>
            <a:lvl1pPr marL="0" indent="0" algn="l" defTabSz="1219170" rtl="0" eaLnBrk="1" latinLnBrk="0" hangingPunct="1">
              <a:lnSpc>
                <a:spcPct val="110000"/>
              </a:lnSpc>
              <a:spcBef>
                <a:spcPts val="400"/>
              </a:spcBef>
              <a:spcAft>
                <a:spcPts val="400"/>
              </a:spcAft>
              <a:buClr>
                <a:schemeClr val="bg2"/>
              </a:buClr>
              <a:buFont typeface="Arial" panose="020B0604020202020204" pitchFamily="34" charset="0"/>
              <a:buNone/>
              <a:tabLst/>
              <a:defRPr sz="1200" b="0" i="0" kern="1200" spc="50" baseline="0">
                <a:solidFill>
                  <a:schemeClr val="tx2"/>
                </a:solidFill>
                <a:latin typeface="+mj-lt"/>
                <a:ea typeface="+mn-ea"/>
                <a:cs typeface="Arial" panose="020B0604020202020204" pitchFamily="34" charset="0"/>
              </a:defRPr>
            </a:lvl1pPr>
            <a:lvl2pPr marL="4608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chemeClr val="tx1"/>
                </a:solidFill>
                <a:latin typeface="+mj-lt"/>
                <a:ea typeface="+mn-ea"/>
                <a:cs typeface="Arial" panose="020B0604020202020204" pitchFamily="34" charset="0"/>
              </a:defRPr>
            </a:lvl2pPr>
            <a:lvl3pPr marL="691200" indent="-228600" algn="l" defTabSz="1219170" rtl="0" eaLnBrk="1" latinLnBrk="0" hangingPunct="1">
              <a:lnSpc>
                <a:spcPct val="110000"/>
              </a:lnSpc>
              <a:spcBef>
                <a:spcPts val="400"/>
              </a:spcBef>
              <a:spcAft>
                <a:spcPts val="400"/>
              </a:spcAft>
              <a:buClr>
                <a:schemeClr val="bg2"/>
              </a:buClr>
              <a:buFont typeface="Courier New" panose="02070309020205020404" pitchFamily="49" charset="0"/>
              <a:buChar char="o"/>
              <a:tabLst/>
              <a:defRPr sz="2400" b="0" i="0" kern="1200">
                <a:solidFill>
                  <a:schemeClr val="tx1"/>
                </a:solidFill>
                <a:latin typeface="+mj-lt"/>
                <a:ea typeface="+mn-ea"/>
                <a:cs typeface="Arial" panose="020B0604020202020204" pitchFamily="34" charset="0"/>
              </a:defRPr>
            </a:lvl3pPr>
            <a:lvl4pPr marL="9216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chemeClr val="tx1"/>
                </a:solidFill>
                <a:latin typeface="+mj-lt"/>
                <a:ea typeface="+mn-ea"/>
                <a:cs typeface="Arial" panose="020B0604020202020204" pitchFamily="34" charset="0"/>
              </a:defRPr>
            </a:lvl4pPr>
            <a:lvl5pPr marL="11520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chemeClr val="tx1"/>
                </a:solidFill>
                <a:latin typeface="+mj-lt"/>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tr-TR" dirty="0"/>
              <a:t>Emrah Mutlu</a:t>
            </a:r>
            <a:endParaRPr lang="en-US" dirty="0"/>
          </a:p>
        </p:txBody>
      </p:sp>
      <p:pic>
        <p:nvPicPr>
          <p:cNvPr id="2050" name="Picture 2" descr="Faculty of Medicine | Logo">
            <a:extLst>
              <a:ext uri="{FF2B5EF4-FFF2-40B4-BE49-F238E27FC236}">
                <a16:creationId xmlns:a16="http://schemas.microsoft.com/office/drawing/2014/main" id="{DCF16ADA-52AC-FAB0-7621-B261FAD79C7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7112" t="20575" r="17093" b="27036"/>
          <a:stretch/>
        </p:blipFill>
        <p:spPr bwMode="auto">
          <a:xfrm>
            <a:off x="9956800" y="745668"/>
            <a:ext cx="1596571" cy="899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999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AF58AB-E66D-4B32-8BBF-2774CD69EE9C}"/>
              </a:ext>
            </a:extLst>
          </p:cNvPr>
          <p:cNvSpPr>
            <a:spLocks noGrp="1"/>
          </p:cNvSpPr>
          <p:nvPr>
            <p:ph type="title"/>
          </p:nvPr>
        </p:nvSpPr>
        <p:spPr/>
        <p:txBody>
          <a:bodyPr/>
          <a:lstStyle/>
          <a:p>
            <a:r>
              <a:rPr lang="tr-TR" dirty="0"/>
              <a:t>Cloud</a:t>
            </a:r>
            <a:r>
              <a:rPr lang="en-US" dirty="0"/>
              <a:t> COMPUTING ADVANTAGES</a:t>
            </a:r>
            <a:endParaRPr lang="tr-TR" dirty="0"/>
          </a:p>
        </p:txBody>
      </p:sp>
      <p:sp>
        <p:nvSpPr>
          <p:cNvPr id="4" name="Text Placeholder 1">
            <a:extLst>
              <a:ext uri="{FF2B5EF4-FFF2-40B4-BE49-F238E27FC236}">
                <a16:creationId xmlns:a16="http://schemas.microsoft.com/office/drawing/2014/main" id="{55F7A33F-F7E3-449F-864D-2DB8B64B24F4}"/>
              </a:ext>
            </a:extLst>
          </p:cNvPr>
          <p:cNvSpPr txBox="1">
            <a:spLocks/>
          </p:cNvSpPr>
          <p:nvPr/>
        </p:nvSpPr>
        <p:spPr>
          <a:xfrm>
            <a:off x="609599" y="712376"/>
            <a:ext cx="11212946" cy="1532060"/>
          </a:xfrm>
          <a:prstGeom prst="rect">
            <a:avLst/>
          </a:prstGeom>
        </p:spPr>
        <p:txBody>
          <a:bodyPr vert="horz" lIns="0" tIns="0" rIns="0" bIns="0" rtlCol="0">
            <a:noAutofit/>
          </a:bodyPr>
          <a:lstStyle>
            <a:lvl1pPr marL="292100" indent="-284163"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Arial" panose="020B0604020202020204" pitchFamily="34" charset="0"/>
                <a:ea typeface="+mn-ea"/>
                <a:cs typeface="Arial" panose="020B0604020202020204" pitchFamily="34" charset="0"/>
              </a:defRPr>
            </a:lvl1pPr>
            <a:lvl2pPr marL="460800" indent="-228600" algn="l" defTabSz="1219170" rtl="0" eaLnBrk="1" latinLnBrk="0" hangingPunct="1">
              <a:lnSpc>
                <a:spcPct val="110000"/>
              </a:lnSpc>
              <a:spcBef>
                <a:spcPts val="400"/>
              </a:spcBef>
              <a:spcAft>
                <a:spcPts val="400"/>
              </a:spcAft>
              <a:buClr>
                <a:schemeClr val="bg1">
                  <a:lumMod val="75000"/>
                </a:schemeClr>
              </a:buClr>
              <a:buFont typeface="Arial" panose="020B0604020202020204" pitchFamily="34" charset="0"/>
              <a:buChar char="–"/>
              <a:tabLst/>
              <a:defRPr sz="2400" b="0" i="0" kern="1200">
                <a:solidFill>
                  <a:srgbClr val="3A3D49"/>
                </a:solidFill>
                <a:latin typeface="Arial" panose="020B0604020202020204" pitchFamily="34" charset="0"/>
                <a:ea typeface="+mn-ea"/>
                <a:cs typeface="Arial" panose="020B0604020202020204" pitchFamily="34" charset="0"/>
              </a:defRPr>
            </a:lvl2pPr>
            <a:lvl3pPr marL="691200" indent="-228600" algn="l" defTabSz="1219170" rtl="0" eaLnBrk="1" latinLnBrk="0" hangingPunct="1">
              <a:lnSpc>
                <a:spcPct val="110000"/>
              </a:lnSpc>
              <a:spcBef>
                <a:spcPts val="400"/>
              </a:spcBef>
              <a:spcAft>
                <a:spcPts val="400"/>
              </a:spcAft>
              <a:buClr>
                <a:schemeClr val="bg1">
                  <a:lumMod val="75000"/>
                </a:schemeClr>
              </a:buClr>
              <a:buFont typeface="Courier New" panose="02070309020205020404" pitchFamily="49" charset="0"/>
              <a:buChar char="o"/>
              <a:tabLst/>
              <a:defRPr sz="2400" b="0" i="0" kern="1200">
                <a:solidFill>
                  <a:srgbClr val="3A3D49"/>
                </a:solidFill>
                <a:latin typeface="Arial" panose="020B0604020202020204" pitchFamily="34" charset="0"/>
                <a:ea typeface="+mn-ea"/>
                <a:cs typeface="Arial" panose="020B0604020202020204" pitchFamily="34" charset="0"/>
              </a:defRPr>
            </a:lvl3pPr>
            <a:lvl4pPr marL="921600" indent="-228600" algn="l" defTabSz="1219170" rtl="0" eaLnBrk="1" latinLnBrk="0" hangingPunct="1">
              <a:lnSpc>
                <a:spcPct val="110000"/>
              </a:lnSpc>
              <a:spcBef>
                <a:spcPts val="400"/>
              </a:spcBef>
              <a:spcAft>
                <a:spcPts val="400"/>
              </a:spcAft>
              <a:buClr>
                <a:schemeClr val="bg1">
                  <a:lumMod val="75000"/>
                </a:schemeClr>
              </a:buClr>
              <a:buFont typeface="Arial" panose="020B0604020202020204" pitchFamily="34" charset="0"/>
              <a:buChar char="–"/>
              <a:tabLst/>
              <a:defRPr sz="2400" b="0" i="0" kern="1200">
                <a:solidFill>
                  <a:srgbClr val="3A3D49"/>
                </a:solidFill>
                <a:latin typeface="Arial" panose="020B0604020202020204" pitchFamily="34" charset="0"/>
                <a:ea typeface="+mn-ea"/>
                <a:cs typeface="Arial" panose="020B0604020202020204" pitchFamily="34" charset="0"/>
              </a:defRPr>
            </a:lvl4pPr>
            <a:lvl5pPr marL="1152000" indent="-228600" algn="l" defTabSz="1219170" rtl="0" eaLnBrk="1" latinLnBrk="0" hangingPunct="1">
              <a:lnSpc>
                <a:spcPct val="110000"/>
              </a:lnSpc>
              <a:spcBef>
                <a:spcPts val="400"/>
              </a:spcBef>
              <a:spcAft>
                <a:spcPts val="400"/>
              </a:spcAft>
              <a:buClr>
                <a:schemeClr val="bg1">
                  <a:lumMod val="75000"/>
                </a:schemeClr>
              </a:buClr>
              <a:buFont typeface="Arial" panose="020B0604020202020204" pitchFamily="34" charset="0"/>
              <a:buChar char="•"/>
              <a:tabLst/>
              <a:defRPr sz="2400" b="0" i="0" kern="1200">
                <a:solidFill>
                  <a:srgbClr val="3A3D49"/>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7937" indent="0">
              <a:lnSpc>
                <a:spcPct val="100000"/>
              </a:lnSpc>
              <a:spcBef>
                <a:spcPts val="0"/>
              </a:spcBef>
              <a:spcAft>
                <a:spcPts val="800"/>
              </a:spcAft>
              <a:buNone/>
            </a:pPr>
            <a:r>
              <a:rPr lang="tr-TR" sz="1600" b="1" dirty="0">
                <a:effectLst/>
                <a:latin typeface="Calibri" panose="020F0502020204030204" pitchFamily="34" charset="0"/>
                <a:ea typeface="Calibri" panose="020F0502020204030204" pitchFamily="34" charset="0"/>
                <a:cs typeface="Times New Roman" panose="02020603050405020304" pitchFamily="18" charset="0"/>
              </a:rPr>
              <a:t>What are some cloud computing advantages?</a:t>
            </a:r>
          </a:p>
          <a:p>
            <a:pPr marL="342900" lvl="0" indent="-342900">
              <a:lnSpc>
                <a:spcPct val="100000"/>
              </a:lnSpc>
              <a:spcBef>
                <a:spcPts val="0"/>
              </a:spcBef>
              <a:buFont typeface="Symbol" panose="05050102010706020507" pitchFamily="18" charset="2"/>
              <a:buChar char=""/>
            </a:pPr>
            <a:r>
              <a:rPr lang="tr-TR" sz="1600" b="1" dirty="0">
                <a:effectLst/>
                <a:latin typeface="Calibri" panose="020F0502020204030204" pitchFamily="34" charset="0"/>
                <a:ea typeface="Calibri" panose="020F0502020204030204" pitchFamily="34" charset="0"/>
                <a:cs typeface="Times New Roman" panose="02020603050405020304" pitchFamily="18" charset="0"/>
              </a:rPr>
              <a:t>Geo-distribution: </a:t>
            </a:r>
            <a:r>
              <a:rPr lang="tr-TR" sz="1600" dirty="0">
                <a:effectLst/>
                <a:latin typeface="Calibri" panose="020F0502020204030204" pitchFamily="34" charset="0"/>
                <a:ea typeface="Calibri" panose="020F0502020204030204" pitchFamily="34" charset="0"/>
                <a:cs typeface="Times New Roman" panose="02020603050405020304" pitchFamily="18" charset="0"/>
              </a:rPr>
              <a:t>Applications and data can be deployed to regional datacenters around the globe, so your customers always have the best performance in their region.</a:t>
            </a:r>
          </a:p>
          <a:p>
            <a:pPr marL="342900" lvl="0" indent="-342900">
              <a:lnSpc>
                <a:spcPct val="100000"/>
              </a:lnSpc>
              <a:spcBef>
                <a:spcPts val="0"/>
              </a:spcBef>
              <a:spcAft>
                <a:spcPts val="800"/>
              </a:spcAft>
              <a:buFont typeface="Symbol" panose="05050102010706020507" pitchFamily="18" charset="2"/>
              <a:buChar char=""/>
            </a:pPr>
            <a:r>
              <a:rPr lang="tr-TR" sz="1600" b="1" dirty="0">
                <a:effectLst/>
                <a:latin typeface="Calibri" panose="020F0502020204030204" pitchFamily="34" charset="0"/>
                <a:ea typeface="Calibri" panose="020F0502020204030204" pitchFamily="34" charset="0"/>
                <a:cs typeface="Times New Roman" panose="02020603050405020304" pitchFamily="18" charset="0"/>
              </a:rPr>
              <a:t>Disaster Recovery: </a:t>
            </a:r>
            <a:r>
              <a:rPr lang="tr-TR" sz="1600" dirty="0">
                <a:effectLst/>
                <a:latin typeface="Calibri" panose="020F0502020204030204" pitchFamily="34" charset="0"/>
                <a:ea typeface="Calibri" panose="020F0502020204030204" pitchFamily="34" charset="0"/>
                <a:cs typeface="Times New Roman" panose="02020603050405020304" pitchFamily="18" charset="0"/>
              </a:rPr>
              <a:t>By taking advantage of cloud-based backup services, data replication, and geo-distribution, you can deploy your applications with the confidence that comes from knowing that your data is safe in the event that disaster should occur.</a:t>
            </a:r>
          </a:p>
        </p:txBody>
      </p:sp>
      <p:pic>
        <p:nvPicPr>
          <p:cNvPr id="3074" name="Picture 2" descr="Implementing Business Continuity on Azure – NVISO Labs">
            <a:extLst>
              <a:ext uri="{FF2B5EF4-FFF2-40B4-BE49-F238E27FC236}">
                <a16:creationId xmlns:a16="http://schemas.microsoft.com/office/drawing/2014/main" id="{764F83F7-7434-C0E6-8C64-67AC72DA30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8" y="2769126"/>
            <a:ext cx="5286925" cy="314497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loud-Based Disaster Recovery with Microsoft Azure - PEI">
            <a:extLst>
              <a:ext uri="{FF2B5EF4-FFF2-40B4-BE49-F238E27FC236}">
                <a16:creationId xmlns:a16="http://schemas.microsoft.com/office/drawing/2014/main" id="{2952D408-D184-2B01-91B5-1F9EB8A7E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0756" y="2769125"/>
            <a:ext cx="5781789" cy="3144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60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3CBB3-EB6F-4B3B-B55C-1AE3DFEECB1E}"/>
              </a:ext>
            </a:extLst>
          </p:cNvPr>
          <p:cNvSpPr>
            <a:spLocks noGrp="1"/>
          </p:cNvSpPr>
          <p:nvPr>
            <p:ph type="ctrTitle"/>
          </p:nvPr>
        </p:nvSpPr>
        <p:spPr/>
        <p:txBody>
          <a:bodyPr/>
          <a:lstStyle/>
          <a:p>
            <a:r>
              <a:rPr lang="en-US" dirty="0"/>
              <a:t>Cloud Service Models &amp; Deployment Models &amp; Services</a:t>
            </a:r>
            <a:endParaRPr lang="tr-TR" dirty="0"/>
          </a:p>
        </p:txBody>
      </p:sp>
    </p:spTree>
    <p:extLst>
      <p:ext uri="{BB962C8B-B14F-4D97-AF65-F5344CB8AC3E}">
        <p14:creationId xmlns:p14="http://schemas.microsoft.com/office/powerpoint/2010/main" val="249135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93445F-E429-4BEC-9186-EFEAD78F8E5B}"/>
              </a:ext>
            </a:extLst>
          </p:cNvPr>
          <p:cNvSpPr>
            <a:spLocks noGrp="1"/>
          </p:cNvSpPr>
          <p:nvPr>
            <p:ph type="title"/>
          </p:nvPr>
        </p:nvSpPr>
        <p:spPr/>
        <p:txBody>
          <a:bodyPr/>
          <a:lstStyle/>
          <a:p>
            <a:r>
              <a:rPr lang="tr-TR" dirty="0"/>
              <a:t>Cloud servıce models</a:t>
            </a:r>
            <a:endParaRPr lang="en-IN" dirty="0"/>
          </a:p>
        </p:txBody>
      </p:sp>
      <p:sp>
        <p:nvSpPr>
          <p:cNvPr id="7" name="Title 2">
            <a:extLst>
              <a:ext uri="{FF2B5EF4-FFF2-40B4-BE49-F238E27FC236}">
                <a16:creationId xmlns:a16="http://schemas.microsoft.com/office/drawing/2014/main" id="{A5551E89-5F04-45EE-8656-2F2DEF5E01C6}"/>
              </a:ext>
            </a:extLst>
          </p:cNvPr>
          <p:cNvSpPr txBox="1">
            <a:spLocks/>
          </p:cNvSpPr>
          <p:nvPr/>
        </p:nvSpPr>
        <p:spPr>
          <a:xfrm>
            <a:off x="761999" y="612776"/>
            <a:ext cx="10972799" cy="252000"/>
          </a:xfrm>
          <a:prstGeom prst="rect">
            <a:avLst/>
          </a:prstGeom>
        </p:spPr>
        <p:txBody>
          <a:bodyPr vert="horz" lIns="0" tIns="0" rIns="0" bIns="0" rtlCol="0" anchor="t">
            <a:noAutofit/>
          </a:bodyPr>
          <a:lstStyle>
            <a:lvl1pPr algn="l" defTabSz="1219170" rtl="0" eaLnBrk="1" latinLnBrk="0" hangingPunct="1">
              <a:lnSpc>
                <a:spcPct val="90000"/>
              </a:lnSpc>
              <a:spcBef>
                <a:spcPct val="0"/>
              </a:spcBef>
              <a:buNone/>
              <a:defRPr sz="1200" kern="1200" cap="all" spc="200" baseline="0">
                <a:solidFill>
                  <a:schemeClr val="tx1"/>
                </a:solidFill>
                <a:latin typeface="Arial" panose="020B0604020202020204" pitchFamily="34" charset="0"/>
                <a:ea typeface="+mj-ea"/>
                <a:cs typeface="Arial" panose="020B0604020202020204" pitchFamily="34" charset="0"/>
              </a:defRPr>
            </a:lvl1pPr>
          </a:lstStyle>
          <a:p>
            <a:r>
              <a:rPr lang="tr-TR" dirty="0">
                <a:solidFill>
                  <a:schemeClr val="bg1"/>
                </a:solidFill>
              </a:rPr>
              <a:t>Customer Support</a:t>
            </a:r>
          </a:p>
        </p:txBody>
      </p:sp>
      <p:pic>
        <p:nvPicPr>
          <p:cNvPr id="6" name="Picture 5">
            <a:extLst>
              <a:ext uri="{FF2B5EF4-FFF2-40B4-BE49-F238E27FC236}">
                <a16:creationId xmlns:a16="http://schemas.microsoft.com/office/drawing/2014/main" id="{A73B9A1B-DF05-4FDD-A61A-FBF51C35791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69649" y="3295072"/>
            <a:ext cx="9252695" cy="3102552"/>
          </a:xfrm>
          <a:prstGeom prst="rect">
            <a:avLst/>
          </a:prstGeom>
          <a:noFill/>
          <a:ln>
            <a:noFill/>
          </a:ln>
        </p:spPr>
      </p:pic>
      <p:sp>
        <p:nvSpPr>
          <p:cNvPr id="4" name="TextBox 3">
            <a:extLst>
              <a:ext uri="{FF2B5EF4-FFF2-40B4-BE49-F238E27FC236}">
                <a16:creationId xmlns:a16="http://schemas.microsoft.com/office/drawing/2014/main" id="{CCB41B23-D651-E55A-175B-1BB8CC3757CB}"/>
              </a:ext>
            </a:extLst>
          </p:cNvPr>
          <p:cNvSpPr txBox="1"/>
          <p:nvPr/>
        </p:nvSpPr>
        <p:spPr>
          <a:xfrm>
            <a:off x="535706" y="712376"/>
            <a:ext cx="11120583" cy="2462213"/>
          </a:xfrm>
          <a:prstGeom prst="rect">
            <a:avLst/>
          </a:prstGeom>
          <a:noFill/>
          <a:ln>
            <a:noFill/>
          </a:ln>
        </p:spPr>
        <p:txBody>
          <a:bodyPr wrap="square">
            <a:spAutoFit/>
          </a:bodyPr>
          <a:lstStyle/>
          <a:p>
            <a:r>
              <a:rPr lang="en-US" sz="1400" b="1" dirty="0">
                <a:latin typeface="Calibri" panose="020F0502020204030204" pitchFamily="34" charset="0"/>
                <a:cs typeface="Calibri" panose="020F0502020204030204" pitchFamily="34" charset="0"/>
              </a:rPr>
              <a:t>IaaS (Infrastructure as a Service): </a:t>
            </a:r>
            <a:r>
              <a:rPr lang="en-US" sz="1400" dirty="0">
                <a:latin typeface="Calibri" panose="020F0502020204030204" pitchFamily="34" charset="0"/>
                <a:cs typeface="Calibri" panose="020F0502020204030204" pitchFamily="34" charset="0"/>
              </a:rPr>
              <a:t>IaaS provides virtualized computing resources over the internet. It includes virtual machines, storage, and networks.</a:t>
            </a:r>
          </a:p>
          <a:p>
            <a:r>
              <a:rPr lang="en-US" sz="1400" dirty="0">
                <a:latin typeface="Calibri" panose="020F0502020204030204" pitchFamily="34" charset="0"/>
                <a:cs typeface="Calibri" panose="020F0502020204030204" pitchFamily="34" charset="0"/>
              </a:rPr>
              <a:t>Example Providers: Amazon Web Services (AWS) Elastic Compute Cloud (EC2), Microsoft Azure Virtual Machines, Google Cloud Platform (GCP) Compute Engine.</a:t>
            </a:r>
          </a:p>
          <a:p>
            <a:endParaRPr lang="en-US" sz="1400" dirty="0">
              <a:latin typeface="Calibri" panose="020F0502020204030204" pitchFamily="34" charset="0"/>
              <a:cs typeface="Calibri" panose="020F0502020204030204" pitchFamily="34" charset="0"/>
            </a:endParaRPr>
          </a:p>
          <a:p>
            <a:r>
              <a:rPr lang="en-US" sz="1400" b="1" dirty="0">
                <a:latin typeface="Calibri" panose="020F0502020204030204" pitchFamily="34" charset="0"/>
                <a:cs typeface="Calibri" panose="020F0502020204030204" pitchFamily="34" charset="0"/>
              </a:rPr>
              <a:t>PaaS (Platform as a Service): </a:t>
            </a:r>
            <a:r>
              <a:rPr lang="en-US" sz="1400" dirty="0">
                <a:latin typeface="Calibri" panose="020F0502020204030204" pitchFamily="34" charset="0"/>
                <a:cs typeface="Calibri" panose="020F0502020204030204" pitchFamily="34" charset="0"/>
              </a:rPr>
              <a:t>PaaS is a cloud computing service that provides a platform allowing customers to develop, run, and manage applications without dealing with the complexity of building and maintaining the underlying infrastructure.</a:t>
            </a:r>
          </a:p>
          <a:p>
            <a:r>
              <a:rPr lang="en-US" sz="1400" dirty="0">
                <a:latin typeface="Calibri" panose="020F0502020204030204" pitchFamily="34" charset="0"/>
                <a:cs typeface="Calibri" panose="020F0502020204030204" pitchFamily="34" charset="0"/>
              </a:rPr>
              <a:t>Example Providers: AWS Lambda, Google App Engine, Microsoft Azure App Service.</a:t>
            </a:r>
          </a:p>
          <a:p>
            <a:endParaRPr lang="en-US" sz="1400" dirty="0">
              <a:latin typeface="Calibri" panose="020F0502020204030204" pitchFamily="34" charset="0"/>
              <a:cs typeface="Calibri" panose="020F0502020204030204" pitchFamily="34" charset="0"/>
            </a:endParaRPr>
          </a:p>
          <a:p>
            <a:r>
              <a:rPr lang="en-US" sz="1400" b="1" dirty="0">
                <a:latin typeface="Calibri" panose="020F0502020204030204" pitchFamily="34" charset="0"/>
                <a:cs typeface="Calibri" panose="020F0502020204030204" pitchFamily="34" charset="0"/>
              </a:rPr>
              <a:t>SaaS (Software as a Service): </a:t>
            </a:r>
            <a:r>
              <a:rPr lang="en-US" sz="1400" dirty="0">
                <a:latin typeface="Calibri" panose="020F0502020204030204" pitchFamily="34" charset="0"/>
                <a:cs typeface="Calibri" panose="020F0502020204030204" pitchFamily="34" charset="0"/>
              </a:rPr>
              <a:t>SaaS delivers software applications over the internet, eliminating the need for users to install, maintain, and update the software on their devices.</a:t>
            </a:r>
          </a:p>
          <a:p>
            <a:r>
              <a:rPr lang="en-US" sz="1400" dirty="0">
                <a:latin typeface="Calibri" panose="020F0502020204030204" pitchFamily="34" charset="0"/>
                <a:cs typeface="Calibri" panose="020F0502020204030204" pitchFamily="34" charset="0"/>
              </a:rPr>
              <a:t>Example Providers: Salesforce, Google Workspace, Microsoft 365, Dropbox.</a:t>
            </a:r>
          </a:p>
        </p:txBody>
      </p:sp>
    </p:spTree>
    <p:extLst>
      <p:ext uri="{BB962C8B-B14F-4D97-AF65-F5344CB8AC3E}">
        <p14:creationId xmlns:p14="http://schemas.microsoft.com/office/powerpoint/2010/main" val="1519657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93445F-E429-4BEC-9186-EFEAD78F8E5B}"/>
              </a:ext>
            </a:extLst>
          </p:cNvPr>
          <p:cNvSpPr>
            <a:spLocks noGrp="1"/>
          </p:cNvSpPr>
          <p:nvPr>
            <p:ph type="title"/>
          </p:nvPr>
        </p:nvSpPr>
        <p:spPr/>
        <p:txBody>
          <a:bodyPr/>
          <a:lstStyle/>
          <a:p>
            <a:r>
              <a:rPr lang="tr-TR" dirty="0"/>
              <a:t>Cloud servıce models</a:t>
            </a:r>
            <a:r>
              <a:rPr lang="en-US" dirty="0"/>
              <a:t> – SHARED RESPONSIBILITIES</a:t>
            </a:r>
            <a:endParaRPr lang="en-IN" dirty="0"/>
          </a:p>
        </p:txBody>
      </p:sp>
      <p:pic>
        <p:nvPicPr>
          <p:cNvPr id="11" name="Picture 10">
            <a:extLst>
              <a:ext uri="{FF2B5EF4-FFF2-40B4-BE49-F238E27FC236}">
                <a16:creationId xmlns:a16="http://schemas.microsoft.com/office/drawing/2014/main" id="{C962F96A-9B01-AAE0-FEB8-BB7B0FB8854F}"/>
              </a:ext>
            </a:extLst>
          </p:cNvPr>
          <p:cNvPicPr>
            <a:picLocks noChangeAspect="1"/>
          </p:cNvPicPr>
          <p:nvPr/>
        </p:nvPicPr>
        <p:blipFill>
          <a:blip r:embed="rId2"/>
          <a:stretch>
            <a:fillRect/>
          </a:stretch>
        </p:blipFill>
        <p:spPr>
          <a:xfrm>
            <a:off x="4005260" y="5393055"/>
            <a:ext cx="3800475" cy="571500"/>
          </a:xfrm>
          <a:prstGeom prst="rect">
            <a:avLst/>
          </a:prstGeom>
        </p:spPr>
      </p:pic>
      <p:pic>
        <p:nvPicPr>
          <p:cNvPr id="13" name="Picture 12">
            <a:extLst>
              <a:ext uri="{FF2B5EF4-FFF2-40B4-BE49-F238E27FC236}">
                <a16:creationId xmlns:a16="http://schemas.microsoft.com/office/drawing/2014/main" id="{B404F309-4872-613A-3742-892549ECC404}"/>
              </a:ext>
            </a:extLst>
          </p:cNvPr>
          <p:cNvPicPr>
            <a:picLocks noChangeAspect="1"/>
          </p:cNvPicPr>
          <p:nvPr/>
        </p:nvPicPr>
        <p:blipFill>
          <a:blip r:embed="rId3"/>
          <a:stretch>
            <a:fillRect/>
          </a:stretch>
        </p:blipFill>
        <p:spPr>
          <a:xfrm>
            <a:off x="1961197" y="1179195"/>
            <a:ext cx="1838325" cy="4067175"/>
          </a:xfrm>
          <a:prstGeom prst="rect">
            <a:avLst/>
          </a:prstGeom>
        </p:spPr>
      </p:pic>
      <p:pic>
        <p:nvPicPr>
          <p:cNvPr id="15" name="Picture 14">
            <a:extLst>
              <a:ext uri="{FF2B5EF4-FFF2-40B4-BE49-F238E27FC236}">
                <a16:creationId xmlns:a16="http://schemas.microsoft.com/office/drawing/2014/main" id="{9B5B5D36-F33B-91D7-11F2-08B5E0173C7B}"/>
              </a:ext>
            </a:extLst>
          </p:cNvPr>
          <p:cNvPicPr>
            <a:picLocks noChangeAspect="1"/>
          </p:cNvPicPr>
          <p:nvPr/>
        </p:nvPicPr>
        <p:blipFill>
          <a:blip r:embed="rId4"/>
          <a:stretch>
            <a:fillRect/>
          </a:stretch>
        </p:blipFill>
        <p:spPr>
          <a:xfrm>
            <a:off x="3987165" y="1179195"/>
            <a:ext cx="1809750" cy="4076700"/>
          </a:xfrm>
          <a:prstGeom prst="rect">
            <a:avLst/>
          </a:prstGeom>
        </p:spPr>
      </p:pic>
      <p:pic>
        <p:nvPicPr>
          <p:cNvPr id="17" name="Picture 16">
            <a:extLst>
              <a:ext uri="{FF2B5EF4-FFF2-40B4-BE49-F238E27FC236}">
                <a16:creationId xmlns:a16="http://schemas.microsoft.com/office/drawing/2014/main" id="{C185966E-D1FB-7823-CE2C-667D9C432D11}"/>
              </a:ext>
            </a:extLst>
          </p:cNvPr>
          <p:cNvPicPr>
            <a:picLocks noChangeAspect="1"/>
          </p:cNvPicPr>
          <p:nvPr/>
        </p:nvPicPr>
        <p:blipFill>
          <a:blip r:embed="rId5"/>
          <a:stretch>
            <a:fillRect/>
          </a:stretch>
        </p:blipFill>
        <p:spPr>
          <a:xfrm>
            <a:off x="6005510" y="1179195"/>
            <a:ext cx="1800225" cy="4076700"/>
          </a:xfrm>
          <a:prstGeom prst="rect">
            <a:avLst/>
          </a:prstGeom>
        </p:spPr>
      </p:pic>
      <p:pic>
        <p:nvPicPr>
          <p:cNvPr id="19" name="Picture 18">
            <a:extLst>
              <a:ext uri="{FF2B5EF4-FFF2-40B4-BE49-F238E27FC236}">
                <a16:creationId xmlns:a16="http://schemas.microsoft.com/office/drawing/2014/main" id="{6BA5F6F6-7DCE-42D6-6898-E566589FE61C}"/>
              </a:ext>
            </a:extLst>
          </p:cNvPr>
          <p:cNvPicPr>
            <a:picLocks noChangeAspect="1"/>
          </p:cNvPicPr>
          <p:nvPr/>
        </p:nvPicPr>
        <p:blipFill>
          <a:blip r:embed="rId6"/>
          <a:stretch>
            <a:fillRect/>
          </a:stretch>
        </p:blipFill>
        <p:spPr>
          <a:xfrm>
            <a:off x="7996235" y="1179195"/>
            <a:ext cx="1809750" cy="4086225"/>
          </a:xfrm>
          <a:prstGeom prst="rect">
            <a:avLst/>
          </a:prstGeom>
        </p:spPr>
      </p:pic>
    </p:spTree>
    <p:extLst>
      <p:ext uri="{BB962C8B-B14F-4D97-AF65-F5344CB8AC3E}">
        <p14:creationId xmlns:p14="http://schemas.microsoft.com/office/powerpoint/2010/main" val="156454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93445F-E429-4BEC-9186-EFEAD78F8E5B}"/>
              </a:ext>
            </a:extLst>
          </p:cNvPr>
          <p:cNvSpPr>
            <a:spLocks noGrp="1"/>
          </p:cNvSpPr>
          <p:nvPr>
            <p:ph type="title"/>
          </p:nvPr>
        </p:nvSpPr>
        <p:spPr/>
        <p:txBody>
          <a:bodyPr/>
          <a:lstStyle/>
          <a:p>
            <a:r>
              <a:rPr lang="tr-TR" dirty="0"/>
              <a:t>Cloud deployment </a:t>
            </a:r>
            <a:r>
              <a:rPr lang="en-US" dirty="0"/>
              <a:t>MODELS</a:t>
            </a:r>
            <a:endParaRPr lang="en-IN" dirty="0"/>
          </a:p>
        </p:txBody>
      </p:sp>
      <p:sp>
        <p:nvSpPr>
          <p:cNvPr id="7" name="Title 2">
            <a:extLst>
              <a:ext uri="{FF2B5EF4-FFF2-40B4-BE49-F238E27FC236}">
                <a16:creationId xmlns:a16="http://schemas.microsoft.com/office/drawing/2014/main" id="{A5551E89-5F04-45EE-8656-2F2DEF5E01C6}"/>
              </a:ext>
            </a:extLst>
          </p:cNvPr>
          <p:cNvSpPr txBox="1">
            <a:spLocks/>
          </p:cNvSpPr>
          <p:nvPr/>
        </p:nvSpPr>
        <p:spPr>
          <a:xfrm>
            <a:off x="761999" y="612776"/>
            <a:ext cx="10972799" cy="252000"/>
          </a:xfrm>
          <a:prstGeom prst="rect">
            <a:avLst/>
          </a:prstGeom>
        </p:spPr>
        <p:txBody>
          <a:bodyPr vert="horz" lIns="0" tIns="0" rIns="0" bIns="0" rtlCol="0" anchor="t">
            <a:noAutofit/>
          </a:bodyPr>
          <a:lstStyle>
            <a:lvl1pPr algn="l" defTabSz="1219170" rtl="0" eaLnBrk="1" latinLnBrk="0" hangingPunct="1">
              <a:lnSpc>
                <a:spcPct val="90000"/>
              </a:lnSpc>
              <a:spcBef>
                <a:spcPct val="0"/>
              </a:spcBef>
              <a:buNone/>
              <a:defRPr sz="1200" kern="1200" cap="all" spc="200" baseline="0">
                <a:solidFill>
                  <a:schemeClr val="tx1"/>
                </a:solidFill>
                <a:latin typeface="Arial" panose="020B0604020202020204" pitchFamily="34" charset="0"/>
                <a:ea typeface="+mj-ea"/>
                <a:cs typeface="Arial" panose="020B0604020202020204" pitchFamily="34" charset="0"/>
              </a:defRPr>
            </a:lvl1pPr>
          </a:lstStyle>
          <a:p>
            <a:r>
              <a:rPr lang="tr-TR" dirty="0">
                <a:solidFill>
                  <a:schemeClr val="bg1"/>
                </a:solidFill>
              </a:rPr>
              <a:t>Customer Support</a:t>
            </a:r>
          </a:p>
        </p:txBody>
      </p:sp>
      <p:pic>
        <p:nvPicPr>
          <p:cNvPr id="6" name="Picture 5">
            <a:extLst>
              <a:ext uri="{FF2B5EF4-FFF2-40B4-BE49-F238E27FC236}">
                <a16:creationId xmlns:a16="http://schemas.microsoft.com/office/drawing/2014/main" id="{C470ACF1-E98E-40AB-894D-27525FCEF595}"/>
              </a:ext>
            </a:extLst>
          </p:cNvPr>
          <p:cNvPicPr/>
          <p:nvPr/>
        </p:nvPicPr>
        <p:blipFill>
          <a:blip r:embed="rId2"/>
          <a:stretch>
            <a:fillRect/>
          </a:stretch>
        </p:blipFill>
        <p:spPr>
          <a:xfrm>
            <a:off x="2418197" y="2259467"/>
            <a:ext cx="6781221" cy="4205988"/>
          </a:xfrm>
          <a:prstGeom prst="rect">
            <a:avLst/>
          </a:prstGeom>
        </p:spPr>
      </p:pic>
      <p:sp>
        <p:nvSpPr>
          <p:cNvPr id="2" name="TextBox 1">
            <a:extLst>
              <a:ext uri="{FF2B5EF4-FFF2-40B4-BE49-F238E27FC236}">
                <a16:creationId xmlns:a16="http://schemas.microsoft.com/office/drawing/2014/main" id="{1974E515-C3E3-DC34-F249-2624D844417B}"/>
              </a:ext>
            </a:extLst>
          </p:cNvPr>
          <p:cNvSpPr txBox="1"/>
          <p:nvPr/>
        </p:nvSpPr>
        <p:spPr>
          <a:xfrm>
            <a:off x="535706" y="712376"/>
            <a:ext cx="11120583" cy="1815882"/>
          </a:xfrm>
          <a:prstGeom prst="rect">
            <a:avLst/>
          </a:prstGeom>
          <a:noFill/>
          <a:ln>
            <a:noFill/>
          </a:ln>
        </p:spPr>
        <p:txBody>
          <a:bodyPr wrap="square">
            <a:spAutoFit/>
          </a:bodyPr>
          <a:lstStyle/>
          <a:p>
            <a:r>
              <a:rPr lang="en-US" sz="1400" b="1" dirty="0">
                <a:latin typeface="Calibri" panose="020F0502020204030204" pitchFamily="34" charset="0"/>
                <a:cs typeface="Calibri" panose="020F0502020204030204" pitchFamily="34" charset="0"/>
              </a:rPr>
              <a:t>On Premise (Private Cloud): </a:t>
            </a:r>
            <a:r>
              <a:rPr lang="en-US" sz="1400" dirty="0">
                <a:latin typeface="Calibri" panose="020F0502020204030204" pitchFamily="34" charset="0"/>
                <a:cs typeface="Calibri" panose="020F0502020204030204" pitchFamily="34" charset="0"/>
              </a:rPr>
              <a:t>Dedicated, owned type of installation which is managed by the company itself.</a:t>
            </a:r>
          </a:p>
          <a:p>
            <a:endParaRPr lang="en-US" sz="1400" dirty="0">
              <a:latin typeface="Calibri" panose="020F0502020204030204" pitchFamily="34" charset="0"/>
              <a:cs typeface="Calibri" panose="020F0502020204030204" pitchFamily="34" charset="0"/>
            </a:endParaRPr>
          </a:p>
          <a:p>
            <a:r>
              <a:rPr lang="en-US" sz="1400" b="1" dirty="0">
                <a:latin typeface="Calibri" panose="020F0502020204030204" pitchFamily="34" charset="0"/>
                <a:cs typeface="Calibri" panose="020F0502020204030204" pitchFamily="34" charset="0"/>
              </a:rPr>
              <a:t>Hybrid Cloud: </a:t>
            </a:r>
            <a:r>
              <a:rPr lang="en-US" sz="1400" dirty="0">
                <a:latin typeface="Calibri" panose="020F0502020204030204" pitchFamily="34" charset="0"/>
                <a:cs typeface="Calibri" panose="020F0502020204030204" pitchFamily="34" charset="0"/>
              </a:rPr>
              <a:t>A combination of public cloud and on-premise resources. Mostly preferrable method due to data regulations.</a:t>
            </a:r>
          </a:p>
          <a:p>
            <a:endParaRPr lang="en-US" sz="1400" dirty="0">
              <a:latin typeface="Calibri" panose="020F0502020204030204" pitchFamily="34" charset="0"/>
              <a:cs typeface="Calibri" panose="020F0502020204030204" pitchFamily="34" charset="0"/>
            </a:endParaRPr>
          </a:p>
          <a:p>
            <a:r>
              <a:rPr lang="en-US" sz="1400" b="1" dirty="0">
                <a:latin typeface="Calibri" panose="020F0502020204030204" pitchFamily="34" charset="0"/>
                <a:cs typeface="Calibri" panose="020F0502020204030204" pitchFamily="34" charset="0"/>
              </a:rPr>
              <a:t>Public Cloud: </a:t>
            </a:r>
            <a:r>
              <a:rPr lang="en-US" sz="1400" dirty="0">
                <a:latin typeface="Calibri" panose="020F0502020204030204" pitchFamily="34" charset="0"/>
                <a:cs typeface="Calibri" panose="020F0502020204030204" pitchFamily="34" charset="0"/>
              </a:rPr>
              <a:t>All resources are on a single public cloud like AWS, Azure, GCP, OCI, Alibaba Cloud. The solution is also called Cloud-Native.</a:t>
            </a:r>
          </a:p>
          <a:p>
            <a:endParaRPr lang="en-US" sz="1400" dirty="0">
              <a:latin typeface="Calibri" panose="020F0502020204030204" pitchFamily="34" charset="0"/>
              <a:cs typeface="Calibri" panose="020F0502020204030204" pitchFamily="34" charset="0"/>
            </a:endParaRPr>
          </a:p>
          <a:p>
            <a:r>
              <a:rPr lang="en-US" sz="1400" b="1" dirty="0">
                <a:latin typeface="Calibri" panose="020F0502020204030204" pitchFamily="34" charset="0"/>
                <a:cs typeface="Calibri" panose="020F0502020204030204" pitchFamily="34" charset="0"/>
              </a:rPr>
              <a:t>Multi-Cloud:</a:t>
            </a:r>
            <a:r>
              <a:rPr lang="en-US" sz="1400" dirty="0">
                <a:latin typeface="Calibri" panose="020F0502020204030204" pitchFamily="34" charset="0"/>
                <a:cs typeface="Calibri" panose="020F0502020204030204" pitchFamily="34" charset="0"/>
              </a:rPr>
              <a:t> Resources are separated on different Cloud vendors. The most preferrable Cloud-Native solution as it merges the benefits of different vendors.</a:t>
            </a:r>
          </a:p>
        </p:txBody>
      </p:sp>
    </p:spTree>
    <p:extLst>
      <p:ext uri="{BB962C8B-B14F-4D97-AF65-F5344CB8AC3E}">
        <p14:creationId xmlns:p14="http://schemas.microsoft.com/office/powerpoint/2010/main" val="389801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D72333-088E-2D92-9B15-D2B3AB33B14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D0919F6-087B-F424-4492-60B517D181E6}"/>
              </a:ext>
            </a:extLst>
          </p:cNvPr>
          <p:cNvSpPr>
            <a:spLocks noGrp="1"/>
          </p:cNvSpPr>
          <p:nvPr>
            <p:ph type="title"/>
          </p:nvPr>
        </p:nvSpPr>
        <p:spPr/>
        <p:txBody>
          <a:bodyPr/>
          <a:lstStyle/>
          <a:p>
            <a:r>
              <a:rPr lang="tr-TR" dirty="0"/>
              <a:t>Tour of azure servıces</a:t>
            </a:r>
            <a:endParaRPr lang="en-IN" dirty="0"/>
          </a:p>
        </p:txBody>
      </p:sp>
      <p:sp>
        <p:nvSpPr>
          <p:cNvPr id="7" name="Title 2">
            <a:extLst>
              <a:ext uri="{FF2B5EF4-FFF2-40B4-BE49-F238E27FC236}">
                <a16:creationId xmlns:a16="http://schemas.microsoft.com/office/drawing/2014/main" id="{3EA9F3CC-B18C-3444-CB51-F79AB63F4FC0}"/>
              </a:ext>
            </a:extLst>
          </p:cNvPr>
          <p:cNvSpPr txBox="1">
            <a:spLocks/>
          </p:cNvSpPr>
          <p:nvPr/>
        </p:nvSpPr>
        <p:spPr>
          <a:xfrm>
            <a:off x="761999" y="612776"/>
            <a:ext cx="10972799" cy="252000"/>
          </a:xfrm>
          <a:prstGeom prst="rect">
            <a:avLst/>
          </a:prstGeom>
        </p:spPr>
        <p:txBody>
          <a:bodyPr vert="horz" lIns="0" tIns="0" rIns="0" bIns="0" rtlCol="0" anchor="t">
            <a:noAutofit/>
          </a:bodyPr>
          <a:lstStyle>
            <a:lvl1pPr algn="l" defTabSz="1219170" rtl="0" eaLnBrk="1" latinLnBrk="0" hangingPunct="1">
              <a:lnSpc>
                <a:spcPct val="90000"/>
              </a:lnSpc>
              <a:spcBef>
                <a:spcPct val="0"/>
              </a:spcBef>
              <a:buNone/>
              <a:defRPr sz="1200" kern="1200" cap="all" spc="200" baseline="0">
                <a:solidFill>
                  <a:schemeClr val="tx1"/>
                </a:solidFill>
                <a:latin typeface="Arial" panose="020B0604020202020204" pitchFamily="34" charset="0"/>
                <a:ea typeface="+mj-ea"/>
                <a:cs typeface="Arial" panose="020B0604020202020204" pitchFamily="34" charset="0"/>
              </a:defRPr>
            </a:lvl1pPr>
          </a:lstStyle>
          <a:p>
            <a:r>
              <a:rPr lang="tr-TR" dirty="0">
                <a:solidFill>
                  <a:schemeClr val="bg1"/>
                </a:solidFill>
              </a:rPr>
              <a:t>Customer Support</a:t>
            </a:r>
          </a:p>
        </p:txBody>
      </p:sp>
      <p:pic>
        <p:nvPicPr>
          <p:cNvPr id="4" name="Picture 3">
            <a:extLst>
              <a:ext uri="{FF2B5EF4-FFF2-40B4-BE49-F238E27FC236}">
                <a16:creationId xmlns:a16="http://schemas.microsoft.com/office/drawing/2014/main" id="{AC744490-A791-39C7-F108-83AF0B86908D}"/>
              </a:ext>
            </a:extLst>
          </p:cNvPr>
          <p:cNvPicPr>
            <a:picLocks noChangeAspect="1"/>
          </p:cNvPicPr>
          <p:nvPr/>
        </p:nvPicPr>
        <p:blipFill>
          <a:blip r:embed="rId2"/>
          <a:stretch>
            <a:fillRect/>
          </a:stretch>
        </p:blipFill>
        <p:spPr>
          <a:xfrm>
            <a:off x="1090610" y="5359399"/>
            <a:ext cx="10010775" cy="885825"/>
          </a:xfrm>
          <a:prstGeom prst="rect">
            <a:avLst/>
          </a:prstGeom>
        </p:spPr>
      </p:pic>
      <p:pic>
        <p:nvPicPr>
          <p:cNvPr id="8" name="Picture 7">
            <a:extLst>
              <a:ext uri="{FF2B5EF4-FFF2-40B4-BE49-F238E27FC236}">
                <a16:creationId xmlns:a16="http://schemas.microsoft.com/office/drawing/2014/main" id="{FCC68DBB-9B06-5485-C3E3-B6618840CCC4}"/>
              </a:ext>
            </a:extLst>
          </p:cNvPr>
          <p:cNvPicPr>
            <a:picLocks noChangeAspect="1"/>
          </p:cNvPicPr>
          <p:nvPr/>
        </p:nvPicPr>
        <p:blipFill>
          <a:blip r:embed="rId3"/>
          <a:stretch>
            <a:fillRect/>
          </a:stretch>
        </p:blipFill>
        <p:spPr>
          <a:xfrm>
            <a:off x="1138234" y="4406234"/>
            <a:ext cx="9915525" cy="847725"/>
          </a:xfrm>
          <a:prstGeom prst="rect">
            <a:avLst/>
          </a:prstGeom>
        </p:spPr>
      </p:pic>
      <p:pic>
        <p:nvPicPr>
          <p:cNvPr id="10" name="Picture 9">
            <a:extLst>
              <a:ext uri="{FF2B5EF4-FFF2-40B4-BE49-F238E27FC236}">
                <a16:creationId xmlns:a16="http://schemas.microsoft.com/office/drawing/2014/main" id="{540F47F3-FDEF-656E-8260-8B2FBB7D3F61}"/>
              </a:ext>
            </a:extLst>
          </p:cNvPr>
          <p:cNvPicPr>
            <a:picLocks noChangeAspect="1"/>
          </p:cNvPicPr>
          <p:nvPr/>
        </p:nvPicPr>
        <p:blipFill>
          <a:blip r:embed="rId4"/>
          <a:stretch>
            <a:fillRect/>
          </a:stretch>
        </p:blipFill>
        <p:spPr>
          <a:xfrm>
            <a:off x="2598018" y="1006730"/>
            <a:ext cx="6848475" cy="3257550"/>
          </a:xfrm>
          <a:prstGeom prst="rect">
            <a:avLst/>
          </a:prstGeom>
        </p:spPr>
      </p:pic>
      <p:pic>
        <p:nvPicPr>
          <p:cNvPr id="12" name="Picture 11">
            <a:extLst>
              <a:ext uri="{FF2B5EF4-FFF2-40B4-BE49-F238E27FC236}">
                <a16:creationId xmlns:a16="http://schemas.microsoft.com/office/drawing/2014/main" id="{452ED0B1-161A-E561-603C-D69008E57A2A}"/>
              </a:ext>
            </a:extLst>
          </p:cNvPr>
          <p:cNvPicPr>
            <a:picLocks noChangeAspect="1"/>
          </p:cNvPicPr>
          <p:nvPr/>
        </p:nvPicPr>
        <p:blipFill>
          <a:blip r:embed="rId5"/>
          <a:stretch>
            <a:fillRect/>
          </a:stretch>
        </p:blipFill>
        <p:spPr>
          <a:xfrm>
            <a:off x="1226722" y="1244572"/>
            <a:ext cx="1333500" cy="3295650"/>
          </a:xfrm>
          <a:prstGeom prst="rect">
            <a:avLst/>
          </a:prstGeom>
        </p:spPr>
      </p:pic>
      <p:pic>
        <p:nvPicPr>
          <p:cNvPr id="14" name="Picture 13">
            <a:extLst>
              <a:ext uri="{FF2B5EF4-FFF2-40B4-BE49-F238E27FC236}">
                <a16:creationId xmlns:a16="http://schemas.microsoft.com/office/drawing/2014/main" id="{D5BE7796-A920-9E4A-4BA6-CACB7078C5DA}"/>
              </a:ext>
            </a:extLst>
          </p:cNvPr>
          <p:cNvPicPr>
            <a:picLocks noChangeAspect="1"/>
          </p:cNvPicPr>
          <p:nvPr/>
        </p:nvPicPr>
        <p:blipFill>
          <a:blip r:embed="rId6"/>
          <a:stretch>
            <a:fillRect/>
          </a:stretch>
        </p:blipFill>
        <p:spPr>
          <a:xfrm>
            <a:off x="9431745" y="1283132"/>
            <a:ext cx="1276350" cy="3248025"/>
          </a:xfrm>
          <a:prstGeom prst="rect">
            <a:avLst/>
          </a:prstGeom>
        </p:spPr>
      </p:pic>
    </p:spTree>
    <p:extLst>
      <p:ext uri="{BB962C8B-B14F-4D97-AF65-F5344CB8AC3E}">
        <p14:creationId xmlns:p14="http://schemas.microsoft.com/office/powerpoint/2010/main" val="230566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93445F-E429-4BEC-9186-EFEAD78F8E5B}"/>
              </a:ext>
            </a:extLst>
          </p:cNvPr>
          <p:cNvSpPr>
            <a:spLocks noGrp="1"/>
          </p:cNvSpPr>
          <p:nvPr>
            <p:ph type="title"/>
          </p:nvPr>
        </p:nvSpPr>
        <p:spPr/>
        <p:txBody>
          <a:bodyPr/>
          <a:lstStyle/>
          <a:p>
            <a:r>
              <a:rPr lang="tr-TR" dirty="0"/>
              <a:t>Tour of azure servıces</a:t>
            </a:r>
            <a:endParaRPr lang="en-IN" dirty="0"/>
          </a:p>
        </p:txBody>
      </p:sp>
      <p:sp>
        <p:nvSpPr>
          <p:cNvPr id="7" name="Title 2">
            <a:extLst>
              <a:ext uri="{FF2B5EF4-FFF2-40B4-BE49-F238E27FC236}">
                <a16:creationId xmlns:a16="http://schemas.microsoft.com/office/drawing/2014/main" id="{A5551E89-5F04-45EE-8656-2F2DEF5E01C6}"/>
              </a:ext>
            </a:extLst>
          </p:cNvPr>
          <p:cNvSpPr txBox="1">
            <a:spLocks/>
          </p:cNvSpPr>
          <p:nvPr/>
        </p:nvSpPr>
        <p:spPr>
          <a:xfrm>
            <a:off x="761999" y="612776"/>
            <a:ext cx="10972799" cy="252000"/>
          </a:xfrm>
          <a:prstGeom prst="rect">
            <a:avLst/>
          </a:prstGeom>
        </p:spPr>
        <p:txBody>
          <a:bodyPr vert="horz" lIns="0" tIns="0" rIns="0" bIns="0" rtlCol="0" anchor="t">
            <a:noAutofit/>
          </a:bodyPr>
          <a:lstStyle>
            <a:lvl1pPr algn="l" defTabSz="1219170" rtl="0" eaLnBrk="1" latinLnBrk="0" hangingPunct="1">
              <a:lnSpc>
                <a:spcPct val="90000"/>
              </a:lnSpc>
              <a:spcBef>
                <a:spcPct val="0"/>
              </a:spcBef>
              <a:buNone/>
              <a:defRPr sz="1200" kern="1200" cap="all" spc="200" baseline="0">
                <a:solidFill>
                  <a:schemeClr val="tx1"/>
                </a:solidFill>
                <a:latin typeface="Arial" panose="020B0604020202020204" pitchFamily="34" charset="0"/>
                <a:ea typeface="+mj-ea"/>
                <a:cs typeface="Arial" panose="020B0604020202020204" pitchFamily="34" charset="0"/>
              </a:defRPr>
            </a:lvl1pPr>
          </a:lstStyle>
          <a:p>
            <a:r>
              <a:rPr lang="tr-TR" dirty="0">
                <a:solidFill>
                  <a:schemeClr val="bg1"/>
                </a:solidFill>
              </a:rPr>
              <a:t>Customer Support</a:t>
            </a:r>
          </a:p>
        </p:txBody>
      </p:sp>
      <p:pic>
        <p:nvPicPr>
          <p:cNvPr id="6" name="Picture 5" descr="Diagram showing overall view of popular Azure services with sections for security and management, platform services, hybrid cloud, and infrastructure services.">
            <a:extLst>
              <a:ext uri="{FF2B5EF4-FFF2-40B4-BE49-F238E27FC236}">
                <a16:creationId xmlns:a16="http://schemas.microsoft.com/office/drawing/2014/main" id="{B012F1C4-D0EE-44C0-9125-147A94A5112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199" y="712376"/>
            <a:ext cx="11125198" cy="5532848"/>
          </a:xfrm>
          <a:prstGeom prst="rect">
            <a:avLst/>
          </a:prstGeom>
          <a:noFill/>
          <a:ln>
            <a:noFill/>
          </a:ln>
        </p:spPr>
      </p:pic>
    </p:spTree>
    <p:extLst>
      <p:ext uri="{BB962C8B-B14F-4D97-AF65-F5344CB8AC3E}">
        <p14:creationId xmlns:p14="http://schemas.microsoft.com/office/powerpoint/2010/main" val="4080245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3CBB3-EB6F-4B3B-B55C-1AE3DFEECB1E}"/>
              </a:ext>
            </a:extLst>
          </p:cNvPr>
          <p:cNvSpPr>
            <a:spLocks noGrp="1"/>
          </p:cNvSpPr>
          <p:nvPr>
            <p:ph type="ctrTitle"/>
          </p:nvPr>
        </p:nvSpPr>
        <p:spPr/>
        <p:txBody>
          <a:bodyPr/>
          <a:lstStyle/>
          <a:p>
            <a:r>
              <a:rPr lang="en-US" dirty="0"/>
              <a:t>Accounts</a:t>
            </a:r>
            <a:endParaRPr lang="tr-TR" dirty="0"/>
          </a:p>
        </p:txBody>
      </p:sp>
    </p:spTree>
    <p:extLst>
      <p:ext uri="{BB962C8B-B14F-4D97-AF65-F5344CB8AC3E}">
        <p14:creationId xmlns:p14="http://schemas.microsoft.com/office/powerpoint/2010/main" val="864275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93445F-E429-4BEC-9186-EFEAD78F8E5B}"/>
              </a:ext>
            </a:extLst>
          </p:cNvPr>
          <p:cNvSpPr>
            <a:spLocks noGrp="1"/>
          </p:cNvSpPr>
          <p:nvPr>
            <p:ph type="title"/>
          </p:nvPr>
        </p:nvSpPr>
        <p:spPr/>
        <p:txBody>
          <a:bodyPr/>
          <a:lstStyle/>
          <a:p>
            <a:r>
              <a:rPr lang="tr-TR" dirty="0"/>
              <a:t>Gettıng started wıth azure accounts</a:t>
            </a:r>
            <a:endParaRPr lang="en-IN" dirty="0"/>
          </a:p>
        </p:txBody>
      </p:sp>
      <p:sp>
        <p:nvSpPr>
          <p:cNvPr id="7" name="Title 2">
            <a:extLst>
              <a:ext uri="{FF2B5EF4-FFF2-40B4-BE49-F238E27FC236}">
                <a16:creationId xmlns:a16="http://schemas.microsoft.com/office/drawing/2014/main" id="{A5551E89-5F04-45EE-8656-2F2DEF5E01C6}"/>
              </a:ext>
            </a:extLst>
          </p:cNvPr>
          <p:cNvSpPr txBox="1">
            <a:spLocks/>
          </p:cNvSpPr>
          <p:nvPr/>
        </p:nvSpPr>
        <p:spPr>
          <a:xfrm>
            <a:off x="761999" y="612776"/>
            <a:ext cx="10972799" cy="252000"/>
          </a:xfrm>
          <a:prstGeom prst="rect">
            <a:avLst/>
          </a:prstGeom>
        </p:spPr>
        <p:txBody>
          <a:bodyPr vert="horz" lIns="0" tIns="0" rIns="0" bIns="0" rtlCol="0" anchor="t">
            <a:noAutofit/>
          </a:bodyPr>
          <a:lstStyle>
            <a:lvl1pPr algn="l" defTabSz="1219170" rtl="0" eaLnBrk="1" latinLnBrk="0" hangingPunct="1">
              <a:lnSpc>
                <a:spcPct val="90000"/>
              </a:lnSpc>
              <a:spcBef>
                <a:spcPct val="0"/>
              </a:spcBef>
              <a:buNone/>
              <a:defRPr sz="1200" kern="1200" cap="all" spc="200" baseline="0">
                <a:solidFill>
                  <a:schemeClr val="tx1"/>
                </a:solidFill>
                <a:latin typeface="Arial" panose="020B0604020202020204" pitchFamily="34" charset="0"/>
                <a:ea typeface="+mj-ea"/>
                <a:cs typeface="Arial" panose="020B0604020202020204" pitchFamily="34" charset="0"/>
              </a:defRPr>
            </a:lvl1pPr>
          </a:lstStyle>
          <a:p>
            <a:r>
              <a:rPr lang="tr-TR" dirty="0">
                <a:solidFill>
                  <a:schemeClr val="bg1"/>
                </a:solidFill>
              </a:rPr>
              <a:t>Customer Support</a:t>
            </a:r>
          </a:p>
        </p:txBody>
      </p:sp>
      <p:pic>
        <p:nvPicPr>
          <p:cNvPr id="6" name="Picture 5" descr="Illustration showing the different levels of account scope.">
            <a:extLst>
              <a:ext uri="{FF2B5EF4-FFF2-40B4-BE49-F238E27FC236}">
                <a16:creationId xmlns:a16="http://schemas.microsoft.com/office/drawing/2014/main" id="{0C0BC873-F158-4D1B-A0D0-5D6C70DCD88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040877" y="1114901"/>
            <a:ext cx="4693921" cy="3830273"/>
          </a:xfrm>
          <a:prstGeom prst="rect">
            <a:avLst/>
          </a:prstGeom>
          <a:noFill/>
          <a:ln>
            <a:noFill/>
          </a:ln>
        </p:spPr>
      </p:pic>
      <p:sp>
        <p:nvSpPr>
          <p:cNvPr id="2" name="TextBox 1">
            <a:extLst>
              <a:ext uri="{FF2B5EF4-FFF2-40B4-BE49-F238E27FC236}">
                <a16:creationId xmlns:a16="http://schemas.microsoft.com/office/drawing/2014/main" id="{8F75862C-20FA-A3B3-388F-43932C1AB287}"/>
              </a:ext>
            </a:extLst>
          </p:cNvPr>
          <p:cNvSpPr txBox="1"/>
          <p:nvPr/>
        </p:nvSpPr>
        <p:spPr>
          <a:xfrm>
            <a:off x="609599" y="2122097"/>
            <a:ext cx="6354621" cy="1815882"/>
          </a:xfrm>
          <a:prstGeom prst="rect">
            <a:avLst/>
          </a:prstGeom>
          <a:noFill/>
          <a:ln>
            <a:noFill/>
          </a:ln>
        </p:spPr>
        <p:txBody>
          <a:bodyPr wrap="square">
            <a:spAutoFit/>
          </a:bodyPr>
          <a:lstStyle/>
          <a:p>
            <a:r>
              <a:rPr lang="en-US" sz="1400" b="1" dirty="0">
                <a:latin typeface="Calibri" panose="020F0502020204030204" pitchFamily="34" charset="0"/>
                <a:cs typeface="Calibri" panose="020F0502020204030204" pitchFamily="34" charset="0"/>
              </a:rPr>
              <a:t>Resources: </a:t>
            </a:r>
            <a:r>
              <a:rPr lang="en-US" sz="1400" dirty="0">
                <a:latin typeface="Calibri" panose="020F0502020204030204" pitchFamily="34" charset="0"/>
                <a:cs typeface="Calibri" panose="020F0502020204030204" pitchFamily="34" charset="0"/>
              </a:rPr>
              <a:t>Cloud resources like compute, storage and database.</a:t>
            </a:r>
          </a:p>
          <a:p>
            <a:endParaRPr lang="en-US" sz="1400" dirty="0">
              <a:latin typeface="Calibri" panose="020F0502020204030204" pitchFamily="34" charset="0"/>
              <a:cs typeface="Calibri" panose="020F0502020204030204" pitchFamily="34" charset="0"/>
            </a:endParaRPr>
          </a:p>
          <a:p>
            <a:r>
              <a:rPr lang="en-US" sz="1400" b="1" dirty="0">
                <a:latin typeface="Calibri" panose="020F0502020204030204" pitchFamily="34" charset="0"/>
                <a:cs typeface="Calibri" panose="020F0502020204030204" pitchFamily="34" charset="0"/>
              </a:rPr>
              <a:t>Resource Groups: </a:t>
            </a:r>
            <a:r>
              <a:rPr lang="en-US" sz="1400" dirty="0">
                <a:latin typeface="Calibri" panose="020F0502020204030204" pitchFamily="34" charset="0"/>
                <a:cs typeface="Calibri" panose="020F0502020204030204" pitchFamily="34" charset="0"/>
              </a:rPr>
              <a:t>A single resource or a group of resources to build projects.</a:t>
            </a:r>
          </a:p>
          <a:p>
            <a:endParaRPr lang="en-US" sz="1400" dirty="0">
              <a:latin typeface="Calibri" panose="020F0502020204030204" pitchFamily="34" charset="0"/>
              <a:cs typeface="Calibri" panose="020F0502020204030204" pitchFamily="34" charset="0"/>
            </a:endParaRPr>
          </a:p>
          <a:p>
            <a:r>
              <a:rPr lang="en-US" sz="1400" b="1" dirty="0">
                <a:latin typeface="Calibri" panose="020F0502020204030204" pitchFamily="34" charset="0"/>
                <a:cs typeface="Calibri" panose="020F0502020204030204" pitchFamily="34" charset="0"/>
              </a:rPr>
              <a:t>Subscriptions: </a:t>
            </a:r>
            <a:r>
              <a:rPr lang="en-US" sz="1400" dirty="0">
                <a:latin typeface="Calibri" panose="020F0502020204030204" pitchFamily="34" charset="0"/>
                <a:cs typeface="Calibri" panose="020F0502020204030204" pitchFamily="34" charset="0"/>
              </a:rPr>
              <a:t>A logical container to provision resources.</a:t>
            </a:r>
          </a:p>
          <a:p>
            <a:endParaRPr lang="en-US" sz="1400" dirty="0">
              <a:latin typeface="Calibri" panose="020F0502020204030204" pitchFamily="34" charset="0"/>
              <a:cs typeface="Calibri" panose="020F0502020204030204" pitchFamily="34" charset="0"/>
            </a:endParaRPr>
          </a:p>
          <a:p>
            <a:r>
              <a:rPr lang="en-US" sz="1400" b="1" dirty="0">
                <a:latin typeface="Calibri" panose="020F0502020204030204" pitchFamily="34" charset="0"/>
                <a:cs typeface="Calibri" panose="020F0502020204030204" pitchFamily="34" charset="0"/>
              </a:rPr>
              <a:t>Azure Account:</a:t>
            </a:r>
            <a:r>
              <a:rPr lang="en-US" sz="1400" dirty="0">
                <a:latin typeface="Calibri" panose="020F0502020204030204" pitchFamily="34" charset="0"/>
                <a:cs typeface="Calibri" panose="020F0502020204030204" pitchFamily="34" charset="0"/>
              </a:rPr>
              <a:t> A single connection that represents all resources and billing sections of a company within Microsoft Azure.</a:t>
            </a:r>
          </a:p>
        </p:txBody>
      </p:sp>
    </p:spTree>
    <p:extLst>
      <p:ext uri="{BB962C8B-B14F-4D97-AF65-F5344CB8AC3E}">
        <p14:creationId xmlns:p14="http://schemas.microsoft.com/office/powerpoint/2010/main" val="368338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93445F-E429-4BEC-9186-EFEAD78F8E5B}"/>
              </a:ext>
            </a:extLst>
          </p:cNvPr>
          <p:cNvSpPr>
            <a:spLocks noGrp="1"/>
          </p:cNvSpPr>
          <p:nvPr>
            <p:ph type="title"/>
          </p:nvPr>
        </p:nvSpPr>
        <p:spPr/>
        <p:txBody>
          <a:bodyPr/>
          <a:lstStyle/>
          <a:p>
            <a:r>
              <a:rPr lang="tr-TR" dirty="0"/>
              <a:t>Gettıng started wıth azure accounts</a:t>
            </a:r>
            <a:endParaRPr lang="en-IN" dirty="0"/>
          </a:p>
        </p:txBody>
      </p:sp>
      <p:sp>
        <p:nvSpPr>
          <p:cNvPr id="7" name="Title 2">
            <a:extLst>
              <a:ext uri="{FF2B5EF4-FFF2-40B4-BE49-F238E27FC236}">
                <a16:creationId xmlns:a16="http://schemas.microsoft.com/office/drawing/2014/main" id="{A5551E89-5F04-45EE-8656-2F2DEF5E01C6}"/>
              </a:ext>
            </a:extLst>
          </p:cNvPr>
          <p:cNvSpPr txBox="1">
            <a:spLocks/>
          </p:cNvSpPr>
          <p:nvPr/>
        </p:nvSpPr>
        <p:spPr>
          <a:xfrm>
            <a:off x="761999" y="612776"/>
            <a:ext cx="10972799" cy="252000"/>
          </a:xfrm>
          <a:prstGeom prst="rect">
            <a:avLst/>
          </a:prstGeom>
        </p:spPr>
        <p:txBody>
          <a:bodyPr vert="horz" lIns="0" tIns="0" rIns="0" bIns="0" rtlCol="0" anchor="t">
            <a:noAutofit/>
          </a:bodyPr>
          <a:lstStyle>
            <a:lvl1pPr algn="l" defTabSz="1219170" rtl="0" eaLnBrk="1" latinLnBrk="0" hangingPunct="1">
              <a:lnSpc>
                <a:spcPct val="90000"/>
              </a:lnSpc>
              <a:spcBef>
                <a:spcPct val="0"/>
              </a:spcBef>
              <a:buNone/>
              <a:defRPr sz="1200" kern="1200" cap="all" spc="200" baseline="0">
                <a:solidFill>
                  <a:schemeClr val="tx1"/>
                </a:solidFill>
                <a:latin typeface="Arial" panose="020B0604020202020204" pitchFamily="34" charset="0"/>
                <a:ea typeface="+mj-ea"/>
                <a:cs typeface="Arial" panose="020B0604020202020204" pitchFamily="34" charset="0"/>
              </a:defRPr>
            </a:lvl1pPr>
          </a:lstStyle>
          <a:p>
            <a:r>
              <a:rPr lang="tr-TR" dirty="0">
                <a:solidFill>
                  <a:schemeClr val="bg1"/>
                </a:solidFill>
              </a:rPr>
              <a:t>Customer Support</a:t>
            </a:r>
          </a:p>
        </p:txBody>
      </p:sp>
      <p:pic>
        <p:nvPicPr>
          <p:cNvPr id="8" name="Picture 7">
            <a:extLst>
              <a:ext uri="{FF2B5EF4-FFF2-40B4-BE49-F238E27FC236}">
                <a16:creationId xmlns:a16="http://schemas.microsoft.com/office/drawing/2014/main" id="{0F19C95A-1F14-4356-9CD1-42BF714C7F0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78361" y="1649866"/>
            <a:ext cx="7740073" cy="4747758"/>
          </a:xfrm>
          <a:prstGeom prst="rect">
            <a:avLst/>
          </a:prstGeom>
          <a:noFill/>
          <a:ln>
            <a:noFill/>
          </a:ln>
        </p:spPr>
      </p:pic>
      <p:sp>
        <p:nvSpPr>
          <p:cNvPr id="2" name="TextBox 1">
            <a:extLst>
              <a:ext uri="{FF2B5EF4-FFF2-40B4-BE49-F238E27FC236}">
                <a16:creationId xmlns:a16="http://schemas.microsoft.com/office/drawing/2014/main" id="{7AA91215-C50A-DA03-2BAE-BB5037A5FD90}"/>
              </a:ext>
            </a:extLst>
          </p:cNvPr>
          <p:cNvSpPr txBox="1"/>
          <p:nvPr/>
        </p:nvSpPr>
        <p:spPr>
          <a:xfrm>
            <a:off x="609599" y="741925"/>
            <a:ext cx="10104583" cy="738664"/>
          </a:xfrm>
          <a:prstGeom prst="rect">
            <a:avLst/>
          </a:prstGeom>
          <a:noFill/>
          <a:ln>
            <a:noFill/>
          </a:ln>
        </p:spPr>
        <p:txBody>
          <a:bodyPr wrap="square">
            <a:spAutoFit/>
          </a:bodyPr>
          <a:lstStyle/>
          <a:p>
            <a:r>
              <a:rPr lang="en-US" sz="1400" b="1" dirty="0">
                <a:latin typeface="Calibri" panose="020F0502020204030204" pitchFamily="34" charset="0"/>
                <a:cs typeface="Calibri" panose="020F0502020204030204" pitchFamily="34" charset="0"/>
              </a:rPr>
              <a:t>Invoice Section: </a:t>
            </a:r>
            <a:r>
              <a:rPr lang="en-US" sz="1400" dirty="0">
                <a:latin typeface="Calibri" panose="020F0502020204030204" pitchFamily="34" charset="0"/>
                <a:cs typeface="Calibri" panose="020F0502020204030204" pitchFamily="34" charset="0"/>
              </a:rPr>
              <a:t>A single subscription or a group of subscriptions to merge usage fees (i.e. Department based differentiation).</a:t>
            </a:r>
          </a:p>
          <a:p>
            <a:r>
              <a:rPr lang="en-US" sz="1400" b="1" dirty="0">
                <a:latin typeface="Calibri" panose="020F0502020204030204" pitchFamily="34" charset="0"/>
                <a:cs typeface="Calibri" panose="020F0502020204030204" pitchFamily="34" charset="0"/>
              </a:rPr>
              <a:t>Billing Profile: </a:t>
            </a:r>
            <a:r>
              <a:rPr lang="en-US" sz="1400" dirty="0">
                <a:latin typeface="Calibri" panose="020F0502020204030204" pitchFamily="34" charset="0"/>
                <a:cs typeface="Calibri" panose="020F0502020204030204" pitchFamily="34" charset="0"/>
              </a:rPr>
              <a:t>A combination of invoice sections to merge usage fees (i.e. Sub-company based differentiation).</a:t>
            </a:r>
          </a:p>
          <a:p>
            <a:r>
              <a:rPr lang="en-US" sz="1400" b="1" dirty="0">
                <a:latin typeface="Calibri" panose="020F0502020204030204" pitchFamily="34" charset="0"/>
                <a:cs typeface="Calibri" panose="020F0502020204030204" pitchFamily="34" charset="0"/>
              </a:rPr>
              <a:t>Billing Account:</a:t>
            </a:r>
            <a:r>
              <a:rPr lang="en-US" sz="1400" dirty="0">
                <a:latin typeface="Calibri" panose="020F0502020204030204" pitchFamily="34" charset="0"/>
                <a:cs typeface="Calibri" panose="020F0502020204030204" pitchFamily="34" charset="0"/>
              </a:rPr>
              <a:t> A single account which is responsible for the whole billing of a company.</a:t>
            </a:r>
          </a:p>
        </p:txBody>
      </p:sp>
    </p:spTree>
    <p:extLst>
      <p:ext uri="{BB962C8B-B14F-4D97-AF65-F5344CB8AC3E}">
        <p14:creationId xmlns:p14="http://schemas.microsoft.com/office/powerpoint/2010/main" val="177014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88CEF-2563-4B00-B315-E5F8A0610078}"/>
              </a:ext>
            </a:extLst>
          </p:cNvPr>
          <p:cNvSpPr>
            <a:spLocks noGrp="1"/>
          </p:cNvSpPr>
          <p:nvPr>
            <p:ph type="title"/>
          </p:nvPr>
        </p:nvSpPr>
        <p:spPr/>
        <p:txBody>
          <a:bodyPr/>
          <a:lstStyle/>
          <a:p>
            <a:r>
              <a:rPr lang="en-US" dirty="0"/>
              <a:t>INTRODUCTION - LECTURER</a:t>
            </a:r>
            <a:endParaRPr lang="tr-TR" dirty="0"/>
          </a:p>
        </p:txBody>
      </p:sp>
      <p:grpSp>
        <p:nvGrpSpPr>
          <p:cNvPr id="7" name="Group 6">
            <a:extLst>
              <a:ext uri="{FF2B5EF4-FFF2-40B4-BE49-F238E27FC236}">
                <a16:creationId xmlns:a16="http://schemas.microsoft.com/office/drawing/2014/main" id="{B9DAB162-43C5-8049-E437-FA2D9579F08E}"/>
              </a:ext>
            </a:extLst>
          </p:cNvPr>
          <p:cNvGrpSpPr/>
          <p:nvPr/>
        </p:nvGrpSpPr>
        <p:grpSpPr>
          <a:xfrm>
            <a:off x="1005361" y="897775"/>
            <a:ext cx="1600200" cy="2064311"/>
            <a:chOff x="609599" y="1031964"/>
            <a:chExt cx="1600200" cy="2064311"/>
          </a:xfrm>
        </p:grpSpPr>
        <p:grpSp>
          <p:nvGrpSpPr>
            <p:cNvPr id="8" name="Group 7">
              <a:extLst>
                <a:ext uri="{FF2B5EF4-FFF2-40B4-BE49-F238E27FC236}">
                  <a16:creationId xmlns:a16="http://schemas.microsoft.com/office/drawing/2014/main" id="{093A63D6-0989-3391-15E5-0ED9C77AF1F3}"/>
                </a:ext>
              </a:extLst>
            </p:cNvPr>
            <p:cNvGrpSpPr/>
            <p:nvPr/>
          </p:nvGrpSpPr>
          <p:grpSpPr>
            <a:xfrm>
              <a:off x="609599" y="1031964"/>
              <a:ext cx="1600200" cy="1757363"/>
              <a:chOff x="1000125" y="1028700"/>
              <a:chExt cx="1600200" cy="1757363"/>
            </a:xfrm>
          </p:grpSpPr>
          <p:sp>
            <p:nvSpPr>
              <p:cNvPr id="10" name="Rectangle: Rounded Corners 9">
                <a:extLst>
                  <a:ext uri="{FF2B5EF4-FFF2-40B4-BE49-F238E27FC236}">
                    <a16:creationId xmlns:a16="http://schemas.microsoft.com/office/drawing/2014/main" id="{041F4358-AF7B-57DA-2A6D-6998529B8F6A}"/>
                  </a:ext>
                </a:extLst>
              </p:cNvPr>
              <p:cNvSpPr/>
              <p:nvPr/>
            </p:nvSpPr>
            <p:spPr>
              <a:xfrm>
                <a:off x="1000125" y="1028700"/>
                <a:ext cx="1600200" cy="1757363"/>
              </a:xfrm>
              <a:prstGeom prst="roundRect">
                <a:avLst/>
              </a:prstGeom>
              <a:solidFill>
                <a:schemeClr val="accent6">
                  <a:lumMod val="20000"/>
                  <a:lumOff val="80000"/>
                </a:schemeClr>
              </a:solidFill>
              <a:ln>
                <a:noFill/>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1" name="Picture 10">
                <a:extLst>
                  <a:ext uri="{FF2B5EF4-FFF2-40B4-BE49-F238E27FC236}">
                    <a16:creationId xmlns:a16="http://schemas.microsoft.com/office/drawing/2014/main" id="{6E6AE3A4-8DAA-7DDD-DDA2-7754C93FD32F}"/>
                  </a:ext>
                </a:extLst>
              </p:cNvPr>
              <p:cNvPicPr>
                <a:picLocks noChangeAspect="1"/>
              </p:cNvPicPr>
              <p:nvPr/>
            </p:nvPicPr>
            <p:blipFill>
              <a:blip r:embed="rId2"/>
              <a:stretch>
                <a:fillRect/>
              </a:stretch>
            </p:blipFill>
            <p:spPr>
              <a:xfrm>
                <a:off x="1124899" y="1056657"/>
                <a:ext cx="1350652" cy="1678480"/>
              </a:xfrm>
              <a:prstGeom prst="rect">
                <a:avLst/>
              </a:prstGeom>
              <a:ln w="127000" cap="sq">
                <a:solidFill>
                  <a:srgbClr val="000000"/>
                </a:solidFill>
                <a:miter lim="800000"/>
              </a:ln>
              <a:effectLst>
                <a:outerShdw blurRad="57150" dist="50800" dir="2700000" algn="tl" rotWithShape="0">
                  <a:srgbClr val="000000">
                    <a:alpha val="40000"/>
                  </a:srgbClr>
                </a:outerShdw>
              </a:effectLst>
            </p:spPr>
          </p:pic>
        </p:grpSp>
        <p:sp>
          <p:nvSpPr>
            <p:cNvPr id="9" name="Title 1">
              <a:extLst>
                <a:ext uri="{FF2B5EF4-FFF2-40B4-BE49-F238E27FC236}">
                  <a16:creationId xmlns:a16="http://schemas.microsoft.com/office/drawing/2014/main" id="{74CA2C43-6B97-0FAE-042D-014487A3D3EF}"/>
                </a:ext>
              </a:extLst>
            </p:cNvPr>
            <p:cNvSpPr txBox="1">
              <a:spLocks/>
            </p:cNvSpPr>
            <p:nvPr/>
          </p:nvSpPr>
          <p:spPr>
            <a:xfrm>
              <a:off x="734373" y="2952168"/>
              <a:ext cx="1475426" cy="144107"/>
            </a:xfrm>
            <a:prstGeom prst="rect">
              <a:avLst/>
            </a:prstGeom>
          </p:spPr>
          <p:txBody>
            <a:bodyPr vert="horz" lIns="0" tIns="0" rIns="0" bIns="0" rtlCol="0" anchor="t">
              <a:noAutofit/>
            </a:bodyPr>
            <a:lstStyle>
              <a:lvl1pPr algn="l" defTabSz="1219170" rtl="0" eaLnBrk="1" latinLnBrk="0" hangingPunct="1">
                <a:lnSpc>
                  <a:spcPct val="90000"/>
                </a:lnSpc>
                <a:spcBef>
                  <a:spcPct val="0"/>
                </a:spcBef>
                <a:buNone/>
                <a:defRPr sz="1200" kern="1200" cap="all" spc="200" baseline="0">
                  <a:solidFill>
                    <a:schemeClr val="accent3"/>
                  </a:solidFill>
                  <a:latin typeface="Arial" panose="020B0604020202020204" pitchFamily="34" charset="0"/>
                  <a:ea typeface="+mj-ea"/>
                  <a:cs typeface="Arial" panose="020B0604020202020204" pitchFamily="34" charset="0"/>
                </a:defRPr>
              </a:lvl1pPr>
            </a:lstStyle>
            <a:p>
              <a:r>
                <a:rPr lang="en-US" dirty="0"/>
                <a:t>EMRAH MUTLU</a:t>
              </a:r>
              <a:endParaRPr lang="tr-TR" dirty="0"/>
            </a:p>
          </p:txBody>
        </p:sp>
      </p:grpSp>
      <p:grpSp>
        <p:nvGrpSpPr>
          <p:cNvPr id="12" name="Group 11">
            <a:extLst>
              <a:ext uri="{FF2B5EF4-FFF2-40B4-BE49-F238E27FC236}">
                <a16:creationId xmlns:a16="http://schemas.microsoft.com/office/drawing/2014/main" id="{0A54EBEF-1AB7-3FDC-3D04-40ADB25FC30E}"/>
              </a:ext>
            </a:extLst>
          </p:cNvPr>
          <p:cNvGrpSpPr/>
          <p:nvPr/>
        </p:nvGrpSpPr>
        <p:grpSpPr>
          <a:xfrm>
            <a:off x="224786" y="3200489"/>
            <a:ext cx="3161352" cy="2680410"/>
            <a:chOff x="224786" y="3200489"/>
            <a:chExt cx="3161352" cy="2680410"/>
          </a:xfrm>
        </p:grpSpPr>
        <p:sp>
          <p:nvSpPr>
            <p:cNvPr id="13" name="Rectangle: Rounded Corners 12">
              <a:extLst>
                <a:ext uri="{FF2B5EF4-FFF2-40B4-BE49-F238E27FC236}">
                  <a16:creationId xmlns:a16="http://schemas.microsoft.com/office/drawing/2014/main" id="{2C274576-EC9B-D5C6-472A-EB359E408046}"/>
                </a:ext>
              </a:extLst>
            </p:cNvPr>
            <p:cNvSpPr/>
            <p:nvPr/>
          </p:nvSpPr>
          <p:spPr>
            <a:xfrm>
              <a:off x="224786" y="3200489"/>
              <a:ext cx="3161352" cy="2680410"/>
            </a:xfrm>
            <a:prstGeom prst="roundRect">
              <a:avLst/>
            </a:prstGeom>
            <a:solidFill>
              <a:schemeClr val="accent3">
                <a:lumMod val="50000"/>
              </a:schemeClr>
            </a:solidFill>
            <a:ln>
              <a:noFill/>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dirty="0">
                <a:solidFill>
                  <a:schemeClr val="bg1"/>
                </a:solidFill>
              </a:endParaRPr>
            </a:p>
            <a:p>
              <a:pPr algn="ctr"/>
              <a:endParaRPr lang="en-US" sz="1600" b="1" dirty="0">
                <a:solidFill>
                  <a:schemeClr val="bg1"/>
                </a:solidFill>
              </a:endParaRPr>
            </a:p>
            <a:p>
              <a:pPr algn="ctr"/>
              <a:endParaRPr lang="en-US" sz="1600" b="1" dirty="0">
                <a:solidFill>
                  <a:schemeClr val="bg1"/>
                </a:solidFill>
              </a:endParaRPr>
            </a:p>
            <a:p>
              <a:pPr algn="ctr"/>
              <a:r>
                <a:rPr lang="en-US" sz="1600" b="1" dirty="0">
                  <a:solidFill>
                    <a:schemeClr val="bg1"/>
                  </a:solidFill>
                </a:rPr>
                <a:t>emrah.mutlu@orioninc.com</a:t>
              </a:r>
            </a:p>
            <a:p>
              <a:pPr algn="ctr"/>
              <a:endParaRPr lang="en-US" sz="1600" b="1" dirty="0">
                <a:solidFill>
                  <a:schemeClr val="bg1"/>
                </a:solidFill>
              </a:endParaRPr>
            </a:p>
            <a:p>
              <a:pPr algn="ctr"/>
              <a:endParaRPr lang="en-US" sz="1600" b="1" dirty="0">
                <a:solidFill>
                  <a:schemeClr val="bg1"/>
                </a:solidFill>
              </a:endParaRPr>
            </a:p>
            <a:p>
              <a:pPr algn="ctr"/>
              <a:endParaRPr lang="en-US" sz="1600" b="1" dirty="0">
                <a:solidFill>
                  <a:schemeClr val="bg1"/>
                </a:solidFill>
              </a:endParaRPr>
            </a:p>
            <a:p>
              <a:pPr algn="ctr"/>
              <a:endParaRPr lang="en-US" sz="1600" b="1" dirty="0">
                <a:solidFill>
                  <a:schemeClr val="bg1"/>
                </a:solidFill>
              </a:endParaRPr>
            </a:p>
            <a:p>
              <a:pPr algn="ctr"/>
              <a:endParaRPr lang="en-US" sz="1600" b="1" dirty="0">
                <a:solidFill>
                  <a:schemeClr val="bg1"/>
                </a:solidFill>
              </a:endParaRPr>
            </a:p>
            <a:p>
              <a:pPr algn="ctr"/>
              <a:r>
                <a:rPr lang="en-US" sz="1600" b="1" dirty="0">
                  <a:solidFill>
                    <a:schemeClr val="bg1"/>
                  </a:solidFill>
                </a:rPr>
                <a:t>+90 553 356 4445</a:t>
              </a:r>
            </a:p>
          </p:txBody>
        </p:sp>
        <p:pic>
          <p:nvPicPr>
            <p:cNvPr id="14" name="Picture 4" descr="Email Icon PNG vector in SVG, PDF, AI, CDR format">
              <a:extLst>
                <a:ext uri="{FF2B5EF4-FFF2-40B4-BE49-F238E27FC236}">
                  <a16:creationId xmlns:a16="http://schemas.microsoft.com/office/drawing/2014/main" id="{5316C68F-A037-7CAC-71F1-270E487B94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9699" y="3411537"/>
              <a:ext cx="800100" cy="60053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Phone Logo&quot; Images – Browse 554 Stock Photos, Vectors, and Video | Adobe  Stock">
              <a:extLst>
                <a:ext uri="{FF2B5EF4-FFF2-40B4-BE49-F238E27FC236}">
                  <a16:creationId xmlns:a16="http://schemas.microsoft.com/office/drawing/2014/main" id="{B5050617-C0F2-4A56-2155-DB0A6BF73837}"/>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5133" t="15834" r="33319" b="13480"/>
            <a:stretch/>
          </p:blipFill>
          <p:spPr bwMode="auto">
            <a:xfrm>
              <a:off x="1160175" y="4478435"/>
              <a:ext cx="518307" cy="85149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Download Logo, Whatsapp, Messaging. Royalty-Free Vector Graphic - Pixabay">
              <a:extLst>
                <a:ext uri="{FF2B5EF4-FFF2-40B4-BE49-F238E27FC236}">
                  <a16:creationId xmlns:a16="http://schemas.microsoft.com/office/drawing/2014/main" id="{BC4D0734-3B28-1D41-EB08-A6CAD84C021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60275" y="4488879"/>
              <a:ext cx="707429" cy="7123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F58F9D5F-58CC-4E8F-8D08-188FD8D9B5FA}"/>
              </a:ext>
            </a:extLst>
          </p:cNvPr>
          <p:cNvGrpSpPr/>
          <p:nvPr/>
        </p:nvGrpSpPr>
        <p:grpSpPr>
          <a:xfrm>
            <a:off x="3652353" y="2478883"/>
            <a:ext cx="5857875" cy="2171814"/>
            <a:chOff x="3980973" y="2478883"/>
            <a:chExt cx="5857875" cy="2171814"/>
          </a:xfrm>
        </p:grpSpPr>
        <p:grpSp>
          <p:nvGrpSpPr>
            <p:cNvPr id="18" name="Group 17">
              <a:extLst>
                <a:ext uri="{FF2B5EF4-FFF2-40B4-BE49-F238E27FC236}">
                  <a16:creationId xmlns:a16="http://schemas.microsoft.com/office/drawing/2014/main" id="{B2ED541D-82DA-2773-5EDB-EB99C649BB28}"/>
                </a:ext>
              </a:extLst>
            </p:cNvPr>
            <p:cNvGrpSpPr/>
            <p:nvPr/>
          </p:nvGrpSpPr>
          <p:grpSpPr>
            <a:xfrm>
              <a:off x="3980973" y="2478883"/>
              <a:ext cx="5857875" cy="2171814"/>
              <a:chOff x="3980973" y="2278330"/>
              <a:chExt cx="5857875" cy="2171814"/>
            </a:xfrm>
          </p:grpSpPr>
          <p:sp>
            <p:nvSpPr>
              <p:cNvPr id="20" name="Rectangle: Rounded Corners 19">
                <a:extLst>
                  <a:ext uri="{FF2B5EF4-FFF2-40B4-BE49-F238E27FC236}">
                    <a16:creationId xmlns:a16="http://schemas.microsoft.com/office/drawing/2014/main" id="{B9491060-90D4-5FAD-EA9D-C8A68227021B}"/>
                  </a:ext>
                </a:extLst>
              </p:cNvPr>
              <p:cNvSpPr/>
              <p:nvPr/>
            </p:nvSpPr>
            <p:spPr>
              <a:xfrm>
                <a:off x="3980973" y="2278330"/>
                <a:ext cx="5857875" cy="2171814"/>
              </a:xfrm>
              <a:prstGeom prst="roundRect">
                <a:avLst/>
              </a:prstGeom>
              <a:solidFill>
                <a:schemeClr val="accent2">
                  <a:lumMod val="40000"/>
                  <a:lumOff val="60000"/>
                </a:schemeClr>
              </a:solidFill>
              <a:ln>
                <a:noFill/>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TextBox 20">
                <a:extLst>
                  <a:ext uri="{FF2B5EF4-FFF2-40B4-BE49-F238E27FC236}">
                    <a16:creationId xmlns:a16="http://schemas.microsoft.com/office/drawing/2014/main" id="{34F8DF99-07F4-1338-1FDE-D6B6ECBF37AA}"/>
                  </a:ext>
                </a:extLst>
              </p:cNvPr>
              <p:cNvSpPr txBox="1"/>
              <p:nvPr/>
            </p:nvSpPr>
            <p:spPr>
              <a:xfrm>
                <a:off x="5339480" y="2489298"/>
                <a:ext cx="4499368" cy="1713665"/>
              </a:xfrm>
              <a:prstGeom prst="rect">
                <a:avLst/>
              </a:prstGeom>
              <a:noFill/>
              <a:ln>
                <a:noFill/>
              </a:ln>
            </p:spPr>
            <p:txBody>
              <a:bodyPr wrap="square" lIns="36000" tIns="36000" rIns="36000" bIns="36000" rtlCol="0">
                <a:spAutoFit/>
              </a:bodyPr>
              <a:lstStyle/>
              <a:p>
                <a:pPr algn="l">
                  <a:lnSpc>
                    <a:spcPct val="110000"/>
                  </a:lnSpc>
                  <a:spcBef>
                    <a:spcPts val="400"/>
                  </a:spcBef>
                  <a:spcAft>
                    <a:spcPts val="400"/>
                  </a:spcAft>
                  <a:buClr>
                    <a:schemeClr val="bg2"/>
                  </a:buClr>
                </a:pPr>
                <a:r>
                  <a:rPr lang="en-US" sz="1600" b="1" dirty="0">
                    <a:solidFill>
                      <a:srgbClr val="002060"/>
                    </a:solidFill>
                  </a:rPr>
                  <a:t>2008 – Nortel Netas: </a:t>
                </a:r>
                <a:r>
                  <a:rPr lang="en-US" sz="1600" b="1" dirty="0" err="1">
                    <a:solidFill>
                      <a:srgbClr val="002060"/>
                    </a:solidFill>
                  </a:rPr>
                  <a:t>CVoIP</a:t>
                </a:r>
                <a:r>
                  <a:rPr lang="en-US" sz="1600" b="1" dirty="0">
                    <a:solidFill>
                      <a:srgbClr val="002060"/>
                    </a:solidFill>
                  </a:rPr>
                  <a:t> Eng.</a:t>
                </a:r>
              </a:p>
              <a:p>
                <a:pPr algn="l">
                  <a:lnSpc>
                    <a:spcPct val="110000"/>
                  </a:lnSpc>
                  <a:spcBef>
                    <a:spcPts val="400"/>
                  </a:spcBef>
                  <a:spcAft>
                    <a:spcPts val="400"/>
                  </a:spcAft>
                  <a:buClr>
                    <a:schemeClr val="bg2"/>
                  </a:buClr>
                </a:pPr>
                <a:r>
                  <a:rPr lang="en-US" sz="1600" b="1" dirty="0">
                    <a:solidFill>
                      <a:srgbClr val="002060"/>
                    </a:solidFill>
                  </a:rPr>
                  <a:t>2013 – Netas: Engineering Team Lead</a:t>
                </a:r>
              </a:p>
              <a:p>
                <a:pPr algn="l">
                  <a:lnSpc>
                    <a:spcPct val="110000"/>
                  </a:lnSpc>
                  <a:spcBef>
                    <a:spcPts val="400"/>
                  </a:spcBef>
                  <a:spcAft>
                    <a:spcPts val="400"/>
                  </a:spcAft>
                  <a:buClr>
                    <a:schemeClr val="bg2"/>
                  </a:buClr>
                </a:pPr>
                <a:r>
                  <a:rPr lang="en-US" sz="1600" b="1" dirty="0">
                    <a:solidFill>
                      <a:srgbClr val="002060"/>
                    </a:solidFill>
                  </a:rPr>
                  <a:t>2014 – Netas: Engineering &amp; </a:t>
                </a:r>
                <a:r>
                  <a:rPr lang="en-US" sz="1600" b="1" dirty="0" err="1">
                    <a:solidFill>
                      <a:srgbClr val="002060"/>
                    </a:solidFill>
                  </a:rPr>
                  <a:t>CyberSec</a:t>
                </a:r>
                <a:r>
                  <a:rPr lang="en-US" sz="1600" b="1" dirty="0">
                    <a:solidFill>
                      <a:srgbClr val="002060"/>
                    </a:solidFill>
                  </a:rPr>
                  <a:t>. Group Manager</a:t>
                </a:r>
              </a:p>
              <a:p>
                <a:pPr algn="l">
                  <a:lnSpc>
                    <a:spcPct val="110000"/>
                  </a:lnSpc>
                  <a:spcBef>
                    <a:spcPts val="400"/>
                  </a:spcBef>
                  <a:spcAft>
                    <a:spcPts val="400"/>
                  </a:spcAft>
                  <a:buClr>
                    <a:schemeClr val="bg2"/>
                  </a:buClr>
                </a:pPr>
                <a:r>
                  <a:rPr lang="en-US" sz="1600" b="1" dirty="0">
                    <a:solidFill>
                      <a:srgbClr val="002060"/>
                    </a:solidFill>
                  </a:rPr>
                  <a:t>2022 – OI Türkiye: Sr. </a:t>
                </a:r>
                <a:r>
                  <a:rPr lang="en-US" sz="1600" b="1" dirty="0" err="1">
                    <a:solidFill>
                      <a:srgbClr val="002060"/>
                    </a:solidFill>
                  </a:rPr>
                  <a:t>Mgr</a:t>
                </a:r>
                <a:r>
                  <a:rPr lang="en-US" sz="1600" b="1" dirty="0">
                    <a:solidFill>
                      <a:srgbClr val="002060"/>
                    </a:solidFill>
                  </a:rPr>
                  <a:t> &amp; CSA</a:t>
                </a:r>
              </a:p>
            </p:txBody>
          </p:sp>
        </p:grpSp>
        <p:pic>
          <p:nvPicPr>
            <p:cNvPr id="19" name="Picture 12" descr="Work Experience icon PNG and SVG Vector Free Download">
              <a:extLst>
                <a:ext uri="{FF2B5EF4-FFF2-40B4-BE49-F238E27FC236}">
                  <a16:creationId xmlns:a16="http://schemas.microsoft.com/office/drawing/2014/main" id="{D096FF86-F2FF-FAB8-FF1E-CC515C0071A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01516" y="3028007"/>
              <a:ext cx="1061089" cy="80198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DC46E3CD-4A72-B01A-01BD-5C788249B499}"/>
              </a:ext>
            </a:extLst>
          </p:cNvPr>
          <p:cNvGrpSpPr/>
          <p:nvPr/>
        </p:nvGrpSpPr>
        <p:grpSpPr>
          <a:xfrm>
            <a:off x="3652353" y="827009"/>
            <a:ext cx="5857875" cy="1373599"/>
            <a:chOff x="4286249" y="712376"/>
            <a:chExt cx="5857875" cy="1373599"/>
          </a:xfrm>
        </p:grpSpPr>
        <p:sp>
          <p:nvSpPr>
            <p:cNvPr id="23" name="Rectangle: Rounded Corners 22">
              <a:extLst>
                <a:ext uri="{FF2B5EF4-FFF2-40B4-BE49-F238E27FC236}">
                  <a16:creationId xmlns:a16="http://schemas.microsoft.com/office/drawing/2014/main" id="{45FB1AC2-CA9C-C067-6D94-653E506C6F2B}"/>
                </a:ext>
              </a:extLst>
            </p:cNvPr>
            <p:cNvSpPr/>
            <p:nvPr/>
          </p:nvSpPr>
          <p:spPr>
            <a:xfrm>
              <a:off x="4286249" y="712376"/>
              <a:ext cx="5857875" cy="1373599"/>
            </a:xfrm>
            <a:prstGeom prst="roundRect">
              <a:avLst/>
            </a:prstGeom>
            <a:solidFill>
              <a:schemeClr val="accent2">
                <a:lumMod val="20000"/>
                <a:lumOff val="80000"/>
              </a:schemeClr>
            </a:solidFill>
            <a:ln>
              <a:noFill/>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4" name="Picture 10" descr="Graduation logo laurel wreath university graduate Vector Image">
              <a:extLst>
                <a:ext uri="{FF2B5EF4-FFF2-40B4-BE49-F238E27FC236}">
                  <a16:creationId xmlns:a16="http://schemas.microsoft.com/office/drawing/2014/main" id="{7B63132A-27E3-206F-6C42-638977A2D980}"/>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b="9793"/>
            <a:stretch/>
          </p:blipFill>
          <p:spPr bwMode="auto">
            <a:xfrm>
              <a:off x="4506792" y="979351"/>
              <a:ext cx="1132243" cy="83964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F0190DF6-2A8F-A1E4-B7F0-457A8D98075D}"/>
                </a:ext>
              </a:extLst>
            </p:cNvPr>
            <p:cNvSpPr txBox="1"/>
            <p:nvPr/>
          </p:nvSpPr>
          <p:spPr>
            <a:xfrm>
              <a:off x="5831691" y="925584"/>
              <a:ext cx="4236070" cy="1069386"/>
            </a:xfrm>
            <a:prstGeom prst="rect">
              <a:avLst/>
            </a:prstGeom>
            <a:noFill/>
            <a:ln>
              <a:noFill/>
            </a:ln>
          </p:spPr>
          <p:txBody>
            <a:bodyPr wrap="square" lIns="36000" tIns="36000" rIns="36000" bIns="36000" rtlCol="0">
              <a:spAutoFit/>
            </a:bodyPr>
            <a:lstStyle/>
            <a:p>
              <a:pPr algn="l">
                <a:lnSpc>
                  <a:spcPct val="110000"/>
                </a:lnSpc>
                <a:spcBef>
                  <a:spcPts val="400"/>
                </a:spcBef>
                <a:spcAft>
                  <a:spcPts val="400"/>
                </a:spcAft>
                <a:buClr>
                  <a:schemeClr val="bg2"/>
                </a:buClr>
              </a:pPr>
              <a:r>
                <a:rPr lang="en-US" sz="1600" b="1" dirty="0" err="1">
                  <a:solidFill>
                    <a:srgbClr val="002060"/>
                  </a:solidFill>
                </a:rPr>
                <a:t>Dokuz</a:t>
              </a:r>
              <a:r>
                <a:rPr lang="en-US" sz="1600" b="1" dirty="0">
                  <a:solidFill>
                    <a:srgbClr val="002060"/>
                  </a:solidFill>
                </a:rPr>
                <a:t> </a:t>
              </a:r>
              <a:r>
                <a:rPr lang="en-US" sz="1600" b="1" dirty="0" err="1">
                  <a:solidFill>
                    <a:srgbClr val="002060"/>
                  </a:solidFill>
                </a:rPr>
                <a:t>Eylul</a:t>
              </a:r>
              <a:r>
                <a:rPr lang="en-US" sz="1600" b="1" dirty="0">
                  <a:solidFill>
                    <a:srgbClr val="002060"/>
                  </a:solidFill>
                </a:rPr>
                <a:t> University</a:t>
              </a:r>
            </a:p>
            <a:p>
              <a:pPr algn="l">
                <a:lnSpc>
                  <a:spcPct val="110000"/>
                </a:lnSpc>
                <a:spcBef>
                  <a:spcPts val="400"/>
                </a:spcBef>
                <a:spcAft>
                  <a:spcPts val="400"/>
                </a:spcAft>
                <a:buClr>
                  <a:schemeClr val="bg2"/>
                </a:buClr>
              </a:pPr>
              <a:r>
                <a:rPr lang="en-US" sz="1600" b="1" dirty="0">
                  <a:solidFill>
                    <a:srgbClr val="002060"/>
                  </a:solidFill>
                </a:rPr>
                <a:t>Electrical &amp; Electronics Eng. – 2008</a:t>
              </a:r>
            </a:p>
            <a:p>
              <a:pPr algn="l">
                <a:lnSpc>
                  <a:spcPct val="110000"/>
                </a:lnSpc>
                <a:spcBef>
                  <a:spcPts val="400"/>
                </a:spcBef>
                <a:spcAft>
                  <a:spcPts val="400"/>
                </a:spcAft>
                <a:buClr>
                  <a:schemeClr val="bg2"/>
                </a:buClr>
              </a:pPr>
              <a:r>
                <a:rPr lang="en-US" sz="1600" b="1" dirty="0" err="1">
                  <a:solidFill>
                    <a:srgbClr val="002060"/>
                  </a:solidFill>
                </a:rPr>
                <a:t>Bahcesehir</a:t>
              </a:r>
              <a:r>
                <a:rPr lang="en-US" sz="1600" b="1" dirty="0">
                  <a:solidFill>
                    <a:srgbClr val="002060"/>
                  </a:solidFill>
                </a:rPr>
                <a:t> </a:t>
              </a:r>
              <a:r>
                <a:rPr lang="en-US" sz="1600" b="1" dirty="0" err="1">
                  <a:solidFill>
                    <a:srgbClr val="002060"/>
                  </a:solidFill>
                </a:rPr>
                <a:t>Unv</a:t>
              </a:r>
              <a:r>
                <a:rPr lang="en-US" sz="1600" b="1" dirty="0">
                  <a:solidFill>
                    <a:srgbClr val="002060"/>
                  </a:solidFill>
                </a:rPr>
                <a:t>. – MBA – 2019 </a:t>
              </a:r>
            </a:p>
          </p:txBody>
        </p:sp>
      </p:grpSp>
      <p:grpSp>
        <p:nvGrpSpPr>
          <p:cNvPr id="26" name="Group 25">
            <a:extLst>
              <a:ext uri="{FF2B5EF4-FFF2-40B4-BE49-F238E27FC236}">
                <a16:creationId xmlns:a16="http://schemas.microsoft.com/office/drawing/2014/main" id="{851AE829-278B-4798-B42B-D789635D544B}"/>
              </a:ext>
            </a:extLst>
          </p:cNvPr>
          <p:cNvGrpSpPr/>
          <p:nvPr/>
        </p:nvGrpSpPr>
        <p:grpSpPr>
          <a:xfrm>
            <a:off x="3652353" y="4928972"/>
            <a:ext cx="5910062" cy="1580849"/>
            <a:chOff x="3980696" y="4816775"/>
            <a:chExt cx="5910062" cy="1580849"/>
          </a:xfrm>
        </p:grpSpPr>
        <p:pic>
          <p:nvPicPr>
            <p:cNvPr id="27" name="Picture 14" descr="898 Roles Responsibilities Icon Images, Stock Photos, 3D objects, &amp; Vectors  | Shutterstock">
              <a:extLst>
                <a:ext uri="{FF2B5EF4-FFF2-40B4-BE49-F238E27FC236}">
                  <a16:creationId xmlns:a16="http://schemas.microsoft.com/office/drawing/2014/main" id="{99DCAF90-7994-8EF3-8D96-A9E8C140048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11633" b="17136"/>
            <a:stretch/>
          </p:blipFill>
          <p:spPr bwMode="auto">
            <a:xfrm>
              <a:off x="5881210" y="4816775"/>
              <a:ext cx="2057400" cy="1580849"/>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Rounded Corners 27">
              <a:extLst>
                <a:ext uri="{FF2B5EF4-FFF2-40B4-BE49-F238E27FC236}">
                  <a16:creationId xmlns:a16="http://schemas.microsoft.com/office/drawing/2014/main" id="{99E57681-285A-A077-4416-C11349053D44}"/>
                </a:ext>
              </a:extLst>
            </p:cNvPr>
            <p:cNvSpPr/>
            <p:nvPr/>
          </p:nvSpPr>
          <p:spPr>
            <a:xfrm>
              <a:off x="3980696" y="4928972"/>
              <a:ext cx="2115304" cy="372662"/>
            </a:xfrm>
            <a:prstGeom prst="roundRect">
              <a:avLst/>
            </a:prstGeom>
            <a:solidFill>
              <a:schemeClr val="accent3">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t>Global Support</a:t>
              </a:r>
            </a:p>
          </p:txBody>
        </p:sp>
        <p:sp>
          <p:nvSpPr>
            <p:cNvPr id="29" name="Rectangle: Rounded Corners 28">
              <a:extLst>
                <a:ext uri="{FF2B5EF4-FFF2-40B4-BE49-F238E27FC236}">
                  <a16:creationId xmlns:a16="http://schemas.microsoft.com/office/drawing/2014/main" id="{655CB366-631F-4417-2B76-33144605102B}"/>
                </a:ext>
              </a:extLst>
            </p:cNvPr>
            <p:cNvSpPr/>
            <p:nvPr/>
          </p:nvSpPr>
          <p:spPr>
            <a:xfrm>
              <a:off x="3980696" y="5420868"/>
              <a:ext cx="2115304" cy="372662"/>
            </a:xfrm>
            <a:prstGeom prst="roundRect">
              <a:avLst/>
            </a:prstGeom>
            <a:solidFill>
              <a:schemeClr val="accent3">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t>BI Team</a:t>
              </a:r>
            </a:p>
          </p:txBody>
        </p:sp>
        <p:sp>
          <p:nvSpPr>
            <p:cNvPr id="30" name="Rectangle: Rounded Corners 29">
              <a:extLst>
                <a:ext uri="{FF2B5EF4-FFF2-40B4-BE49-F238E27FC236}">
                  <a16:creationId xmlns:a16="http://schemas.microsoft.com/office/drawing/2014/main" id="{4CBC5AEC-475A-4DDD-1B53-10C33E651A06}"/>
                </a:ext>
              </a:extLst>
            </p:cNvPr>
            <p:cNvSpPr/>
            <p:nvPr/>
          </p:nvSpPr>
          <p:spPr>
            <a:xfrm>
              <a:off x="3980696" y="5878181"/>
              <a:ext cx="2115304" cy="372662"/>
            </a:xfrm>
            <a:prstGeom prst="roundRect">
              <a:avLst/>
            </a:prstGeom>
            <a:solidFill>
              <a:schemeClr val="accent3">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t>PoC Team</a:t>
              </a:r>
            </a:p>
          </p:txBody>
        </p:sp>
        <p:sp>
          <p:nvSpPr>
            <p:cNvPr id="31" name="Rectangle: Rounded Corners 30">
              <a:extLst>
                <a:ext uri="{FF2B5EF4-FFF2-40B4-BE49-F238E27FC236}">
                  <a16:creationId xmlns:a16="http://schemas.microsoft.com/office/drawing/2014/main" id="{44E397F8-DD9B-99D0-324D-FE8CC1774FE1}"/>
                </a:ext>
              </a:extLst>
            </p:cNvPr>
            <p:cNvSpPr/>
            <p:nvPr/>
          </p:nvSpPr>
          <p:spPr>
            <a:xfrm>
              <a:off x="7775454" y="4928972"/>
              <a:ext cx="2115304" cy="372662"/>
            </a:xfrm>
            <a:prstGeom prst="roundRect">
              <a:avLst/>
            </a:prstGeom>
            <a:solidFill>
              <a:schemeClr val="accent3">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err="1"/>
                <a:t>Unv</a:t>
              </a:r>
              <a:r>
                <a:rPr lang="en-US" sz="1600" b="1" dirty="0"/>
                <a:t>. Relationship</a:t>
              </a:r>
            </a:p>
          </p:txBody>
        </p:sp>
        <p:sp>
          <p:nvSpPr>
            <p:cNvPr id="32" name="Rectangle: Rounded Corners 31">
              <a:extLst>
                <a:ext uri="{FF2B5EF4-FFF2-40B4-BE49-F238E27FC236}">
                  <a16:creationId xmlns:a16="http://schemas.microsoft.com/office/drawing/2014/main" id="{62C19684-DB7B-0569-922A-E818086528A5}"/>
                </a:ext>
              </a:extLst>
            </p:cNvPr>
            <p:cNvSpPr/>
            <p:nvPr/>
          </p:nvSpPr>
          <p:spPr>
            <a:xfrm>
              <a:off x="7775454" y="5407800"/>
              <a:ext cx="2115304" cy="372662"/>
            </a:xfrm>
            <a:prstGeom prst="roundRect">
              <a:avLst/>
            </a:prstGeom>
            <a:solidFill>
              <a:schemeClr val="accent3">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t>Hiring Team</a:t>
              </a:r>
            </a:p>
          </p:txBody>
        </p:sp>
        <p:sp>
          <p:nvSpPr>
            <p:cNvPr id="33" name="Rectangle: Rounded Corners 32">
              <a:extLst>
                <a:ext uri="{FF2B5EF4-FFF2-40B4-BE49-F238E27FC236}">
                  <a16:creationId xmlns:a16="http://schemas.microsoft.com/office/drawing/2014/main" id="{CD874CC2-A655-C01D-F6E7-078DD5E0CDBA}"/>
                </a:ext>
              </a:extLst>
            </p:cNvPr>
            <p:cNvSpPr/>
            <p:nvPr/>
          </p:nvSpPr>
          <p:spPr>
            <a:xfrm>
              <a:off x="7775454" y="5844660"/>
              <a:ext cx="2115304" cy="372662"/>
            </a:xfrm>
            <a:prstGeom prst="roundRect">
              <a:avLst/>
            </a:prstGeom>
            <a:solidFill>
              <a:schemeClr val="accent3">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t>CSA</a:t>
              </a:r>
            </a:p>
          </p:txBody>
        </p:sp>
      </p:grpSp>
      <p:sp>
        <p:nvSpPr>
          <p:cNvPr id="34" name="Rectangle: Rounded Corners 33">
            <a:extLst>
              <a:ext uri="{FF2B5EF4-FFF2-40B4-BE49-F238E27FC236}">
                <a16:creationId xmlns:a16="http://schemas.microsoft.com/office/drawing/2014/main" id="{C4FB71E3-C054-65A2-93B5-A00BA28EDC7A}"/>
              </a:ext>
            </a:extLst>
          </p:cNvPr>
          <p:cNvSpPr/>
          <p:nvPr/>
        </p:nvSpPr>
        <p:spPr>
          <a:xfrm>
            <a:off x="9729788" y="973564"/>
            <a:ext cx="2237426" cy="5355955"/>
          </a:xfrm>
          <a:prstGeom prst="roundRect">
            <a:avLst/>
          </a:prstGeom>
          <a:solidFill>
            <a:schemeClr val="accent2">
              <a:lumMod val="50000"/>
            </a:schemeClr>
          </a:solidFill>
          <a:ln>
            <a:noFill/>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5" name="Picture 16" descr="Mba Logo PNG Vectors Free Download">
            <a:extLst>
              <a:ext uri="{FF2B5EF4-FFF2-40B4-BE49-F238E27FC236}">
                <a16:creationId xmlns:a16="http://schemas.microsoft.com/office/drawing/2014/main" id="{9CFD18DE-126D-EB8A-8140-259E1DA4D80C}"/>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28897" b="41032"/>
          <a:stretch/>
        </p:blipFill>
        <p:spPr bwMode="auto">
          <a:xfrm>
            <a:off x="10068621" y="1171707"/>
            <a:ext cx="1497768" cy="48503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8" descr="Linux Systems Admin">
            <a:extLst>
              <a:ext uri="{FF2B5EF4-FFF2-40B4-BE49-F238E27FC236}">
                <a16:creationId xmlns:a16="http://schemas.microsoft.com/office/drawing/2014/main" id="{743E2BD2-2996-5613-FCE5-8D8180393ECF}"/>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048713" y="1761878"/>
            <a:ext cx="1607028" cy="85708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0" descr="Cisco CCNA Routing and Switching – IT Consultancy and Cloud Services">
            <a:extLst>
              <a:ext uri="{FF2B5EF4-FFF2-40B4-BE49-F238E27FC236}">
                <a16:creationId xmlns:a16="http://schemas.microsoft.com/office/drawing/2014/main" id="{8AA42417-75BC-9B60-21C7-614D3AA245BB}"/>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9545" b="15031"/>
          <a:stretch/>
        </p:blipFill>
        <p:spPr bwMode="auto">
          <a:xfrm>
            <a:off x="9776443" y="2671678"/>
            <a:ext cx="1103163" cy="83204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2" descr="CCNP Routing and Switching Online Training Certification Course">
            <a:extLst>
              <a:ext uri="{FF2B5EF4-FFF2-40B4-BE49-F238E27FC236}">
                <a16:creationId xmlns:a16="http://schemas.microsoft.com/office/drawing/2014/main" id="{62380906-CECC-9138-B198-873A8F36BA0F}"/>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848501" y="2535090"/>
            <a:ext cx="1103163" cy="110316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4" descr="Microsoft Certified: Azure Solutions Architect E... - Credly">
            <a:extLst>
              <a:ext uri="{FF2B5EF4-FFF2-40B4-BE49-F238E27FC236}">
                <a16:creationId xmlns:a16="http://schemas.microsoft.com/office/drawing/2014/main" id="{806245A6-0046-0751-3715-9E801124CA08}"/>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382565" y="3479594"/>
            <a:ext cx="931871" cy="931871"/>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6" descr="Microsoft Certified: Azure Security Engineer Ass... - Credly">
            <a:extLst>
              <a:ext uri="{FF2B5EF4-FFF2-40B4-BE49-F238E27FC236}">
                <a16:creationId xmlns:a16="http://schemas.microsoft.com/office/drawing/2014/main" id="{3B2FD005-3FB2-1383-FA35-8190219E4417}"/>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009857" y="4300477"/>
            <a:ext cx="832044" cy="83204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8" descr="Microsoft Certified: Azure Administrator Associate - Credly">
            <a:extLst>
              <a:ext uri="{FF2B5EF4-FFF2-40B4-BE49-F238E27FC236}">
                <a16:creationId xmlns:a16="http://schemas.microsoft.com/office/drawing/2014/main" id="{8DAE9724-2897-0FFB-5D21-2D8398F955C7}"/>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0898414" y="4300477"/>
            <a:ext cx="832044" cy="83204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30" descr="AWS Advanced Services Partner | Virtasant">
            <a:extLst>
              <a:ext uri="{FF2B5EF4-FFF2-40B4-BE49-F238E27FC236}">
                <a16:creationId xmlns:a16="http://schemas.microsoft.com/office/drawing/2014/main" id="{A78A20E4-F0FB-3928-D705-987E2A03FC73}"/>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009857" y="5301634"/>
            <a:ext cx="832044" cy="83204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32" descr="AWS Well Architected Review | Review of your infrastructure and free  implementation of recommendations | Isotoma">
            <a:extLst>
              <a:ext uri="{FF2B5EF4-FFF2-40B4-BE49-F238E27FC236}">
                <a16:creationId xmlns:a16="http://schemas.microsoft.com/office/drawing/2014/main" id="{9CAFE6F3-DAE4-743A-EC99-73919F8FC538}"/>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0985601" y="5295245"/>
            <a:ext cx="832044" cy="832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712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3CBB3-EB6F-4B3B-B55C-1AE3DFEECB1E}"/>
              </a:ext>
            </a:extLst>
          </p:cNvPr>
          <p:cNvSpPr>
            <a:spLocks noGrp="1"/>
          </p:cNvSpPr>
          <p:nvPr>
            <p:ph type="ctrTitle"/>
          </p:nvPr>
        </p:nvSpPr>
        <p:spPr/>
        <p:txBody>
          <a:bodyPr/>
          <a:lstStyle/>
          <a:p>
            <a:r>
              <a:rPr lang="en-US" dirty="0"/>
              <a:t>Regions &amp; Availability Zones</a:t>
            </a:r>
            <a:endParaRPr lang="tr-TR" dirty="0"/>
          </a:p>
        </p:txBody>
      </p:sp>
    </p:spTree>
    <p:extLst>
      <p:ext uri="{BB962C8B-B14F-4D97-AF65-F5344CB8AC3E}">
        <p14:creationId xmlns:p14="http://schemas.microsoft.com/office/powerpoint/2010/main" val="2362015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93445F-E429-4BEC-9186-EFEAD78F8E5B}"/>
              </a:ext>
            </a:extLst>
          </p:cNvPr>
          <p:cNvSpPr>
            <a:spLocks noGrp="1"/>
          </p:cNvSpPr>
          <p:nvPr>
            <p:ph type="title"/>
          </p:nvPr>
        </p:nvSpPr>
        <p:spPr/>
        <p:txBody>
          <a:bodyPr/>
          <a:lstStyle/>
          <a:p>
            <a:r>
              <a:rPr lang="tr-TR" dirty="0"/>
              <a:t>Azure regıons and avaılabılıty zones</a:t>
            </a:r>
            <a:endParaRPr lang="en-IN" dirty="0"/>
          </a:p>
        </p:txBody>
      </p:sp>
      <p:sp>
        <p:nvSpPr>
          <p:cNvPr id="7" name="Title 2">
            <a:extLst>
              <a:ext uri="{FF2B5EF4-FFF2-40B4-BE49-F238E27FC236}">
                <a16:creationId xmlns:a16="http://schemas.microsoft.com/office/drawing/2014/main" id="{A5551E89-5F04-45EE-8656-2F2DEF5E01C6}"/>
              </a:ext>
            </a:extLst>
          </p:cNvPr>
          <p:cNvSpPr txBox="1">
            <a:spLocks/>
          </p:cNvSpPr>
          <p:nvPr/>
        </p:nvSpPr>
        <p:spPr>
          <a:xfrm>
            <a:off x="761999" y="612776"/>
            <a:ext cx="10972799" cy="252000"/>
          </a:xfrm>
          <a:prstGeom prst="rect">
            <a:avLst/>
          </a:prstGeom>
        </p:spPr>
        <p:txBody>
          <a:bodyPr vert="horz" lIns="0" tIns="0" rIns="0" bIns="0" rtlCol="0" anchor="t">
            <a:noAutofit/>
          </a:bodyPr>
          <a:lstStyle>
            <a:lvl1pPr algn="l" defTabSz="1219170" rtl="0" eaLnBrk="1" latinLnBrk="0" hangingPunct="1">
              <a:lnSpc>
                <a:spcPct val="90000"/>
              </a:lnSpc>
              <a:spcBef>
                <a:spcPct val="0"/>
              </a:spcBef>
              <a:buNone/>
              <a:defRPr sz="1200" kern="1200" cap="all" spc="200" baseline="0">
                <a:solidFill>
                  <a:schemeClr val="tx1"/>
                </a:solidFill>
                <a:latin typeface="Arial" panose="020B0604020202020204" pitchFamily="34" charset="0"/>
                <a:ea typeface="+mj-ea"/>
                <a:cs typeface="Arial" panose="020B0604020202020204" pitchFamily="34" charset="0"/>
              </a:defRPr>
            </a:lvl1pPr>
          </a:lstStyle>
          <a:p>
            <a:r>
              <a:rPr lang="tr-TR" dirty="0">
                <a:solidFill>
                  <a:schemeClr val="bg1"/>
                </a:solidFill>
              </a:rPr>
              <a:t>Customer Support</a:t>
            </a:r>
          </a:p>
        </p:txBody>
      </p:sp>
      <p:sp>
        <p:nvSpPr>
          <p:cNvPr id="4" name="TextBox 3">
            <a:extLst>
              <a:ext uri="{FF2B5EF4-FFF2-40B4-BE49-F238E27FC236}">
                <a16:creationId xmlns:a16="http://schemas.microsoft.com/office/drawing/2014/main" id="{3EC2A034-8C4D-60A4-82CE-D2F9AFFE1807}"/>
              </a:ext>
            </a:extLst>
          </p:cNvPr>
          <p:cNvSpPr txBox="1"/>
          <p:nvPr/>
        </p:nvSpPr>
        <p:spPr>
          <a:xfrm>
            <a:off x="609599" y="738776"/>
            <a:ext cx="10972799" cy="1177301"/>
          </a:xfrm>
          <a:prstGeom prst="rect">
            <a:avLst/>
          </a:prstGeom>
          <a:noFill/>
          <a:ln>
            <a:noFill/>
          </a:ln>
        </p:spPr>
        <p:txBody>
          <a:bodyPr wrap="square" lIns="36000" tIns="36000" rIns="36000" bIns="36000" rtlCol="0">
            <a:spAutoFit/>
          </a:bodyPr>
          <a:lstStyle/>
          <a:p>
            <a:pPr marL="183600" indent="-183600" algn="l">
              <a:lnSpc>
                <a:spcPct val="110000"/>
              </a:lnSpc>
              <a:spcBef>
                <a:spcPts val="400"/>
              </a:spcBef>
              <a:spcAft>
                <a:spcPts val="400"/>
              </a:spcAft>
              <a:buClr>
                <a:schemeClr val="bg2"/>
              </a:buClr>
              <a:buFont typeface="Arial" panose="020B0604020202020204" pitchFamily="34" charset="0"/>
              <a:buChar char="•"/>
            </a:pPr>
            <a:r>
              <a:rPr lang="en-US" sz="1200" b="1" dirty="0"/>
              <a:t>Data Center: </a:t>
            </a:r>
            <a:r>
              <a:rPr lang="en-US" sz="1200" dirty="0"/>
              <a:t>A physical center that has all the Cloud environment like servers, routers, switches, firewalls, storage solutions, etc.</a:t>
            </a:r>
          </a:p>
          <a:p>
            <a:pPr marL="183600" indent="-183600" algn="l">
              <a:lnSpc>
                <a:spcPct val="110000"/>
              </a:lnSpc>
              <a:spcBef>
                <a:spcPts val="400"/>
              </a:spcBef>
              <a:spcAft>
                <a:spcPts val="400"/>
              </a:spcAft>
              <a:buClr>
                <a:schemeClr val="bg2"/>
              </a:buClr>
              <a:buFont typeface="Arial" panose="020B0604020202020204" pitchFamily="34" charset="0"/>
              <a:buChar char="•"/>
            </a:pPr>
            <a:r>
              <a:rPr lang="en-US" sz="1200" b="1" dirty="0"/>
              <a:t>Availability Zone: </a:t>
            </a:r>
            <a:r>
              <a:rPr lang="en-US" sz="1200" dirty="0"/>
              <a:t>A logical zone that contains several data centers to protect against data center failures.</a:t>
            </a:r>
          </a:p>
          <a:p>
            <a:pPr marL="183600" indent="-183600" algn="l">
              <a:lnSpc>
                <a:spcPct val="110000"/>
              </a:lnSpc>
              <a:spcBef>
                <a:spcPts val="400"/>
              </a:spcBef>
              <a:spcAft>
                <a:spcPts val="400"/>
              </a:spcAft>
              <a:buClr>
                <a:schemeClr val="bg2"/>
              </a:buClr>
              <a:buFont typeface="Arial" panose="020B0604020202020204" pitchFamily="34" charset="0"/>
              <a:buChar char="•"/>
            </a:pPr>
            <a:r>
              <a:rPr lang="en-US" sz="1200" b="1" dirty="0"/>
              <a:t>Region: </a:t>
            </a:r>
            <a:r>
              <a:rPr lang="en-US" sz="1200" dirty="0"/>
              <a:t>A logical collection of availability zones to protect against natural disasters.</a:t>
            </a:r>
          </a:p>
          <a:p>
            <a:pPr marL="183600" indent="-183600" algn="l">
              <a:lnSpc>
                <a:spcPct val="110000"/>
              </a:lnSpc>
              <a:spcBef>
                <a:spcPts val="400"/>
              </a:spcBef>
              <a:spcAft>
                <a:spcPts val="400"/>
              </a:spcAft>
              <a:buClr>
                <a:schemeClr val="bg2"/>
              </a:buClr>
              <a:buFont typeface="Arial" panose="020B0604020202020204" pitchFamily="34" charset="0"/>
              <a:buChar char="•"/>
            </a:pPr>
            <a:r>
              <a:rPr lang="en-US" sz="1200" b="1" dirty="0"/>
              <a:t>Region Pair: </a:t>
            </a:r>
            <a:r>
              <a:rPr lang="en-US" sz="1200" dirty="0"/>
              <a:t>A paired region to build High-Available (HA) solutions. </a:t>
            </a:r>
          </a:p>
        </p:txBody>
      </p:sp>
      <p:pic>
        <p:nvPicPr>
          <p:cNvPr id="5" name="Picture 4" descr="High availability - Availability Sets, Disaster Recovery - Availability Zones, Backup - Region Pairs">
            <a:extLst>
              <a:ext uri="{FF2B5EF4-FFF2-40B4-BE49-F238E27FC236}">
                <a16:creationId xmlns:a16="http://schemas.microsoft.com/office/drawing/2014/main" id="{D5F05568-D45A-474D-58BF-134ECEE6802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71797" y="1942477"/>
            <a:ext cx="7953202" cy="4674454"/>
          </a:xfrm>
          <a:prstGeom prst="rect">
            <a:avLst/>
          </a:prstGeom>
          <a:noFill/>
          <a:ln>
            <a:noFill/>
          </a:ln>
        </p:spPr>
      </p:pic>
    </p:spTree>
    <p:extLst>
      <p:ext uri="{BB962C8B-B14F-4D97-AF65-F5344CB8AC3E}">
        <p14:creationId xmlns:p14="http://schemas.microsoft.com/office/powerpoint/2010/main" val="425001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93445F-E429-4BEC-9186-EFEAD78F8E5B}"/>
              </a:ext>
            </a:extLst>
          </p:cNvPr>
          <p:cNvSpPr>
            <a:spLocks noGrp="1"/>
          </p:cNvSpPr>
          <p:nvPr>
            <p:ph type="title"/>
          </p:nvPr>
        </p:nvSpPr>
        <p:spPr/>
        <p:txBody>
          <a:bodyPr/>
          <a:lstStyle/>
          <a:p>
            <a:r>
              <a:rPr lang="tr-TR" dirty="0"/>
              <a:t>Azure regıons and avaılabılıty zones</a:t>
            </a:r>
            <a:endParaRPr lang="en-IN" dirty="0"/>
          </a:p>
        </p:txBody>
      </p:sp>
      <p:sp>
        <p:nvSpPr>
          <p:cNvPr id="7" name="Title 2">
            <a:extLst>
              <a:ext uri="{FF2B5EF4-FFF2-40B4-BE49-F238E27FC236}">
                <a16:creationId xmlns:a16="http://schemas.microsoft.com/office/drawing/2014/main" id="{A5551E89-5F04-45EE-8656-2F2DEF5E01C6}"/>
              </a:ext>
            </a:extLst>
          </p:cNvPr>
          <p:cNvSpPr txBox="1">
            <a:spLocks/>
          </p:cNvSpPr>
          <p:nvPr/>
        </p:nvSpPr>
        <p:spPr>
          <a:xfrm>
            <a:off x="761999" y="612776"/>
            <a:ext cx="10972799" cy="252000"/>
          </a:xfrm>
          <a:prstGeom prst="rect">
            <a:avLst/>
          </a:prstGeom>
        </p:spPr>
        <p:txBody>
          <a:bodyPr vert="horz" lIns="0" tIns="0" rIns="0" bIns="0" rtlCol="0" anchor="t">
            <a:noAutofit/>
          </a:bodyPr>
          <a:lstStyle>
            <a:lvl1pPr algn="l" defTabSz="1219170" rtl="0" eaLnBrk="1" latinLnBrk="0" hangingPunct="1">
              <a:lnSpc>
                <a:spcPct val="90000"/>
              </a:lnSpc>
              <a:spcBef>
                <a:spcPct val="0"/>
              </a:spcBef>
              <a:buNone/>
              <a:defRPr sz="1200" kern="1200" cap="all" spc="200" baseline="0">
                <a:solidFill>
                  <a:schemeClr val="tx1"/>
                </a:solidFill>
                <a:latin typeface="Arial" panose="020B0604020202020204" pitchFamily="34" charset="0"/>
                <a:ea typeface="+mj-ea"/>
                <a:cs typeface="Arial" panose="020B0604020202020204" pitchFamily="34" charset="0"/>
              </a:defRPr>
            </a:lvl1pPr>
          </a:lstStyle>
          <a:p>
            <a:r>
              <a:rPr lang="tr-TR" dirty="0">
                <a:solidFill>
                  <a:schemeClr val="bg1"/>
                </a:solidFill>
              </a:rPr>
              <a:t>Customer Support</a:t>
            </a:r>
          </a:p>
        </p:txBody>
      </p:sp>
      <p:pic>
        <p:nvPicPr>
          <p:cNvPr id="5122" name="Picture 2" descr="Microsoft has doubled size of UK Azure regions, increasing compute capacity  by more than 1,500% as country embraces digital transformation">
            <a:extLst>
              <a:ext uri="{FF2B5EF4-FFF2-40B4-BE49-F238E27FC236}">
                <a16:creationId xmlns:a16="http://schemas.microsoft.com/office/drawing/2014/main" id="{3FEBBAF2-D3C9-90BA-39CC-11446D5A6E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392" y="712376"/>
            <a:ext cx="10021216" cy="5891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548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3CBB3-EB6F-4B3B-B55C-1AE3DFEECB1E}"/>
              </a:ext>
            </a:extLst>
          </p:cNvPr>
          <p:cNvSpPr>
            <a:spLocks noGrp="1"/>
          </p:cNvSpPr>
          <p:nvPr>
            <p:ph type="ctrTitle"/>
          </p:nvPr>
        </p:nvSpPr>
        <p:spPr/>
        <p:txBody>
          <a:bodyPr/>
          <a:lstStyle/>
          <a:p>
            <a:r>
              <a:rPr lang="en-US" dirty="0"/>
              <a:t>Lab Session</a:t>
            </a:r>
            <a:endParaRPr lang="tr-TR" dirty="0"/>
          </a:p>
        </p:txBody>
      </p:sp>
    </p:spTree>
    <p:extLst>
      <p:ext uri="{BB962C8B-B14F-4D97-AF65-F5344CB8AC3E}">
        <p14:creationId xmlns:p14="http://schemas.microsoft.com/office/powerpoint/2010/main" val="847251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B421B5-1902-95D1-8B0D-1F9D25B37FB9}"/>
              </a:ext>
            </a:extLst>
          </p:cNvPr>
          <p:cNvSpPr>
            <a:spLocks noGrp="1"/>
          </p:cNvSpPr>
          <p:nvPr>
            <p:ph type="body" sz="quarter" idx="13"/>
          </p:nvPr>
        </p:nvSpPr>
        <p:spPr/>
        <p:txBody>
          <a:bodyPr/>
          <a:lstStyle/>
          <a:p>
            <a:r>
              <a:rPr lang="en-US" sz="1600" dirty="0">
                <a:latin typeface="Calibri" panose="020F0502020204030204" pitchFamily="34" charset="0"/>
                <a:cs typeface="Calibri" panose="020F0502020204030204" pitchFamily="34" charset="0"/>
              </a:rPr>
              <a:t>Follow the instructions: </a:t>
            </a:r>
            <a:r>
              <a:rPr lang="en-US" sz="1600" dirty="0">
                <a:latin typeface="Calibri" panose="020F0502020204030204" pitchFamily="34" charset="0"/>
                <a:cs typeface="Calibri" panose="020F0502020204030204" pitchFamily="34" charset="0"/>
                <a:hlinkClick r:id="rId2"/>
              </a:rPr>
              <a:t>https://azure.microsoft.com/en-us/free</a:t>
            </a:r>
            <a:r>
              <a:rPr lang="en-US" sz="1600" dirty="0">
                <a:latin typeface="Calibri" panose="020F0502020204030204" pitchFamily="34" charset="0"/>
                <a:cs typeface="Calibri" panose="020F0502020204030204" pitchFamily="34" charset="0"/>
              </a:rPr>
              <a:t> </a:t>
            </a:r>
          </a:p>
        </p:txBody>
      </p:sp>
      <p:sp>
        <p:nvSpPr>
          <p:cNvPr id="3" name="Title 2">
            <a:extLst>
              <a:ext uri="{FF2B5EF4-FFF2-40B4-BE49-F238E27FC236}">
                <a16:creationId xmlns:a16="http://schemas.microsoft.com/office/drawing/2014/main" id="{745AF37E-92EF-2879-7897-EA730F598192}"/>
              </a:ext>
            </a:extLst>
          </p:cNvPr>
          <p:cNvSpPr>
            <a:spLocks noGrp="1"/>
          </p:cNvSpPr>
          <p:nvPr>
            <p:ph type="title"/>
          </p:nvPr>
        </p:nvSpPr>
        <p:spPr/>
        <p:txBody>
          <a:bodyPr/>
          <a:lstStyle/>
          <a:p>
            <a:r>
              <a:rPr lang="en-US" dirty="0"/>
              <a:t>LAB#1: CREATING FREE ACCOUNTS</a:t>
            </a:r>
          </a:p>
        </p:txBody>
      </p:sp>
    </p:spTree>
    <p:extLst>
      <p:ext uri="{BB962C8B-B14F-4D97-AF65-F5344CB8AC3E}">
        <p14:creationId xmlns:p14="http://schemas.microsoft.com/office/powerpoint/2010/main" val="1142121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B421B5-1902-95D1-8B0D-1F9D25B37FB9}"/>
              </a:ext>
            </a:extLst>
          </p:cNvPr>
          <p:cNvSpPr>
            <a:spLocks noGrp="1"/>
          </p:cNvSpPr>
          <p:nvPr>
            <p:ph type="body" sz="quarter" idx="13"/>
          </p:nvPr>
        </p:nvSpPr>
        <p:spPr/>
        <p:txBody>
          <a:bodyPr/>
          <a:lstStyle/>
          <a:p>
            <a:pPr marL="7937" indent="0">
              <a:buNone/>
            </a:pPr>
            <a:r>
              <a:rPr lang="en-US" sz="1600" dirty="0">
                <a:latin typeface="Calibri" panose="020F0502020204030204" pitchFamily="34" charset="0"/>
                <a:cs typeface="Calibri" panose="020F0502020204030204" pitchFamily="34" charset="0"/>
              </a:rPr>
              <a:t>- IaaS Example: LAMP Server installation</a:t>
            </a:r>
          </a:p>
          <a:p>
            <a:pPr marL="7937" indent="0">
              <a:buNone/>
            </a:pPr>
            <a:r>
              <a:rPr lang="en-US" sz="1600" dirty="0">
                <a:latin typeface="Calibri" panose="020F0502020204030204" pitchFamily="34" charset="0"/>
                <a:cs typeface="Calibri" panose="020F0502020204030204" pitchFamily="34" charset="0"/>
              </a:rPr>
              <a:t>Follow the provided instructions…</a:t>
            </a:r>
          </a:p>
        </p:txBody>
      </p:sp>
      <p:sp>
        <p:nvSpPr>
          <p:cNvPr id="3" name="Title 2">
            <a:extLst>
              <a:ext uri="{FF2B5EF4-FFF2-40B4-BE49-F238E27FC236}">
                <a16:creationId xmlns:a16="http://schemas.microsoft.com/office/drawing/2014/main" id="{745AF37E-92EF-2879-7897-EA730F598192}"/>
              </a:ext>
            </a:extLst>
          </p:cNvPr>
          <p:cNvSpPr>
            <a:spLocks noGrp="1"/>
          </p:cNvSpPr>
          <p:nvPr>
            <p:ph type="title"/>
          </p:nvPr>
        </p:nvSpPr>
        <p:spPr/>
        <p:txBody>
          <a:bodyPr/>
          <a:lstStyle/>
          <a:p>
            <a:r>
              <a:rPr lang="en-US" dirty="0"/>
              <a:t>LAB#2: </a:t>
            </a:r>
            <a:r>
              <a:rPr lang="en-US" sz="1200" dirty="0"/>
              <a:t>Creating a Web Page hosted by Cloud Services</a:t>
            </a:r>
            <a:endParaRPr lang="en-US" dirty="0"/>
          </a:p>
        </p:txBody>
      </p:sp>
    </p:spTree>
    <p:extLst>
      <p:ext uri="{BB962C8B-B14F-4D97-AF65-F5344CB8AC3E}">
        <p14:creationId xmlns:p14="http://schemas.microsoft.com/office/powerpoint/2010/main" val="958197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EA028C-9BF4-0CDB-6910-EE21A7A6A7E7}"/>
              </a:ext>
            </a:extLst>
          </p:cNvPr>
          <p:cNvSpPr>
            <a:spLocks noGrp="1"/>
          </p:cNvSpPr>
          <p:nvPr>
            <p:ph type="body" sz="quarter" idx="13"/>
          </p:nvPr>
        </p:nvSpPr>
        <p:spPr/>
        <p:txBody>
          <a:bodyPr/>
          <a:lstStyle/>
          <a:p>
            <a:r>
              <a:rPr lang="en-US" sz="1600" dirty="0">
                <a:latin typeface="Calibri" panose="020F0502020204030204" pitchFamily="34" charset="0"/>
                <a:cs typeface="Calibri" panose="020F0502020204030204" pitchFamily="34" charset="0"/>
              </a:rPr>
              <a:t>Try to learn the AWS equivalents of services. Provide a short summary.</a:t>
            </a:r>
          </a:p>
          <a:p>
            <a:r>
              <a:rPr lang="en-US" sz="1600" dirty="0">
                <a:latin typeface="Calibri" panose="020F0502020204030204" pitchFamily="34" charset="0"/>
                <a:cs typeface="Calibri" panose="020F0502020204030204" pitchFamily="34" charset="0"/>
              </a:rPr>
              <a:t>Try to perform alternative Web Hosting services on Azure and provide a short summary about how you can do it (Tip: There are several ways).</a:t>
            </a:r>
          </a:p>
          <a:p>
            <a:r>
              <a:rPr lang="en-US" sz="1600" dirty="0">
                <a:latin typeface="Calibri" panose="020F0502020204030204" pitchFamily="34" charset="0"/>
                <a:cs typeface="Calibri" panose="020F0502020204030204" pitchFamily="34" charset="0"/>
              </a:rPr>
              <a:t>Try to learn more about Linux OS:</a:t>
            </a:r>
          </a:p>
          <a:p>
            <a:pPr lvl="1"/>
            <a:r>
              <a:rPr lang="en-US" sz="1600" dirty="0">
                <a:latin typeface="Calibri" panose="020F0502020204030204" pitchFamily="34" charset="0"/>
                <a:cs typeface="Calibri" panose="020F0502020204030204" pitchFamily="34" charset="0"/>
                <a:hlinkClick r:id="rId2"/>
              </a:rPr>
              <a:t>https://www.youtube.com/watch?v=ROjZy1WbCIA</a:t>
            </a:r>
            <a:r>
              <a:rPr lang="en-US" sz="1600" dirty="0">
                <a:latin typeface="Calibri" panose="020F0502020204030204" pitchFamily="34" charset="0"/>
                <a:cs typeface="Calibri" panose="020F0502020204030204" pitchFamily="34" charset="0"/>
              </a:rPr>
              <a:t> (Basic course, 3 hours watch)</a:t>
            </a:r>
          </a:p>
          <a:p>
            <a:pPr lvl="1"/>
            <a:r>
              <a:rPr lang="en-US" sz="1600" dirty="0">
                <a:latin typeface="Calibri" panose="020F0502020204030204" pitchFamily="34" charset="0"/>
                <a:cs typeface="Calibri" panose="020F0502020204030204" pitchFamily="34" charset="0"/>
                <a:hlinkClick r:id="rId3"/>
              </a:rPr>
              <a:t>https://training.linuxfoundation.org/training/introduction-to-linux/</a:t>
            </a:r>
            <a:r>
              <a:rPr lang="en-US" sz="1600" dirty="0">
                <a:latin typeface="Calibri" panose="020F0502020204030204" pitchFamily="34" charset="0"/>
                <a:cs typeface="Calibri" panose="020F0502020204030204" pitchFamily="34" charset="0"/>
              </a:rPr>
              <a:t> (Free course, optional to learn more about Linux, 60 hours of training material).</a:t>
            </a:r>
          </a:p>
          <a:p>
            <a:pPr lvl="1"/>
            <a:endParaRPr lang="en-US" sz="16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A10D0288-C10C-BBD4-506B-3E36411FE325}"/>
              </a:ext>
            </a:extLst>
          </p:cNvPr>
          <p:cNvSpPr>
            <a:spLocks noGrp="1"/>
          </p:cNvSpPr>
          <p:nvPr>
            <p:ph type="title"/>
          </p:nvPr>
        </p:nvSpPr>
        <p:spPr/>
        <p:txBody>
          <a:bodyPr/>
          <a:lstStyle/>
          <a:p>
            <a:r>
              <a:rPr lang="en-US" dirty="0"/>
              <a:t>HOMEWORK</a:t>
            </a:r>
          </a:p>
        </p:txBody>
      </p:sp>
    </p:spTree>
    <p:extLst>
      <p:ext uri="{BB962C8B-B14F-4D97-AF65-F5344CB8AC3E}">
        <p14:creationId xmlns:p14="http://schemas.microsoft.com/office/powerpoint/2010/main" val="1524544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B12A4B-A009-49EE-A242-A0FC811F7B6E}"/>
              </a:ext>
            </a:extLst>
          </p:cNvPr>
          <p:cNvSpPr>
            <a:spLocks noGrp="1"/>
          </p:cNvSpPr>
          <p:nvPr>
            <p:ph type="ctrTitle"/>
          </p:nvPr>
        </p:nvSpPr>
        <p:spPr/>
        <p:txBody>
          <a:bodyPr/>
          <a:lstStyle/>
          <a:p>
            <a:r>
              <a:rPr lang="en-IN" dirty="0"/>
              <a:t>Thank You</a:t>
            </a:r>
            <a:endParaRPr lang="en-US" dirty="0"/>
          </a:p>
        </p:txBody>
      </p:sp>
    </p:spTree>
    <p:extLst>
      <p:ext uri="{BB962C8B-B14F-4D97-AF65-F5344CB8AC3E}">
        <p14:creationId xmlns:p14="http://schemas.microsoft.com/office/powerpoint/2010/main" val="2199111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88CEF-2563-4B00-B315-E5F8A0610078}"/>
              </a:ext>
            </a:extLst>
          </p:cNvPr>
          <p:cNvSpPr>
            <a:spLocks noGrp="1"/>
          </p:cNvSpPr>
          <p:nvPr>
            <p:ph type="title"/>
          </p:nvPr>
        </p:nvSpPr>
        <p:spPr/>
        <p:txBody>
          <a:bodyPr/>
          <a:lstStyle/>
          <a:p>
            <a:r>
              <a:rPr lang="tr-TR" dirty="0"/>
              <a:t>AGENDA – Day#</a:t>
            </a:r>
            <a:r>
              <a:rPr lang="en-US" dirty="0"/>
              <a:t>1</a:t>
            </a:r>
            <a:endParaRPr lang="tr-TR" dirty="0"/>
          </a:p>
        </p:txBody>
      </p:sp>
      <p:sp>
        <p:nvSpPr>
          <p:cNvPr id="3" name="Text Placeholder 2">
            <a:extLst>
              <a:ext uri="{FF2B5EF4-FFF2-40B4-BE49-F238E27FC236}">
                <a16:creationId xmlns:a16="http://schemas.microsoft.com/office/drawing/2014/main" id="{04133E64-7B38-4BE4-8DF7-11BBB197CE65}"/>
              </a:ext>
            </a:extLst>
          </p:cNvPr>
          <p:cNvSpPr>
            <a:spLocks noGrp="1"/>
          </p:cNvSpPr>
          <p:nvPr>
            <p:ph type="body" sz="quarter" idx="18"/>
          </p:nvPr>
        </p:nvSpPr>
        <p:spPr>
          <a:xfrm>
            <a:off x="609598" y="947854"/>
            <a:ext cx="10972800" cy="5633684"/>
          </a:xfrm>
        </p:spPr>
        <p:txBody>
          <a:bodyPr/>
          <a:lstStyle/>
          <a:p>
            <a:pPr marL="342900" indent="-342900">
              <a:buFont typeface="Arial" panose="020B0604020202020204" pitchFamily="34" charset="0"/>
              <a:buChar char="•"/>
            </a:pPr>
            <a:r>
              <a:rPr lang="en-US" sz="1800" dirty="0"/>
              <a:t>Introduction to Cloud </a:t>
            </a:r>
          </a:p>
          <a:p>
            <a:pPr marL="342900" indent="-342900">
              <a:buFont typeface="Arial" panose="020B0604020202020204" pitchFamily="34" charset="0"/>
              <a:buChar char="•"/>
            </a:pPr>
            <a:r>
              <a:rPr lang="en-US" sz="1800" dirty="0"/>
              <a:t>Cloud Service Models</a:t>
            </a:r>
          </a:p>
          <a:p>
            <a:pPr marL="342900" indent="-342900">
              <a:buFont typeface="Arial" panose="020B0604020202020204" pitchFamily="34" charset="0"/>
              <a:buChar char="•"/>
            </a:pPr>
            <a:r>
              <a:rPr lang="en-US" sz="1800" dirty="0"/>
              <a:t>Deployment Models</a:t>
            </a:r>
          </a:p>
          <a:p>
            <a:pPr marL="342900" indent="-342900">
              <a:buFont typeface="Arial" panose="020B0604020202020204" pitchFamily="34" charset="0"/>
              <a:buChar char="•"/>
            </a:pPr>
            <a:r>
              <a:rPr lang="en-US" sz="1800" dirty="0"/>
              <a:t>Services</a:t>
            </a:r>
          </a:p>
          <a:p>
            <a:pPr marL="342900" indent="-342900">
              <a:buFont typeface="Arial" panose="020B0604020202020204" pitchFamily="34" charset="0"/>
              <a:buChar char="•"/>
            </a:pPr>
            <a:r>
              <a:rPr lang="en-US" sz="1800" dirty="0"/>
              <a:t>Accounts</a:t>
            </a:r>
          </a:p>
          <a:p>
            <a:pPr marL="342900" indent="-342900">
              <a:buFont typeface="Arial" panose="020B0604020202020204" pitchFamily="34" charset="0"/>
              <a:buChar char="•"/>
            </a:pPr>
            <a:r>
              <a:rPr lang="en-US" sz="1800" dirty="0"/>
              <a:t>Regions</a:t>
            </a:r>
          </a:p>
          <a:p>
            <a:pPr marL="342900" indent="-342900">
              <a:buFont typeface="Arial" panose="020B0604020202020204" pitchFamily="34" charset="0"/>
              <a:buChar char="•"/>
            </a:pPr>
            <a:r>
              <a:rPr lang="en-US" sz="1800" dirty="0"/>
              <a:t>Availability Zones</a:t>
            </a:r>
          </a:p>
          <a:p>
            <a:pPr marL="342900" indent="-342900">
              <a:buFont typeface="Arial" panose="020B0604020202020204" pitchFamily="34" charset="0"/>
              <a:buChar char="•"/>
            </a:pPr>
            <a:r>
              <a:rPr lang="en-US" sz="1800" dirty="0"/>
              <a:t>Lab Session: Creating Free Accounts</a:t>
            </a:r>
          </a:p>
          <a:p>
            <a:pPr marL="342900" indent="-342900">
              <a:buFont typeface="Arial" panose="020B0604020202020204" pitchFamily="34" charset="0"/>
              <a:buChar char="•"/>
            </a:pPr>
            <a:r>
              <a:rPr lang="en-US" sz="1800" dirty="0"/>
              <a:t>Lab Session: Creating a Web Page hosted by Cloud Services</a:t>
            </a:r>
          </a:p>
          <a:p>
            <a:endParaRPr lang="en-US" sz="1800" dirty="0"/>
          </a:p>
        </p:txBody>
      </p:sp>
      <p:sp>
        <p:nvSpPr>
          <p:cNvPr id="4" name="Rectangle 3">
            <a:extLst>
              <a:ext uri="{FF2B5EF4-FFF2-40B4-BE49-F238E27FC236}">
                <a16:creationId xmlns:a16="http://schemas.microsoft.com/office/drawing/2014/main" id="{C419566C-05C1-2936-0499-690E70DD2CAE}"/>
              </a:ext>
            </a:extLst>
          </p:cNvPr>
          <p:cNvSpPr/>
          <p:nvPr/>
        </p:nvSpPr>
        <p:spPr>
          <a:xfrm>
            <a:off x="6282813" y="947854"/>
            <a:ext cx="5299585" cy="2920615"/>
          </a:xfrm>
          <a:prstGeom prst="rect">
            <a:avLst/>
          </a:prstGeom>
          <a:solidFill>
            <a:schemeClr val="accent2"/>
          </a:solidFill>
          <a:ln>
            <a:noFill/>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 name="TextBox 4">
            <a:extLst>
              <a:ext uri="{FF2B5EF4-FFF2-40B4-BE49-F238E27FC236}">
                <a16:creationId xmlns:a16="http://schemas.microsoft.com/office/drawing/2014/main" id="{DA93E441-E8D0-BE8A-AA66-9B5B0A0AD304}"/>
              </a:ext>
            </a:extLst>
          </p:cNvPr>
          <p:cNvSpPr txBox="1"/>
          <p:nvPr/>
        </p:nvSpPr>
        <p:spPr>
          <a:xfrm>
            <a:off x="6462250" y="947854"/>
            <a:ext cx="4940710" cy="2488173"/>
          </a:xfrm>
          <a:prstGeom prst="rect">
            <a:avLst/>
          </a:prstGeom>
          <a:noFill/>
          <a:ln>
            <a:noFill/>
          </a:ln>
        </p:spPr>
        <p:txBody>
          <a:bodyPr wrap="square" lIns="36000" tIns="36000" rIns="36000" bIns="36000" rtlCol="0">
            <a:spAutoFit/>
          </a:bodyPr>
          <a:lstStyle/>
          <a:p>
            <a:pPr algn="l">
              <a:lnSpc>
                <a:spcPct val="110000"/>
              </a:lnSpc>
              <a:spcBef>
                <a:spcPts val="400"/>
              </a:spcBef>
              <a:spcAft>
                <a:spcPts val="400"/>
              </a:spcAft>
              <a:buClr>
                <a:schemeClr val="bg2"/>
              </a:buClr>
            </a:pPr>
            <a:r>
              <a:rPr lang="en-US" sz="2000" b="1" dirty="0">
                <a:solidFill>
                  <a:schemeClr val="bg1"/>
                </a:solidFill>
              </a:rPr>
              <a:t>Grading Scale:</a:t>
            </a:r>
          </a:p>
          <a:p>
            <a:pPr marL="183600" indent="-183600" algn="l">
              <a:lnSpc>
                <a:spcPct val="110000"/>
              </a:lnSpc>
              <a:spcBef>
                <a:spcPts val="400"/>
              </a:spcBef>
              <a:spcAft>
                <a:spcPts val="400"/>
              </a:spcAft>
              <a:buClr>
                <a:schemeClr val="bg2"/>
              </a:buClr>
              <a:buFont typeface="Arial" panose="020B0604020202020204" pitchFamily="34" charset="0"/>
              <a:buChar char="•"/>
            </a:pPr>
            <a:r>
              <a:rPr lang="en-US" sz="2000" b="1" dirty="0">
                <a:solidFill>
                  <a:schemeClr val="bg1"/>
                </a:solidFill>
              </a:rPr>
              <a:t>Homework: %30</a:t>
            </a:r>
          </a:p>
          <a:p>
            <a:pPr marL="183600" indent="-183600" algn="l">
              <a:lnSpc>
                <a:spcPct val="110000"/>
              </a:lnSpc>
              <a:spcBef>
                <a:spcPts val="400"/>
              </a:spcBef>
              <a:spcAft>
                <a:spcPts val="400"/>
              </a:spcAft>
              <a:buClr>
                <a:schemeClr val="bg2"/>
              </a:buClr>
              <a:buFont typeface="Arial" panose="020B0604020202020204" pitchFamily="34" charset="0"/>
              <a:buChar char="•"/>
            </a:pPr>
            <a:r>
              <a:rPr lang="en-US" sz="2000" b="1" dirty="0">
                <a:solidFill>
                  <a:schemeClr val="bg1"/>
                </a:solidFill>
              </a:rPr>
              <a:t>Midterm %30</a:t>
            </a:r>
          </a:p>
          <a:p>
            <a:pPr marL="183600" indent="-183600" algn="l">
              <a:lnSpc>
                <a:spcPct val="110000"/>
              </a:lnSpc>
              <a:spcBef>
                <a:spcPts val="400"/>
              </a:spcBef>
              <a:spcAft>
                <a:spcPts val="400"/>
              </a:spcAft>
              <a:buClr>
                <a:schemeClr val="bg2"/>
              </a:buClr>
              <a:buFont typeface="Arial" panose="020B0604020202020204" pitchFamily="34" charset="0"/>
              <a:buChar char="•"/>
            </a:pPr>
            <a:r>
              <a:rPr lang="en-US" sz="2000" b="1" dirty="0">
                <a:solidFill>
                  <a:schemeClr val="bg1"/>
                </a:solidFill>
              </a:rPr>
              <a:t>Final Exam: %40</a:t>
            </a:r>
          </a:p>
          <a:p>
            <a:pPr marL="183600" indent="-183600" algn="l">
              <a:lnSpc>
                <a:spcPct val="110000"/>
              </a:lnSpc>
              <a:spcBef>
                <a:spcPts val="400"/>
              </a:spcBef>
              <a:spcAft>
                <a:spcPts val="400"/>
              </a:spcAft>
              <a:buClr>
                <a:schemeClr val="bg2"/>
              </a:buClr>
              <a:buFont typeface="Arial" panose="020B0604020202020204" pitchFamily="34" charset="0"/>
              <a:buChar char="•"/>
            </a:pPr>
            <a:r>
              <a:rPr lang="en-US" sz="2000" b="1" dirty="0">
                <a:solidFill>
                  <a:schemeClr val="bg1"/>
                </a:solidFill>
              </a:rPr>
              <a:t>Answers to bonus questions will be added separately. </a:t>
            </a:r>
          </a:p>
        </p:txBody>
      </p:sp>
    </p:spTree>
    <p:extLst>
      <p:ext uri="{BB962C8B-B14F-4D97-AF65-F5344CB8AC3E}">
        <p14:creationId xmlns:p14="http://schemas.microsoft.com/office/powerpoint/2010/main" val="3046837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3CBB3-EB6F-4B3B-B55C-1AE3DFEECB1E}"/>
              </a:ext>
            </a:extLst>
          </p:cNvPr>
          <p:cNvSpPr>
            <a:spLocks noGrp="1"/>
          </p:cNvSpPr>
          <p:nvPr>
            <p:ph type="ctrTitle"/>
          </p:nvPr>
        </p:nvSpPr>
        <p:spPr/>
        <p:txBody>
          <a:bodyPr/>
          <a:lstStyle/>
          <a:p>
            <a:r>
              <a:rPr lang="en-US" dirty="0"/>
              <a:t>Introduction to Cloud</a:t>
            </a:r>
            <a:endParaRPr lang="tr-TR" dirty="0"/>
          </a:p>
        </p:txBody>
      </p:sp>
    </p:spTree>
    <p:extLst>
      <p:ext uri="{BB962C8B-B14F-4D97-AF65-F5344CB8AC3E}">
        <p14:creationId xmlns:p14="http://schemas.microsoft.com/office/powerpoint/2010/main" val="1504844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B00683-41D6-47B5-8C53-27E4A22E7D3F}"/>
              </a:ext>
            </a:extLst>
          </p:cNvPr>
          <p:cNvSpPr>
            <a:spLocks noGrp="1"/>
          </p:cNvSpPr>
          <p:nvPr>
            <p:ph type="title"/>
          </p:nvPr>
        </p:nvSpPr>
        <p:spPr/>
        <p:txBody>
          <a:bodyPr/>
          <a:lstStyle/>
          <a:p>
            <a:r>
              <a:rPr lang="tr-TR" dirty="0"/>
              <a:t>Introductıon to cloud</a:t>
            </a:r>
          </a:p>
        </p:txBody>
      </p:sp>
      <p:sp>
        <p:nvSpPr>
          <p:cNvPr id="4" name="Text Placeholder 1">
            <a:extLst>
              <a:ext uri="{FF2B5EF4-FFF2-40B4-BE49-F238E27FC236}">
                <a16:creationId xmlns:a16="http://schemas.microsoft.com/office/drawing/2014/main" id="{A38A014E-0178-4808-8F28-1D6C4AB4401C}"/>
              </a:ext>
            </a:extLst>
          </p:cNvPr>
          <p:cNvSpPr txBox="1">
            <a:spLocks/>
          </p:cNvSpPr>
          <p:nvPr/>
        </p:nvSpPr>
        <p:spPr>
          <a:xfrm>
            <a:off x="609599" y="793158"/>
            <a:ext cx="11126876" cy="5604466"/>
          </a:xfrm>
          <a:prstGeom prst="rect">
            <a:avLst/>
          </a:prstGeom>
        </p:spPr>
        <p:txBody>
          <a:bodyPr vert="horz" lIns="0" tIns="0" rIns="0" bIns="0" rtlCol="0">
            <a:noAutofit/>
          </a:bodyPr>
          <a:lstStyle>
            <a:lvl1pPr marL="292100" indent="-284163"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Arial" panose="020B0604020202020204" pitchFamily="34" charset="0"/>
                <a:ea typeface="+mn-ea"/>
                <a:cs typeface="Arial" panose="020B0604020202020204" pitchFamily="34" charset="0"/>
              </a:defRPr>
            </a:lvl1pPr>
            <a:lvl2pPr marL="460800" indent="-228600" algn="l" defTabSz="1219170" rtl="0" eaLnBrk="1" latinLnBrk="0" hangingPunct="1">
              <a:lnSpc>
                <a:spcPct val="110000"/>
              </a:lnSpc>
              <a:spcBef>
                <a:spcPts val="400"/>
              </a:spcBef>
              <a:spcAft>
                <a:spcPts val="400"/>
              </a:spcAft>
              <a:buClr>
                <a:schemeClr val="bg1">
                  <a:lumMod val="75000"/>
                </a:schemeClr>
              </a:buClr>
              <a:buFont typeface="Arial" panose="020B0604020202020204" pitchFamily="34" charset="0"/>
              <a:buChar char="–"/>
              <a:tabLst/>
              <a:defRPr sz="2400" b="0" i="0" kern="1200">
                <a:solidFill>
                  <a:srgbClr val="3A3D49"/>
                </a:solidFill>
                <a:latin typeface="Arial" panose="020B0604020202020204" pitchFamily="34" charset="0"/>
                <a:ea typeface="+mn-ea"/>
                <a:cs typeface="Arial" panose="020B0604020202020204" pitchFamily="34" charset="0"/>
              </a:defRPr>
            </a:lvl2pPr>
            <a:lvl3pPr marL="691200" indent="-228600" algn="l" defTabSz="1219170" rtl="0" eaLnBrk="1" latinLnBrk="0" hangingPunct="1">
              <a:lnSpc>
                <a:spcPct val="110000"/>
              </a:lnSpc>
              <a:spcBef>
                <a:spcPts val="400"/>
              </a:spcBef>
              <a:spcAft>
                <a:spcPts val="400"/>
              </a:spcAft>
              <a:buClr>
                <a:schemeClr val="bg1">
                  <a:lumMod val="75000"/>
                </a:schemeClr>
              </a:buClr>
              <a:buFont typeface="Courier New" panose="02070309020205020404" pitchFamily="49" charset="0"/>
              <a:buChar char="o"/>
              <a:tabLst/>
              <a:defRPr sz="2400" b="0" i="0" kern="1200">
                <a:solidFill>
                  <a:srgbClr val="3A3D49"/>
                </a:solidFill>
                <a:latin typeface="Arial" panose="020B0604020202020204" pitchFamily="34" charset="0"/>
                <a:ea typeface="+mn-ea"/>
                <a:cs typeface="Arial" panose="020B0604020202020204" pitchFamily="34" charset="0"/>
              </a:defRPr>
            </a:lvl3pPr>
            <a:lvl4pPr marL="921600" indent="-228600" algn="l" defTabSz="1219170" rtl="0" eaLnBrk="1" latinLnBrk="0" hangingPunct="1">
              <a:lnSpc>
                <a:spcPct val="110000"/>
              </a:lnSpc>
              <a:spcBef>
                <a:spcPts val="400"/>
              </a:spcBef>
              <a:spcAft>
                <a:spcPts val="400"/>
              </a:spcAft>
              <a:buClr>
                <a:schemeClr val="bg1">
                  <a:lumMod val="75000"/>
                </a:schemeClr>
              </a:buClr>
              <a:buFont typeface="Arial" panose="020B0604020202020204" pitchFamily="34" charset="0"/>
              <a:buChar char="–"/>
              <a:tabLst/>
              <a:defRPr sz="2400" b="0" i="0" kern="1200">
                <a:solidFill>
                  <a:srgbClr val="3A3D49"/>
                </a:solidFill>
                <a:latin typeface="Arial" panose="020B0604020202020204" pitchFamily="34" charset="0"/>
                <a:ea typeface="+mn-ea"/>
                <a:cs typeface="Arial" panose="020B0604020202020204" pitchFamily="34" charset="0"/>
              </a:defRPr>
            </a:lvl4pPr>
            <a:lvl5pPr marL="1152000" indent="-228600" algn="l" defTabSz="1219170" rtl="0" eaLnBrk="1" latinLnBrk="0" hangingPunct="1">
              <a:lnSpc>
                <a:spcPct val="110000"/>
              </a:lnSpc>
              <a:spcBef>
                <a:spcPts val="400"/>
              </a:spcBef>
              <a:spcAft>
                <a:spcPts val="400"/>
              </a:spcAft>
              <a:buClr>
                <a:schemeClr val="bg1">
                  <a:lumMod val="75000"/>
                </a:schemeClr>
              </a:buClr>
              <a:buFont typeface="Arial" panose="020B0604020202020204" pitchFamily="34" charset="0"/>
              <a:buChar char="•"/>
              <a:tabLst/>
              <a:defRPr sz="2400" b="0" i="0" kern="1200">
                <a:solidFill>
                  <a:srgbClr val="3A3D49"/>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7937" indent="0">
              <a:lnSpc>
                <a:spcPct val="100000"/>
              </a:lnSpc>
              <a:spcAft>
                <a:spcPts val="800"/>
              </a:spcAft>
              <a:buNone/>
            </a:pPr>
            <a:r>
              <a:rPr lang="tr-TR" sz="1600" b="1" dirty="0">
                <a:effectLst/>
                <a:latin typeface="Calibri" panose="020F0502020204030204" pitchFamily="34" charset="0"/>
                <a:ea typeface="Calibri" panose="020F0502020204030204" pitchFamily="34" charset="0"/>
                <a:cs typeface="Times New Roman" panose="02020603050405020304" pitchFamily="18" charset="0"/>
              </a:rPr>
              <a:t>What is Cloud Computing?</a:t>
            </a:r>
          </a:p>
          <a:p>
            <a:pPr marL="342900" lvl="0" indent="-342900">
              <a:lnSpc>
                <a:spcPct val="100000"/>
              </a:lnSpc>
              <a:buFont typeface="Symbol" panose="05050102010706020507" pitchFamily="18" charset="2"/>
              <a:buChar char=""/>
            </a:pPr>
            <a:r>
              <a:rPr lang="tr-TR" sz="1600" dirty="0">
                <a:effectLst/>
                <a:latin typeface="Calibri" panose="020F0502020204030204" pitchFamily="34" charset="0"/>
                <a:ea typeface="Calibri" panose="020F0502020204030204" pitchFamily="34" charset="0"/>
                <a:cs typeface="Times New Roman" panose="02020603050405020304" pitchFamily="18" charset="0"/>
              </a:rPr>
              <a:t>Pay-As-You-Go Model</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CapEx</a:t>
            </a:r>
            <a:r>
              <a:rPr lang="en-US" sz="1600" dirty="0">
                <a:effectLst/>
                <a:latin typeface="Calibri" panose="020F0502020204030204" pitchFamily="34" charset="0"/>
                <a:ea typeface="Calibri" panose="020F0502020204030204" pitchFamily="34" charset="0"/>
                <a:cs typeface="Times New Roman" panose="02020603050405020304" pitchFamily="18" charset="0"/>
              </a:rPr>
              <a:t> vs.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OpEx</a:t>
            </a:r>
            <a:r>
              <a:rPr lang="en-US" sz="1600" dirty="0">
                <a:effectLst/>
                <a:latin typeface="Calibri" panose="020F0502020204030204" pitchFamily="34" charset="0"/>
                <a:ea typeface="Calibri" panose="020F0502020204030204" pitchFamily="34" charset="0"/>
                <a:cs typeface="Times New Roman" panose="02020603050405020304" pitchFamily="18" charset="0"/>
              </a:rPr>
              <a:t>)</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Symbol" panose="05050102010706020507" pitchFamily="18" charset="2"/>
              <a:buChar char=""/>
            </a:pPr>
            <a:r>
              <a:rPr lang="tr-TR" sz="1600" dirty="0">
                <a:effectLst/>
                <a:latin typeface="Calibri" panose="020F0502020204030204" pitchFamily="34" charset="0"/>
                <a:ea typeface="Calibri" panose="020F0502020204030204" pitchFamily="34" charset="0"/>
                <a:cs typeface="Times New Roman" panose="02020603050405020304" pitchFamily="18" charset="0"/>
              </a:rPr>
              <a:t>Compute &amp; Storage Nodes with efficient use</a:t>
            </a:r>
          </a:p>
          <a:p>
            <a:pPr marL="342900" lvl="0" indent="-342900">
              <a:lnSpc>
                <a:spcPct val="100000"/>
              </a:lnSpc>
              <a:buFont typeface="Symbol" panose="05050102010706020507" pitchFamily="18" charset="2"/>
              <a:buChar char=""/>
            </a:pPr>
            <a:r>
              <a:rPr lang="tr-TR" sz="1600" dirty="0">
                <a:effectLst/>
                <a:latin typeface="Calibri" panose="020F0502020204030204" pitchFamily="34" charset="0"/>
                <a:ea typeface="Calibri" panose="020F0502020204030204" pitchFamily="34" charset="0"/>
                <a:cs typeface="Times New Roman" panose="02020603050405020304" pitchFamily="18" charset="0"/>
              </a:rPr>
              <a:t>Scalability &amp; Cost Efficiency</a:t>
            </a:r>
          </a:p>
          <a:p>
            <a:pPr marL="7937" indent="0">
              <a:lnSpc>
                <a:spcPct val="100000"/>
              </a:lnSpc>
              <a:buNone/>
            </a:pPr>
            <a:r>
              <a:rPr lang="tr-TR" sz="1600" b="1" dirty="0">
                <a:effectLst/>
                <a:latin typeface="Calibri" panose="020F0502020204030204" pitchFamily="34" charset="0"/>
                <a:ea typeface="Calibri" panose="020F0502020204030204" pitchFamily="34" charset="0"/>
                <a:cs typeface="Times New Roman" panose="02020603050405020304" pitchFamily="18" charset="0"/>
              </a:rPr>
              <a:t>Why is cloud computing typically cheaper to use?</a:t>
            </a:r>
          </a:p>
          <a:p>
            <a:pPr marL="342900" lvl="0" indent="-342900">
              <a:lnSpc>
                <a:spcPct val="100000"/>
              </a:lnSpc>
              <a:buFont typeface="Symbol" panose="05050102010706020507" pitchFamily="18" charset="2"/>
              <a:buChar char=""/>
            </a:pPr>
            <a:r>
              <a:rPr lang="tr-TR" sz="1600" dirty="0">
                <a:effectLst/>
                <a:latin typeface="Calibri" panose="020F0502020204030204" pitchFamily="34" charset="0"/>
                <a:ea typeface="Calibri" panose="020F0502020204030204" pitchFamily="34" charset="0"/>
                <a:cs typeface="Times New Roman" panose="02020603050405020304" pitchFamily="18" charset="0"/>
              </a:rPr>
              <a:t>Lower your operating costs.</a:t>
            </a:r>
          </a:p>
          <a:p>
            <a:pPr marL="342900" lvl="0" indent="-342900">
              <a:lnSpc>
                <a:spcPct val="100000"/>
              </a:lnSpc>
              <a:buFont typeface="Symbol" panose="05050102010706020507" pitchFamily="18" charset="2"/>
              <a:buChar char=""/>
            </a:pPr>
            <a:r>
              <a:rPr lang="tr-TR" sz="1600" dirty="0">
                <a:effectLst/>
                <a:latin typeface="Calibri" panose="020F0502020204030204" pitchFamily="34" charset="0"/>
                <a:ea typeface="Calibri" panose="020F0502020204030204" pitchFamily="34" charset="0"/>
                <a:cs typeface="Times New Roman" panose="02020603050405020304" pitchFamily="18" charset="0"/>
              </a:rPr>
              <a:t>Run your infrastructure more efficiently.</a:t>
            </a:r>
          </a:p>
          <a:p>
            <a:pPr marL="342900" lvl="0" indent="-342900">
              <a:lnSpc>
                <a:spcPct val="100000"/>
              </a:lnSpc>
              <a:buFont typeface="Symbol" panose="05050102010706020507" pitchFamily="18" charset="2"/>
              <a:buChar char=""/>
            </a:pPr>
            <a:r>
              <a:rPr lang="tr-TR" sz="1600" dirty="0">
                <a:effectLst/>
                <a:latin typeface="Calibri" panose="020F0502020204030204" pitchFamily="34" charset="0"/>
                <a:ea typeface="Calibri" panose="020F0502020204030204" pitchFamily="34" charset="0"/>
                <a:cs typeface="Times New Roman" panose="02020603050405020304" pitchFamily="18" charset="0"/>
              </a:rPr>
              <a:t>Scale as your business needs change.</a:t>
            </a:r>
          </a:p>
          <a:p>
            <a:pPr marL="7937" indent="0">
              <a:lnSpc>
                <a:spcPct val="100000"/>
              </a:lnSpc>
              <a:buNone/>
            </a:pPr>
            <a:r>
              <a:rPr lang="tr-TR" sz="1600" b="1" dirty="0">
                <a:effectLst/>
                <a:latin typeface="Calibri" panose="020F0502020204030204" pitchFamily="34" charset="0"/>
                <a:ea typeface="Calibri" panose="020F0502020204030204" pitchFamily="34" charset="0"/>
                <a:cs typeface="Times New Roman" panose="02020603050405020304" pitchFamily="18" charset="0"/>
              </a:rPr>
              <a:t>Why should I move to the cloud?</a:t>
            </a:r>
          </a:p>
          <a:p>
            <a:pPr marL="342900" lvl="0" indent="-342900">
              <a:lnSpc>
                <a:spcPct val="100000"/>
              </a:lnSpc>
              <a:buFont typeface="Symbol" panose="05050102010706020507" pitchFamily="18" charset="2"/>
              <a:buChar char=""/>
            </a:pPr>
            <a:r>
              <a:rPr lang="tr-TR" sz="1600" dirty="0">
                <a:effectLst/>
                <a:latin typeface="Calibri" panose="020F0502020204030204" pitchFamily="34" charset="0"/>
                <a:ea typeface="Calibri" panose="020F0502020204030204" pitchFamily="34" charset="0"/>
                <a:cs typeface="Times New Roman" panose="02020603050405020304" pitchFamily="18" charset="0"/>
              </a:rPr>
              <a:t>The cloud helps you move faster and innovate in ways that were once nearly impossible.</a:t>
            </a:r>
          </a:p>
          <a:p>
            <a:pPr marL="342900" lvl="0" indent="-342900">
              <a:lnSpc>
                <a:spcPct val="100000"/>
              </a:lnSpc>
              <a:buFont typeface="Symbol" panose="05050102010706020507" pitchFamily="18" charset="2"/>
              <a:buChar char=""/>
            </a:pPr>
            <a:r>
              <a:rPr lang="tr-TR" sz="1600" dirty="0">
                <a:effectLst/>
                <a:latin typeface="Calibri" panose="020F0502020204030204" pitchFamily="34" charset="0"/>
                <a:ea typeface="Calibri" panose="020F0502020204030204" pitchFamily="34" charset="0"/>
                <a:cs typeface="Times New Roman" panose="02020603050405020304" pitchFamily="18" charset="0"/>
              </a:rPr>
              <a:t>Teams deliver new features to their users at record speeds.</a:t>
            </a:r>
          </a:p>
          <a:p>
            <a:pPr marL="342900" lvl="0" indent="-342900">
              <a:lnSpc>
                <a:spcPct val="100000"/>
              </a:lnSpc>
              <a:buFont typeface="Symbol" panose="05050102010706020507" pitchFamily="18" charset="2"/>
              <a:buChar char=""/>
            </a:pPr>
            <a:r>
              <a:rPr lang="tr-TR" sz="1600" dirty="0">
                <a:effectLst/>
                <a:latin typeface="Calibri" panose="020F0502020204030204" pitchFamily="34" charset="0"/>
                <a:ea typeface="Calibri" panose="020F0502020204030204" pitchFamily="34" charset="0"/>
                <a:cs typeface="Times New Roman" panose="02020603050405020304" pitchFamily="18" charset="0"/>
              </a:rPr>
              <a:t>Users expect an increasingly rich and immersive experience with their devices and with software.</a:t>
            </a:r>
          </a:p>
          <a:p>
            <a:pPr marL="7937" indent="0">
              <a:lnSpc>
                <a:spcPct val="100000"/>
              </a:lnSpc>
              <a:spcAft>
                <a:spcPts val="800"/>
              </a:spcAft>
              <a:buNone/>
            </a:pPr>
            <a:r>
              <a:rPr lang="tr-TR" sz="1600" b="1" dirty="0">
                <a:effectLst/>
                <a:latin typeface="Calibri" panose="020F0502020204030204" pitchFamily="34" charset="0"/>
                <a:ea typeface="Calibri" panose="020F0502020204030204" pitchFamily="34" charset="0"/>
                <a:cs typeface="Times New Roman" panose="02020603050405020304" pitchFamily="18" charset="0"/>
              </a:rPr>
              <a:t>The cloud provides on-demand access to:</a:t>
            </a:r>
          </a:p>
          <a:p>
            <a:pPr marL="342900" lvl="0" indent="-342900">
              <a:lnSpc>
                <a:spcPct val="100000"/>
              </a:lnSpc>
              <a:buFont typeface="Symbol" panose="05050102010706020507" pitchFamily="18" charset="2"/>
              <a:buChar char=""/>
            </a:pPr>
            <a:r>
              <a:rPr lang="tr-TR" sz="1600" dirty="0">
                <a:effectLst/>
                <a:latin typeface="Calibri" panose="020F0502020204030204" pitchFamily="34" charset="0"/>
                <a:ea typeface="Calibri" panose="020F0502020204030204" pitchFamily="34" charset="0"/>
                <a:cs typeface="Times New Roman" panose="02020603050405020304" pitchFamily="18" charset="0"/>
              </a:rPr>
              <a:t>A nearly limitless pool of raw compute, storage, and networking components.</a:t>
            </a:r>
          </a:p>
          <a:p>
            <a:pPr marL="342900" lvl="0" indent="-342900">
              <a:lnSpc>
                <a:spcPct val="100000"/>
              </a:lnSpc>
              <a:buFont typeface="Symbol" panose="05050102010706020507" pitchFamily="18" charset="2"/>
              <a:buChar char=""/>
            </a:pPr>
            <a:r>
              <a:rPr lang="tr-TR" sz="1600" dirty="0">
                <a:effectLst/>
                <a:latin typeface="Calibri" panose="020F0502020204030204" pitchFamily="34" charset="0"/>
                <a:ea typeface="Calibri" panose="020F0502020204030204" pitchFamily="34" charset="0"/>
                <a:cs typeface="Times New Roman" panose="02020603050405020304" pitchFamily="18" charset="0"/>
              </a:rPr>
              <a:t>Speech recognition and other cognitive services that help make your application stand out from the crowd.</a:t>
            </a:r>
          </a:p>
          <a:p>
            <a:pPr marL="342900" lvl="0" indent="-342900">
              <a:lnSpc>
                <a:spcPct val="100000"/>
              </a:lnSpc>
              <a:spcAft>
                <a:spcPts val="800"/>
              </a:spcAft>
              <a:buFont typeface="Symbol" panose="05050102010706020507" pitchFamily="18" charset="2"/>
              <a:buChar char=""/>
            </a:pPr>
            <a:r>
              <a:rPr lang="tr-TR" sz="1600" dirty="0">
                <a:effectLst/>
                <a:latin typeface="Calibri" panose="020F0502020204030204" pitchFamily="34" charset="0"/>
                <a:ea typeface="Calibri" panose="020F0502020204030204" pitchFamily="34" charset="0"/>
                <a:cs typeface="Times New Roman" panose="02020603050405020304" pitchFamily="18" charset="0"/>
              </a:rPr>
              <a:t>Analytics services that deliver telemetry data from your software and devices.</a:t>
            </a:r>
          </a:p>
        </p:txBody>
      </p:sp>
      <p:pic>
        <p:nvPicPr>
          <p:cNvPr id="5" name="Picture 4" descr="Advantages and Disadvantages Of Cloud Computing">
            <a:extLst>
              <a:ext uri="{FF2B5EF4-FFF2-40B4-BE49-F238E27FC236}">
                <a16:creationId xmlns:a16="http://schemas.microsoft.com/office/drawing/2014/main" id="{63B48B24-11ED-4E6E-8583-CDFE998E19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6521" y="633339"/>
            <a:ext cx="4839954" cy="2962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309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57227-F437-4982-A8E3-FB7503DE20EB}"/>
              </a:ext>
            </a:extLst>
          </p:cNvPr>
          <p:cNvSpPr>
            <a:spLocks noGrp="1"/>
          </p:cNvSpPr>
          <p:nvPr>
            <p:ph type="title"/>
          </p:nvPr>
        </p:nvSpPr>
        <p:spPr/>
        <p:txBody>
          <a:bodyPr/>
          <a:lstStyle/>
          <a:p>
            <a:r>
              <a:rPr lang="en-US" dirty="0"/>
              <a:t>CLOUD COMPUTING FUNDAMENTALS</a:t>
            </a:r>
          </a:p>
        </p:txBody>
      </p:sp>
      <p:sp>
        <p:nvSpPr>
          <p:cNvPr id="3" name="Text Placeholder 1">
            <a:extLst>
              <a:ext uri="{FF2B5EF4-FFF2-40B4-BE49-F238E27FC236}">
                <a16:creationId xmlns:a16="http://schemas.microsoft.com/office/drawing/2014/main" id="{852EFFEB-51FE-57A5-5C9A-B4F1DA288B18}"/>
              </a:ext>
            </a:extLst>
          </p:cNvPr>
          <p:cNvSpPr txBox="1">
            <a:spLocks/>
          </p:cNvSpPr>
          <p:nvPr/>
        </p:nvSpPr>
        <p:spPr>
          <a:xfrm>
            <a:off x="609599" y="712376"/>
            <a:ext cx="11096025" cy="2392779"/>
          </a:xfrm>
          <a:prstGeom prst="rect">
            <a:avLst/>
          </a:prstGeom>
        </p:spPr>
        <p:txBody>
          <a:bodyPr numCol="2"/>
          <a:lstStyle>
            <a:lvl1pPr marL="2304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chemeClr val="tx1"/>
                </a:solidFill>
                <a:latin typeface="+mj-lt"/>
                <a:ea typeface="+mn-ea"/>
                <a:cs typeface="Arial" panose="020B0604020202020204" pitchFamily="34" charset="0"/>
              </a:defRPr>
            </a:lvl1pPr>
            <a:lvl2pPr marL="4608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chemeClr val="tx1"/>
                </a:solidFill>
                <a:latin typeface="+mj-lt"/>
                <a:ea typeface="+mn-ea"/>
                <a:cs typeface="Arial" panose="020B0604020202020204" pitchFamily="34" charset="0"/>
              </a:defRPr>
            </a:lvl2pPr>
            <a:lvl3pPr marL="691200" indent="-228600" algn="l" defTabSz="1219170" rtl="0" eaLnBrk="1" latinLnBrk="0" hangingPunct="1">
              <a:lnSpc>
                <a:spcPct val="110000"/>
              </a:lnSpc>
              <a:spcBef>
                <a:spcPts val="400"/>
              </a:spcBef>
              <a:spcAft>
                <a:spcPts val="400"/>
              </a:spcAft>
              <a:buClr>
                <a:schemeClr val="bg2"/>
              </a:buClr>
              <a:buFont typeface="Courier New" panose="02070309020205020404" pitchFamily="49" charset="0"/>
              <a:buChar char="o"/>
              <a:tabLst/>
              <a:defRPr sz="2400" b="0" i="0" kern="1200">
                <a:solidFill>
                  <a:schemeClr val="tx1"/>
                </a:solidFill>
                <a:latin typeface="+mj-lt"/>
                <a:ea typeface="+mn-ea"/>
                <a:cs typeface="Arial" panose="020B0604020202020204" pitchFamily="34" charset="0"/>
              </a:defRPr>
            </a:lvl3pPr>
            <a:lvl4pPr marL="9216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chemeClr val="tx1"/>
                </a:solidFill>
                <a:latin typeface="+mj-lt"/>
                <a:ea typeface="+mn-ea"/>
                <a:cs typeface="Arial" panose="020B0604020202020204" pitchFamily="34" charset="0"/>
              </a:defRPr>
            </a:lvl4pPr>
            <a:lvl5pPr marL="11520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chemeClr val="tx1"/>
                </a:solidFill>
                <a:latin typeface="+mj-lt"/>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7937" indent="0">
              <a:lnSpc>
                <a:spcPct val="107000"/>
              </a:lnSpc>
              <a:spcAft>
                <a:spcPts val="800"/>
              </a:spcAft>
              <a:buFont typeface="Arial" panose="020B0604020202020204" pitchFamily="34" charset="0"/>
              <a:buNone/>
            </a:pPr>
            <a:r>
              <a:rPr lang="tr-TR" sz="1400" b="1" dirty="0">
                <a:latin typeface="Calibri" panose="020F0502020204030204" pitchFamily="34" charset="0"/>
                <a:ea typeface="Calibri" panose="020F0502020204030204" pitchFamily="34" charset="0"/>
                <a:cs typeface="Times New Roman" panose="02020603050405020304" pitchFamily="18" charset="0"/>
              </a:rPr>
              <a:t>Azure provides; </a:t>
            </a:r>
          </a:p>
          <a:p>
            <a:pPr marL="342900" indent="-342900">
              <a:lnSpc>
                <a:spcPct val="107000"/>
              </a:lnSpc>
              <a:buFont typeface="Symbol" panose="05050102010706020507" pitchFamily="18" charset="2"/>
              <a:buChar char=""/>
            </a:pPr>
            <a:r>
              <a:rPr lang="tr-TR" sz="1400" dirty="0">
                <a:latin typeface="Calibri" panose="020F0502020204030204" pitchFamily="34" charset="0"/>
                <a:ea typeface="Calibri" panose="020F0502020204030204" pitchFamily="34" charset="0"/>
                <a:cs typeface="Times New Roman" panose="02020603050405020304" pitchFamily="18" charset="0"/>
              </a:rPr>
              <a:t>IaaS, SaaS and Paas</a:t>
            </a:r>
          </a:p>
          <a:p>
            <a:pPr marL="342900" indent="-342900">
              <a:lnSpc>
                <a:spcPct val="107000"/>
              </a:lnSpc>
              <a:buFont typeface="Symbol" panose="05050102010706020507" pitchFamily="18" charset="2"/>
              <a:buChar char=""/>
            </a:pPr>
            <a:r>
              <a:rPr lang="tr-TR" sz="1400" dirty="0">
                <a:latin typeface="Calibri" panose="020F0502020204030204" pitchFamily="34" charset="0"/>
                <a:ea typeface="Calibri" panose="020F0502020204030204" pitchFamily="34" charset="0"/>
                <a:cs typeface="Times New Roman" panose="02020603050405020304" pitchFamily="18" charset="0"/>
              </a:rPr>
              <a:t>Pay-As-You-Go Model</a:t>
            </a:r>
          </a:p>
          <a:p>
            <a:pPr marL="342900" indent="-342900">
              <a:lnSpc>
                <a:spcPct val="107000"/>
              </a:lnSpc>
              <a:buFont typeface="Symbol" panose="05050102010706020507" pitchFamily="18" charset="2"/>
              <a:buChar char=""/>
            </a:pPr>
            <a:r>
              <a:rPr lang="tr-TR" sz="1400" dirty="0">
                <a:latin typeface="Calibri" panose="020F0502020204030204" pitchFamily="34" charset="0"/>
                <a:ea typeface="Calibri" panose="020F0502020204030204" pitchFamily="34" charset="0"/>
                <a:cs typeface="Times New Roman" panose="02020603050405020304" pitchFamily="18" charset="0"/>
              </a:rPr>
              <a:t>VMs</a:t>
            </a:r>
          </a:p>
          <a:p>
            <a:pPr marL="342900" indent="-342900">
              <a:lnSpc>
                <a:spcPct val="107000"/>
              </a:lnSpc>
              <a:buFont typeface="Symbol" panose="05050102010706020507" pitchFamily="18" charset="2"/>
              <a:buChar char=""/>
            </a:pPr>
            <a:r>
              <a:rPr lang="tr-TR" sz="1400" dirty="0">
                <a:latin typeface="Calibri" panose="020F0502020204030204" pitchFamily="34" charset="0"/>
                <a:ea typeface="Calibri" panose="020F0502020204030204" pitchFamily="34" charset="0"/>
                <a:cs typeface="Times New Roman" panose="02020603050405020304" pitchFamily="18" charset="0"/>
              </a:rPr>
              <a:t>Cloud-Based Storage</a:t>
            </a:r>
          </a:p>
          <a:p>
            <a:pPr marL="342900" indent="-342900">
              <a:lnSpc>
                <a:spcPct val="107000"/>
              </a:lnSpc>
              <a:buFont typeface="Symbol" panose="05050102010706020507" pitchFamily="18" charset="2"/>
              <a:buChar char=""/>
            </a:pPr>
            <a:r>
              <a:rPr lang="tr-TR" sz="1400" dirty="0">
                <a:latin typeface="Calibri" panose="020F0502020204030204" pitchFamily="34" charset="0"/>
                <a:ea typeface="Calibri" panose="020F0502020204030204" pitchFamily="34" charset="0"/>
                <a:cs typeface="Times New Roman" panose="02020603050405020304" pitchFamily="18" charset="0"/>
              </a:rPr>
              <a:t>Azure-App Services: Scalable hosting platform for Web-based apps.</a:t>
            </a:r>
          </a:p>
          <a:p>
            <a:pPr marL="342900" indent="-342900">
              <a:lnSpc>
                <a:spcPct val="107000"/>
              </a:lnSpc>
              <a:buFont typeface="Symbol" panose="05050102010706020507" pitchFamily="18" charset="2"/>
              <a:buChar char=""/>
            </a:pPr>
            <a:r>
              <a:rPr lang="tr-TR" sz="1400" dirty="0">
                <a:latin typeface="Calibri" panose="020F0502020204030204" pitchFamily="34" charset="0"/>
                <a:ea typeface="Calibri" panose="020F0502020204030204" pitchFamily="34" charset="0"/>
                <a:cs typeface="Times New Roman" panose="02020603050405020304" pitchFamily="18" charset="0"/>
              </a:rPr>
              <a:t>Azure Functions: Event-driven serverless applications</a:t>
            </a:r>
          </a:p>
          <a:p>
            <a:pPr marL="342900" indent="-342900">
              <a:lnSpc>
                <a:spcPct val="107000"/>
              </a:lnSpc>
              <a:buFont typeface="Symbol" panose="05050102010706020507" pitchFamily="18" charset="2"/>
              <a:buChar char=""/>
            </a:pPr>
            <a:r>
              <a:rPr lang="tr-TR" sz="1400" dirty="0">
                <a:latin typeface="Calibri" panose="020F0502020204030204" pitchFamily="34" charset="0"/>
                <a:ea typeface="Calibri" panose="020F0502020204030204" pitchFamily="34" charset="0"/>
                <a:cs typeface="Times New Roman" panose="02020603050405020304" pitchFamily="18" charset="0"/>
              </a:rPr>
              <a:t>Azure Container Instances: Allows to deploy containerized apps.</a:t>
            </a:r>
          </a:p>
          <a:p>
            <a:pPr marL="342900" indent="-342900">
              <a:lnSpc>
                <a:spcPct val="107000"/>
              </a:lnSpc>
              <a:buFont typeface="Symbol" panose="05050102010706020507" pitchFamily="18" charset="2"/>
              <a:buChar char=""/>
            </a:pPr>
            <a:r>
              <a:rPr lang="tr-TR" sz="1400" dirty="0">
                <a:latin typeface="Calibri" panose="020F0502020204030204" pitchFamily="34" charset="0"/>
                <a:ea typeface="Calibri" panose="020F0502020204030204" pitchFamily="34" charset="0"/>
                <a:cs typeface="Times New Roman" panose="02020603050405020304" pitchFamily="18" charset="0"/>
              </a:rPr>
              <a:t>Azure Kubernates Services: Allows to deploy containerized apps.</a:t>
            </a:r>
          </a:p>
          <a:p>
            <a:pPr marL="342900" indent="-342900">
              <a:lnSpc>
                <a:spcPct val="107000"/>
              </a:lnSpc>
              <a:buFont typeface="Symbol" panose="05050102010706020507" pitchFamily="18" charset="2"/>
              <a:buChar char=""/>
            </a:pPr>
            <a:r>
              <a:rPr lang="tr-TR" sz="1400" dirty="0">
                <a:latin typeface="Calibri" panose="020F0502020204030204" pitchFamily="34" charset="0"/>
                <a:ea typeface="Calibri" panose="020F0502020204030204" pitchFamily="34" charset="0"/>
                <a:cs typeface="Times New Roman" panose="02020603050405020304" pitchFamily="18" charset="0"/>
              </a:rPr>
              <a:t>DBs: SQL, Azure Cosmos DBs, PostgreSQL, etc.</a:t>
            </a:r>
          </a:p>
          <a:p>
            <a:pPr marL="342900" indent="-342900">
              <a:lnSpc>
                <a:spcPct val="107000"/>
              </a:lnSpc>
              <a:buFont typeface="Symbol" panose="05050102010706020507" pitchFamily="18" charset="2"/>
              <a:buChar char=""/>
            </a:pPr>
            <a:r>
              <a:rPr lang="tr-TR" sz="1400" dirty="0">
                <a:latin typeface="Calibri" panose="020F0502020204030204" pitchFamily="34" charset="0"/>
                <a:ea typeface="Calibri" panose="020F0502020204030204" pitchFamily="34" charset="0"/>
                <a:cs typeface="Times New Roman" panose="02020603050405020304" pitchFamily="18" charset="0"/>
              </a:rPr>
              <a:t>Azure AI &amp; ML and IoT Services</a:t>
            </a:r>
          </a:p>
          <a:p>
            <a:pPr marL="342900" indent="-342900">
              <a:lnSpc>
                <a:spcPct val="107000"/>
              </a:lnSpc>
              <a:buFont typeface="Symbol" panose="05050102010706020507" pitchFamily="18" charset="2"/>
              <a:buChar char=""/>
            </a:pPr>
            <a:r>
              <a:rPr lang="tr-TR" sz="1400" dirty="0">
                <a:latin typeface="Calibri" panose="020F0502020204030204" pitchFamily="34" charset="0"/>
                <a:ea typeface="Calibri" panose="020F0502020204030204" pitchFamily="34" charset="0"/>
                <a:cs typeface="Times New Roman" panose="02020603050405020304" pitchFamily="18" charset="0"/>
              </a:rPr>
              <a:t>Regional Datacenters for dimensioning</a:t>
            </a:r>
          </a:p>
          <a:p>
            <a:pPr marL="342900" indent="-342900">
              <a:lnSpc>
                <a:spcPct val="107000"/>
              </a:lnSpc>
              <a:spcAft>
                <a:spcPts val="800"/>
              </a:spcAft>
              <a:buFont typeface="Symbol" panose="05050102010706020507" pitchFamily="18" charset="2"/>
              <a:buChar char=""/>
            </a:pPr>
            <a:r>
              <a:rPr lang="tr-TR" sz="1400" dirty="0">
                <a:latin typeface="Calibri" panose="020F0502020204030204" pitchFamily="34" charset="0"/>
                <a:ea typeface="Calibri" panose="020F0502020204030204" pitchFamily="34" charset="0"/>
                <a:cs typeface="Times New Roman" panose="02020603050405020304" pitchFamily="18" charset="0"/>
              </a:rPr>
              <a:t>Azure Portal: Configure &amp; Control all Services and Resources in one place</a:t>
            </a:r>
            <a:endParaRPr lang="en-IN" sz="1800" dirty="0"/>
          </a:p>
        </p:txBody>
      </p:sp>
      <p:pic>
        <p:nvPicPr>
          <p:cNvPr id="5" name="Picture 4">
            <a:extLst>
              <a:ext uri="{FF2B5EF4-FFF2-40B4-BE49-F238E27FC236}">
                <a16:creationId xmlns:a16="http://schemas.microsoft.com/office/drawing/2014/main" id="{99C634A1-B1E8-3FF5-9453-CDEBAC14909C}"/>
              </a:ext>
            </a:extLst>
          </p:cNvPr>
          <p:cNvPicPr>
            <a:picLocks noChangeAspect="1"/>
          </p:cNvPicPr>
          <p:nvPr/>
        </p:nvPicPr>
        <p:blipFill>
          <a:blip r:embed="rId2"/>
          <a:stretch>
            <a:fillRect/>
          </a:stretch>
        </p:blipFill>
        <p:spPr>
          <a:xfrm>
            <a:off x="890286" y="3206749"/>
            <a:ext cx="10534650" cy="3190875"/>
          </a:xfrm>
          <a:prstGeom prst="rect">
            <a:avLst/>
          </a:prstGeom>
          <a:ln>
            <a:solidFill>
              <a:schemeClr val="tx1"/>
            </a:solidFill>
          </a:ln>
        </p:spPr>
      </p:pic>
    </p:spTree>
    <p:extLst>
      <p:ext uri="{BB962C8B-B14F-4D97-AF65-F5344CB8AC3E}">
        <p14:creationId xmlns:p14="http://schemas.microsoft.com/office/powerpoint/2010/main" val="629775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AF58AB-E66D-4B32-8BBF-2774CD69EE9C}"/>
              </a:ext>
            </a:extLst>
          </p:cNvPr>
          <p:cNvSpPr>
            <a:spLocks noGrp="1"/>
          </p:cNvSpPr>
          <p:nvPr>
            <p:ph type="title"/>
          </p:nvPr>
        </p:nvSpPr>
        <p:spPr/>
        <p:txBody>
          <a:bodyPr/>
          <a:lstStyle/>
          <a:p>
            <a:r>
              <a:rPr lang="tr-TR" dirty="0"/>
              <a:t>Cloud</a:t>
            </a:r>
            <a:r>
              <a:rPr lang="en-US" dirty="0"/>
              <a:t> COMPUTING ADVANTAGES</a:t>
            </a:r>
            <a:endParaRPr lang="tr-TR" dirty="0"/>
          </a:p>
        </p:txBody>
      </p:sp>
      <p:sp>
        <p:nvSpPr>
          <p:cNvPr id="4" name="Text Placeholder 1">
            <a:extLst>
              <a:ext uri="{FF2B5EF4-FFF2-40B4-BE49-F238E27FC236}">
                <a16:creationId xmlns:a16="http://schemas.microsoft.com/office/drawing/2014/main" id="{55F7A33F-F7E3-449F-864D-2DB8B64B24F4}"/>
              </a:ext>
            </a:extLst>
          </p:cNvPr>
          <p:cNvSpPr txBox="1">
            <a:spLocks/>
          </p:cNvSpPr>
          <p:nvPr/>
        </p:nvSpPr>
        <p:spPr>
          <a:xfrm>
            <a:off x="609598" y="712376"/>
            <a:ext cx="11268365" cy="5604466"/>
          </a:xfrm>
          <a:prstGeom prst="rect">
            <a:avLst/>
          </a:prstGeom>
        </p:spPr>
        <p:txBody>
          <a:bodyPr vert="horz" lIns="0" tIns="0" rIns="0" bIns="0" rtlCol="0">
            <a:noAutofit/>
          </a:bodyPr>
          <a:lstStyle>
            <a:lvl1pPr marL="292100" indent="-284163"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Arial" panose="020B0604020202020204" pitchFamily="34" charset="0"/>
                <a:ea typeface="+mn-ea"/>
                <a:cs typeface="Arial" panose="020B0604020202020204" pitchFamily="34" charset="0"/>
              </a:defRPr>
            </a:lvl1pPr>
            <a:lvl2pPr marL="460800" indent="-228600" algn="l" defTabSz="1219170" rtl="0" eaLnBrk="1" latinLnBrk="0" hangingPunct="1">
              <a:lnSpc>
                <a:spcPct val="110000"/>
              </a:lnSpc>
              <a:spcBef>
                <a:spcPts val="400"/>
              </a:spcBef>
              <a:spcAft>
                <a:spcPts val="400"/>
              </a:spcAft>
              <a:buClr>
                <a:schemeClr val="bg1">
                  <a:lumMod val="75000"/>
                </a:schemeClr>
              </a:buClr>
              <a:buFont typeface="Arial" panose="020B0604020202020204" pitchFamily="34" charset="0"/>
              <a:buChar char="–"/>
              <a:tabLst/>
              <a:defRPr sz="2400" b="0" i="0" kern="1200">
                <a:solidFill>
                  <a:srgbClr val="3A3D49"/>
                </a:solidFill>
                <a:latin typeface="Arial" panose="020B0604020202020204" pitchFamily="34" charset="0"/>
                <a:ea typeface="+mn-ea"/>
                <a:cs typeface="Arial" panose="020B0604020202020204" pitchFamily="34" charset="0"/>
              </a:defRPr>
            </a:lvl2pPr>
            <a:lvl3pPr marL="691200" indent="-228600" algn="l" defTabSz="1219170" rtl="0" eaLnBrk="1" latinLnBrk="0" hangingPunct="1">
              <a:lnSpc>
                <a:spcPct val="110000"/>
              </a:lnSpc>
              <a:spcBef>
                <a:spcPts val="400"/>
              </a:spcBef>
              <a:spcAft>
                <a:spcPts val="400"/>
              </a:spcAft>
              <a:buClr>
                <a:schemeClr val="bg1">
                  <a:lumMod val="75000"/>
                </a:schemeClr>
              </a:buClr>
              <a:buFont typeface="Courier New" panose="02070309020205020404" pitchFamily="49" charset="0"/>
              <a:buChar char="o"/>
              <a:tabLst/>
              <a:defRPr sz="2400" b="0" i="0" kern="1200">
                <a:solidFill>
                  <a:srgbClr val="3A3D49"/>
                </a:solidFill>
                <a:latin typeface="Arial" panose="020B0604020202020204" pitchFamily="34" charset="0"/>
                <a:ea typeface="+mn-ea"/>
                <a:cs typeface="Arial" panose="020B0604020202020204" pitchFamily="34" charset="0"/>
              </a:defRPr>
            </a:lvl3pPr>
            <a:lvl4pPr marL="921600" indent="-228600" algn="l" defTabSz="1219170" rtl="0" eaLnBrk="1" latinLnBrk="0" hangingPunct="1">
              <a:lnSpc>
                <a:spcPct val="110000"/>
              </a:lnSpc>
              <a:spcBef>
                <a:spcPts val="400"/>
              </a:spcBef>
              <a:spcAft>
                <a:spcPts val="400"/>
              </a:spcAft>
              <a:buClr>
                <a:schemeClr val="bg1">
                  <a:lumMod val="75000"/>
                </a:schemeClr>
              </a:buClr>
              <a:buFont typeface="Arial" panose="020B0604020202020204" pitchFamily="34" charset="0"/>
              <a:buChar char="–"/>
              <a:tabLst/>
              <a:defRPr sz="2400" b="0" i="0" kern="1200">
                <a:solidFill>
                  <a:srgbClr val="3A3D49"/>
                </a:solidFill>
                <a:latin typeface="Arial" panose="020B0604020202020204" pitchFamily="34" charset="0"/>
                <a:ea typeface="+mn-ea"/>
                <a:cs typeface="Arial" panose="020B0604020202020204" pitchFamily="34" charset="0"/>
              </a:defRPr>
            </a:lvl4pPr>
            <a:lvl5pPr marL="1152000" indent="-228600" algn="l" defTabSz="1219170" rtl="0" eaLnBrk="1" latinLnBrk="0" hangingPunct="1">
              <a:lnSpc>
                <a:spcPct val="110000"/>
              </a:lnSpc>
              <a:spcBef>
                <a:spcPts val="400"/>
              </a:spcBef>
              <a:spcAft>
                <a:spcPts val="400"/>
              </a:spcAft>
              <a:buClr>
                <a:schemeClr val="bg1">
                  <a:lumMod val="75000"/>
                </a:schemeClr>
              </a:buClr>
              <a:buFont typeface="Arial" panose="020B0604020202020204" pitchFamily="34" charset="0"/>
              <a:buChar char="•"/>
              <a:tabLst/>
              <a:defRPr sz="2400" b="0" i="0" kern="1200">
                <a:solidFill>
                  <a:srgbClr val="3A3D49"/>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7937" indent="0">
              <a:lnSpc>
                <a:spcPct val="100000"/>
              </a:lnSpc>
              <a:spcBef>
                <a:spcPts val="0"/>
              </a:spcBef>
              <a:spcAft>
                <a:spcPts val="800"/>
              </a:spcAft>
              <a:buNone/>
            </a:pPr>
            <a:r>
              <a:rPr lang="tr-TR" sz="1600" b="1" dirty="0">
                <a:effectLst/>
                <a:latin typeface="Calibri" panose="020F0502020204030204" pitchFamily="34" charset="0"/>
                <a:ea typeface="Calibri" panose="020F0502020204030204" pitchFamily="34" charset="0"/>
                <a:cs typeface="Times New Roman" panose="02020603050405020304" pitchFamily="18" charset="0"/>
              </a:rPr>
              <a:t>What are some cloud computing advantages?</a:t>
            </a:r>
          </a:p>
          <a:p>
            <a:pPr marL="342900" lvl="0" indent="-342900">
              <a:lnSpc>
                <a:spcPct val="100000"/>
              </a:lnSpc>
              <a:spcBef>
                <a:spcPts val="0"/>
              </a:spcBef>
              <a:buFont typeface="Symbol" panose="05050102010706020507" pitchFamily="18" charset="2"/>
              <a:buChar char=""/>
            </a:pPr>
            <a:r>
              <a:rPr lang="tr-TR" sz="1600" b="1" dirty="0">
                <a:effectLst/>
                <a:latin typeface="Calibri" panose="020F0502020204030204" pitchFamily="34" charset="0"/>
                <a:ea typeface="Calibri" panose="020F0502020204030204" pitchFamily="34" charset="0"/>
                <a:cs typeface="Times New Roman" panose="02020603050405020304" pitchFamily="18" charset="0"/>
              </a:rPr>
              <a:t>Reliability: </a:t>
            </a:r>
            <a:r>
              <a:rPr lang="tr-TR" sz="1600" dirty="0">
                <a:effectLst/>
                <a:latin typeface="Calibri" panose="020F0502020204030204" pitchFamily="34" charset="0"/>
                <a:ea typeface="Calibri" panose="020F0502020204030204" pitchFamily="34" charset="0"/>
                <a:cs typeface="Times New Roman" panose="02020603050405020304" pitchFamily="18" charset="0"/>
              </a:rPr>
              <a:t>Depending on the service-level agreement that you choose, your cloud-based applications can provide a continuous user experience with no apparent downtime even when things go wrong.</a:t>
            </a:r>
          </a:p>
        </p:txBody>
      </p:sp>
      <p:sp>
        <p:nvSpPr>
          <p:cNvPr id="2" name="Rectangle: Rounded Corners 1">
            <a:extLst>
              <a:ext uri="{FF2B5EF4-FFF2-40B4-BE49-F238E27FC236}">
                <a16:creationId xmlns:a16="http://schemas.microsoft.com/office/drawing/2014/main" id="{29704E85-A4BB-ED22-3B9B-0A07DD483FC6}"/>
              </a:ext>
            </a:extLst>
          </p:cNvPr>
          <p:cNvSpPr/>
          <p:nvPr/>
        </p:nvSpPr>
        <p:spPr>
          <a:xfrm>
            <a:off x="2583130" y="1791855"/>
            <a:ext cx="3315854" cy="4448751"/>
          </a:xfrm>
          <a:prstGeom prst="roundRect">
            <a:avLst/>
          </a:prstGeom>
          <a:solidFill>
            <a:schemeClr val="accent2"/>
          </a:solidFill>
          <a:ln>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bg1"/>
                </a:solidFill>
              </a:rPr>
              <a:t>Availability</a:t>
            </a:r>
          </a:p>
          <a:p>
            <a:pPr algn="ctr"/>
            <a:endParaRPr lang="en-US" sz="2400" dirty="0">
              <a:solidFill>
                <a:schemeClr val="bg1"/>
              </a:solidFill>
            </a:endParaRPr>
          </a:p>
          <a:p>
            <a:pPr algn="ctr"/>
            <a:r>
              <a:rPr lang="en-US" sz="2400" dirty="0">
                <a:solidFill>
                  <a:schemeClr val="bg1"/>
                </a:solidFill>
              </a:rPr>
              <a:t>The percentage of time that the infrastructure, system, or solution is operational under normal circumstances.</a:t>
            </a:r>
          </a:p>
        </p:txBody>
      </p:sp>
      <p:sp>
        <p:nvSpPr>
          <p:cNvPr id="5" name="Rectangle: Rounded Corners 4">
            <a:extLst>
              <a:ext uri="{FF2B5EF4-FFF2-40B4-BE49-F238E27FC236}">
                <a16:creationId xmlns:a16="http://schemas.microsoft.com/office/drawing/2014/main" id="{37B1A606-7083-89D5-D903-7885265EBB8E}"/>
              </a:ext>
            </a:extLst>
          </p:cNvPr>
          <p:cNvSpPr/>
          <p:nvPr/>
        </p:nvSpPr>
        <p:spPr>
          <a:xfrm>
            <a:off x="6243780" y="1791854"/>
            <a:ext cx="3315854" cy="4448751"/>
          </a:xfrm>
          <a:prstGeom prst="roundRect">
            <a:avLst/>
          </a:prstGeom>
          <a:solidFill>
            <a:srgbClr val="FFC000"/>
          </a:solidFill>
          <a:ln>
            <a:solidFill>
              <a:srgbClr val="FFC000"/>
            </a:solidFill>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bg1"/>
                </a:solidFill>
              </a:rPr>
              <a:t>Reliability</a:t>
            </a:r>
          </a:p>
          <a:p>
            <a:pPr algn="ctr"/>
            <a:endParaRPr lang="en-US" sz="2400" dirty="0">
              <a:solidFill>
                <a:schemeClr val="bg1"/>
              </a:solidFill>
            </a:endParaRPr>
          </a:p>
          <a:p>
            <a:pPr algn="ctr"/>
            <a:r>
              <a:rPr lang="en-US" sz="2400" dirty="0">
                <a:solidFill>
                  <a:schemeClr val="bg1"/>
                </a:solidFill>
              </a:rPr>
              <a:t>The probability that the system will meet certain performance standards and yield correct output for a specific time.</a:t>
            </a:r>
          </a:p>
        </p:txBody>
      </p:sp>
    </p:spTree>
    <p:extLst>
      <p:ext uri="{BB962C8B-B14F-4D97-AF65-F5344CB8AC3E}">
        <p14:creationId xmlns:p14="http://schemas.microsoft.com/office/powerpoint/2010/main" val="346562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AF58AB-E66D-4B32-8BBF-2774CD69EE9C}"/>
              </a:ext>
            </a:extLst>
          </p:cNvPr>
          <p:cNvSpPr>
            <a:spLocks noGrp="1"/>
          </p:cNvSpPr>
          <p:nvPr>
            <p:ph type="title"/>
          </p:nvPr>
        </p:nvSpPr>
        <p:spPr/>
        <p:txBody>
          <a:bodyPr/>
          <a:lstStyle/>
          <a:p>
            <a:r>
              <a:rPr lang="tr-TR" dirty="0"/>
              <a:t>Cloud</a:t>
            </a:r>
            <a:r>
              <a:rPr lang="en-US" dirty="0"/>
              <a:t> COMPUTING ADVANTAGES</a:t>
            </a:r>
            <a:endParaRPr lang="tr-TR" dirty="0"/>
          </a:p>
        </p:txBody>
      </p:sp>
      <p:sp>
        <p:nvSpPr>
          <p:cNvPr id="4" name="Text Placeholder 1">
            <a:extLst>
              <a:ext uri="{FF2B5EF4-FFF2-40B4-BE49-F238E27FC236}">
                <a16:creationId xmlns:a16="http://schemas.microsoft.com/office/drawing/2014/main" id="{55F7A33F-F7E3-449F-864D-2DB8B64B24F4}"/>
              </a:ext>
            </a:extLst>
          </p:cNvPr>
          <p:cNvSpPr txBox="1">
            <a:spLocks/>
          </p:cNvSpPr>
          <p:nvPr/>
        </p:nvSpPr>
        <p:spPr>
          <a:xfrm>
            <a:off x="609599" y="712376"/>
            <a:ext cx="11249026" cy="1545049"/>
          </a:xfrm>
          <a:prstGeom prst="rect">
            <a:avLst/>
          </a:prstGeom>
        </p:spPr>
        <p:txBody>
          <a:bodyPr vert="horz" lIns="0" tIns="0" rIns="0" bIns="0" rtlCol="0">
            <a:noAutofit/>
          </a:bodyPr>
          <a:lstStyle>
            <a:lvl1pPr marL="292100" indent="-284163"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Arial" panose="020B0604020202020204" pitchFamily="34" charset="0"/>
                <a:ea typeface="+mn-ea"/>
                <a:cs typeface="Arial" panose="020B0604020202020204" pitchFamily="34" charset="0"/>
              </a:defRPr>
            </a:lvl1pPr>
            <a:lvl2pPr marL="460800" indent="-228600" algn="l" defTabSz="1219170" rtl="0" eaLnBrk="1" latinLnBrk="0" hangingPunct="1">
              <a:lnSpc>
                <a:spcPct val="110000"/>
              </a:lnSpc>
              <a:spcBef>
                <a:spcPts val="400"/>
              </a:spcBef>
              <a:spcAft>
                <a:spcPts val="400"/>
              </a:spcAft>
              <a:buClr>
                <a:schemeClr val="bg1">
                  <a:lumMod val="75000"/>
                </a:schemeClr>
              </a:buClr>
              <a:buFont typeface="Arial" panose="020B0604020202020204" pitchFamily="34" charset="0"/>
              <a:buChar char="–"/>
              <a:tabLst/>
              <a:defRPr sz="2400" b="0" i="0" kern="1200">
                <a:solidFill>
                  <a:srgbClr val="3A3D49"/>
                </a:solidFill>
                <a:latin typeface="Arial" panose="020B0604020202020204" pitchFamily="34" charset="0"/>
                <a:ea typeface="+mn-ea"/>
                <a:cs typeface="Arial" panose="020B0604020202020204" pitchFamily="34" charset="0"/>
              </a:defRPr>
            </a:lvl2pPr>
            <a:lvl3pPr marL="691200" indent="-228600" algn="l" defTabSz="1219170" rtl="0" eaLnBrk="1" latinLnBrk="0" hangingPunct="1">
              <a:lnSpc>
                <a:spcPct val="110000"/>
              </a:lnSpc>
              <a:spcBef>
                <a:spcPts val="400"/>
              </a:spcBef>
              <a:spcAft>
                <a:spcPts val="400"/>
              </a:spcAft>
              <a:buClr>
                <a:schemeClr val="bg1">
                  <a:lumMod val="75000"/>
                </a:schemeClr>
              </a:buClr>
              <a:buFont typeface="Courier New" panose="02070309020205020404" pitchFamily="49" charset="0"/>
              <a:buChar char="o"/>
              <a:tabLst/>
              <a:defRPr sz="2400" b="0" i="0" kern="1200">
                <a:solidFill>
                  <a:srgbClr val="3A3D49"/>
                </a:solidFill>
                <a:latin typeface="Arial" panose="020B0604020202020204" pitchFamily="34" charset="0"/>
                <a:ea typeface="+mn-ea"/>
                <a:cs typeface="Arial" panose="020B0604020202020204" pitchFamily="34" charset="0"/>
              </a:defRPr>
            </a:lvl3pPr>
            <a:lvl4pPr marL="921600" indent="-228600" algn="l" defTabSz="1219170" rtl="0" eaLnBrk="1" latinLnBrk="0" hangingPunct="1">
              <a:lnSpc>
                <a:spcPct val="110000"/>
              </a:lnSpc>
              <a:spcBef>
                <a:spcPts val="400"/>
              </a:spcBef>
              <a:spcAft>
                <a:spcPts val="400"/>
              </a:spcAft>
              <a:buClr>
                <a:schemeClr val="bg1">
                  <a:lumMod val="75000"/>
                </a:schemeClr>
              </a:buClr>
              <a:buFont typeface="Arial" panose="020B0604020202020204" pitchFamily="34" charset="0"/>
              <a:buChar char="–"/>
              <a:tabLst/>
              <a:defRPr sz="2400" b="0" i="0" kern="1200">
                <a:solidFill>
                  <a:srgbClr val="3A3D49"/>
                </a:solidFill>
                <a:latin typeface="Arial" panose="020B0604020202020204" pitchFamily="34" charset="0"/>
                <a:ea typeface="+mn-ea"/>
                <a:cs typeface="Arial" panose="020B0604020202020204" pitchFamily="34" charset="0"/>
              </a:defRPr>
            </a:lvl4pPr>
            <a:lvl5pPr marL="1152000" indent="-228600" algn="l" defTabSz="1219170" rtl="0" eaLnBrk="1" latinLnBrk="0" hangingPunct="1">
              <a:lnSpc>
                <a:spcPct val="110000"/>
              </a:lnSpc>
              <a:spcBef>
                <a:spcPts val="400"/>
              </a:spcBef>
              <a:spcAft>
                <a:spcPts val="400"/>
              </a:spcAft>
              <a:buClr>
                <a:schemeClr val="bg1">
                  <a:lumMod val="75000"/>
                </a:schemeClr>
              </a:buClr>
              <a:buFont typeface="Arial" panose="020B0604020202020204" pitchFamily="34" charset="0"/>
              <a:buChar char="•"/>
              <a:tabLst/>
              <a:defRPr sz="2400" b="0" i="0" kern="1200">
                <a:solidFill>
                  <a:srgbClr val="3A3D49"/>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7937" indent="0">
              <a:lnSpc>
                <a:spcPct val="100000"/>
              </a:lnSpc>
              <a:spcBef>
                <a:spcPts val="0"/>
              </a:spcBef>
              <a:spcAft>
                <a:spcPts val="800"/>
              </a:spcAft>
              <a:buNone/>
            </a:pPr>
            <a:r>
              <a:rPr lang="tr-TR" sz="1600" b="1" dirty="0">
                <a:effectLst/>
                <a:latin typeface="Calibri" panose="020F0502020204030204" pitchFamily="34" charset="0"/>
                <a:ea typeface="Calibri" panose="020F0502020204030204" pitchFamily="34" charset="0"/>
                <a:cs typeface="Times New Roman" panose="02020603050405020304" pitchFamily="18" charset="0"/>
              </a:rPr>
              <a:t>What are some cloud computing advantages?</a:t>
            </a:r>
          </a:p>
          <a:p>
            <a:pPr marL="342900" lvl="0" indent="-342900">
              <a:lnSpc>
                <a:spcPct val="100000"/>
              </a:lnSpc>
              <a:spcBef>
                <a:spcPts val="0"/>
              </a:spcBef>
              <a:buFont typeface="Symbol" panose="05050102010706020507" pitchFamily="18" charset="2"/>
              <a:buChar char=""/>
            </a:pPr>
            <a:r>
              <a:rPr lang="tr-TR" sz="1600" b="1" dirty="0">
                <a:effectLst/>
                <a:latin typeface="Calibri" panose="020F0502020204030204" pitchFamily="34" charset="0"/>
                <a:ea typeface="Calibri" panose="020F0502020204030204" pitchFamily="34" charset="0"/>
                <a:cs typeface="Times New Roman" panose="02020603050405020304" pitchFamily="18" charset="0"/>
              </a:rPr>
              <a:t>Scalability: </a:t>
            </a:r>
            <a:r>
              <a:rPr lang="tr-TR" sz="1600" dirty="0">
                <a:effectLst/>
                <a:latin typeface="Calibri" panose="020F0502020204030204" pitchFamily="34" charset="0"/>
                <a:ea typeface="Calibri" panose="020F0502020204030204" pitchFamily="34" charset="0"/>
                <a:cs typeface="Times New Roman" panose="02020603050405020304" pitchFamily="18" charset="0"/>
              </a:rPr>
              <a:t>Applications in the cloud can be scaled in two ways, while taking advantage of autoscaling:</a:t>
            </a:r>
          </a:p>
          <a:p>
            <a:pPr marL="742000" lvl="2" indent="-342900">
              <a:lnSpc>
                <a:spcPct val="100000"/>
              </a:lnSpc>
              <a:spcBef>
                <a:spcPts val="0"/>
              </a:spcBef>
              <a:buFont typeface="Symbol" panose="05050102010706020507" pitchFamily="18" charset="2"/>
              <a:buChar char=""/>
            </a:pPr>
            <a:r>
              <a:rPr lang="tr-TR" sz="1600" b="1" dirty="0">
                <a:effectLst/>
                <a:latin typeface="Calibri" panose="020F0502020204030204" pitchFamily="34" charset="0"/>
                <a:ea typeface="Calibri" panose="020F0502020204030204" pitchFamily="34" charset="0"/>
                <a:cs typeface="Times New Roman" panose="02020603050405020304" pitchFamily="18" charset="0"/>
              </a:rPr>
              <a:t>Vertically: </a:t>
            </a:r>
            <a:r>
              <a:rPr lang="tr-TR" sz="1600" dirty="0">
                <a:effectLst/>
                <a:latin typeface="Calibri" panose="020F0502020204030204" pitchFamily="34" charset="0"/>
                <a:ea typeface="Calibri" panose="020F0502020204030204" pitchFamily="34" charset="0"/>
                <a:cs typeface="Times New Roman" panose="02020603050405020304" pitchFamily="18" charset="0"/>
              </a:rPr>
              <a:t>Computing capacity can be increased by adding RAM or CPUs to a virtual machine.</a:t>
            </a:r>
          </a:p>
          <a:p>
            <a:pPr marL="742000" lvl="2" indent="-342900">
              <a:lnSpc>
                <a:spcPct val="100000"/>
              </a:lnSpc>
              <a:spcBef>
                <a:spcPts val="0"/>
              </a:spcBef>
              <a:buFont typeface="Symbol" panose="05050102010706020507" pitchFamily="18" charset="2"/>
              <a:buChar char=""/>
            </a:pPr>
            <a:r>
              <a:rPr lang="tr-TR" sz="1600" b="1" dirty="0">
                <a:effectLst/>
                <a:latin typeface="Calibri" panose="020F0502020204030204" pitchFamily="34" charset="0"/>
                <a:ea typeface="Calibri" panose="020F0502020204030204" pitchFamily="34" charset="0"/>
                <a:cs typeface="Times New Roman" panose="02020603050405020304" pitchFamily="18" charset="0"/>
              </a:rPr>
              <a:t>Horizontally: </a:t>
            </a:r>
            <a:r>
              <a:rPr lang="tr-TR" sz="1600" dirty="0">
                <a:effectLst/>
                <a:latin typeface="Calibri" panose="020F0502020204030204" pitchFamily="34" charset="0"/>
                <a:ea typeface="Calibri" panose="020F0502020204030204" pitchFamily="34" charset="0"/>
                <a:cs typeface="Times New Roman" panose="02020603050405020304" pitchFamily="18" charset="0"/>
              </a:rPr>
              <a:t>Computing capacity can be increased by adding instances of a resource, such as adding more virtual machines to your configuration.</a:t>
            </a:r>
          </a:p>
        </p:txBody>
      </p:sp>
      <p:pic>
        <p:nvPicPr>
          <p:cNvPr id="2" name="Picture 2" descr="Vertical Scaling and Horizontal Scaling in AWS - DZone Cloud">
            <a:extLst>
              <a:ext uri="{FF2B5EF4-FFF2-40B4-BE49-F238E27FC236}">
                <a16:creationId xmlns:a16="http://schemas.microsoft.com/office/drawing/2014/main" id="{518A6310-3532-0044-7574-1EDC13B67D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429" r="7821"/>
          <a:stretch/>
        </p:blipFill>
        <p:spPr bwMode="auto">
          <a:xfrm>
            <a:off x="609599" y="2509425"/>
            <a:ext cx="5294673" cy="3375026"/>
          </a:xfrm>
          <a:prstGeom prst="rect">
            <a:avLst/>
          </a:prstGeom>
          <a:noFill/>
          <a:ln>
            <a:solidFill>
              <a:schemeClr val="accent1">
                <a:shade val="50000"/>
              </a:schemeClr>
            </a:solidFill>
          </a:ln>
          <a:extLst>
            <a:ext uri="{909E8E84-426E-40DD-AFC4-6F175D3DCCD1}">
              <a14:hiddenFill xmlns:a14="http://schemas.microsoft.com/office/drawing/2010/main">
                <a:solidFill>
                  <a:srgbClr val="FFFFFF"/>
                </a:solidFill>
              </a14:hiddenFill>
            </a:ext>
          </a:extLst>
        </p:spPr>
      </p:pic>
      <p:pic>
        <p:nvPicPr>
          <p:cNvPr id="5" name="Picture 4" descr="Vertical Scaling and Horizontal Scaling in AWS | My Passion Behind Blogging">
            <a:extLst>
              <a:ext uri="{FF2B5EF4-FFF2-40B4-BE49-F238E27FC236}">
                <a16:creationId xmlns:a16="http://schemas.microsoft.com/office/drawing/2014/main" id="{B889F136-1F39-486D-2639-2182C0F819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985" r="6988"/>
          <a:stretch/>
        </p:blipFill>
        <p:spPr bwMode="auto">
          <a:xfrm>
            <a:off x="6546389" y="2509425"/>
            <a:ext cx="5312236" cy="3375026"/>
          </a:xfrm>
          <a:prstGeom prst="rect">
            <a:avLst/>
          </a:prstGeom>
          <a:noFill/>
          <a:ln>
            <a:solidFill>
              <a:schemeClr val="accent1">
                <a:shade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43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AF58AB-E66D-4B32-8BBF-2774CD69EE9C}"/>
              </a:ext>
            </a:extLst>
          </p:cNvPr>
          <p:cNvSpPr>
            <a:spLocks noGrp="1"/>
          </p:cNvSpPr>
          <p:nvPr>
            <p:ph type="title"/>
          </p:nvPr>
        </p:nvSpPr>
        <p:spPr/>
        <p:txBody>
          <a:bodyPr/>
          <a:lstStyle/>
          <a:p>
            <a:r>
              <a:rPr lang="tr-TR" dirty="0"/>
              <a:t>Cloud</a:t>
            </a:r>
            <a:r>
              <a:rPr lang="en-US" dirty="0"/>
              <a:t> COMPUTING ADVANTAGES</a:t>
            </a:r>
            <a:endParaRPr lang="tr-TR" dirty="0"/>
          </a:p>
        </p:txBody>
      </p:sp>
      <p:sp>
        <p:nvSpPr>
          <p:cNvPr id="4" name="Text Placeholder 1">
            <a:extLst>
              <a:ext uri="{FF2B5EF4-FFF2-40B4-BE49-F238E27FC236}">
                <a16:creationId xmlns:a16="http://schemas.microsoft.com/office/drawing/2014/main" id="{55F7A33F-F7E3-449F-864D-2DB8B64B24F4}"/>
              </a:ext>
            </a:extLst>
          </p:cNvPr>
          <p:cNvSpPr txBox="1">
            <a:spLocks/>
          </p:cNvSpPr>
          <p:nvPr/>
        </p:nvSpPr>
        <p:spPr>
          <a:xfrm>
            <a:off x="609598" y="712376"/>
            <a:ext cx="11277601" cy="5604466"/>
          </a:xfrm>
          <a:prstGeom prst="rect">
            <a:avLst/>
          </a:prstGeom>
        </p:spPr>
        <p:txBody>
          <a:bodyPr vert="horz" lIns="0" tIns="0" rIns="0" bIns="0" rtlCol="0">
            <a:noAutofit/>
          </a:bodyPr>
          <a:lstStyle>
            <a:lvl1pPr marL="292100" indent="-284163"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Arial" panose="020B0604020202020204" pitchFamily="34" charset="0"/>
                <a:ea typeface="+mn-ea"/>
                <a:cs typeface="Arial" panose="020B0604020202020204" pitchFamily="34" charset="0"/>
              </a:defRPr>
            </a:lvl1pPr>
            <a:lvl2pPr marL="460800" indent="-228600" algn="l" defTabSz="1219170" rtl="0" eaLnBrk="1" latinLnBrk="0" hangingPunct="1">
              <a:lnSpc>
                <a:spcPct val="110000"/>
              </a:lnSpc>
              <a:spcBef>
                <a:spcPts val="400"/>
              </a:spcBef>
              <a:spcAft>
                <a:spcPts val="400"/>
              </a:spcAft>
              <a:buClr>
                <a:schemeClr val="bg1">
                  <a:lumMod val="75000"/>
                </a:schemeClr>
              </a:buClr>
              <a:buFont typeface="Arial" panose="020B0604020202020204" pitchFamily="34" charset="0"/>
              <a:buChar char="–"/>
              <a:tabLst/>
              <a:defRPr sz="2400" b="0" i="0" kern="1200">
                <a:solidFill>
                  <a:srgbClr val="3A3D49"/>
                </a:solidFill>
                <a:latin typeface="Arial" panose="020B0604020202020204" pitchFamily="34" charset="0"/>
                <a:ea typeface="+mn-ea"/>
                <a:cs typeface="Arial" panose="020B0604020202020204" pitchFamily="34" charset="0"/>
              </a:defRPr>
            </a:lvl2pPr>
            <a:lvl3pPr marL="691200" indent="-228600" algn="l" defTabSz="1219170" rtl="0" eaLnBrk="1" latinLnBrk="0" hangingPunct="1">
              <a:lnSpc>
                <a:spcPct val="110000"/>
              </a:lnSpc>
              <a:spcBef>
                <a:spcPts val="400"/>
              </a:spcBef>
              <a:spcAft>
                <a:spcPts val="400"/>
              </a:spcAft>
              <a:buClr>
                <a:schemeClr val="bg1">
                  <a:lumMod val="75000"/>
                </a:schemeClr>
              </a:buClr>
              <a:buFont typeface="Courier New" panose="02070309020205020404" pitchFamily="49" charset="0"/>
              <a:buChar char="o"/>
              <a:tabLst/>
              <a:defRPr sz="2400" b="0" i="0" kern="1200">
                <a:solidFill>
                  <a:srgbClr val="3A3D49"/>
                </a:solidFill>
                <a:latin typeface="Arial" panose="020B0604020202020204" pitchFamily="34" charset="0"/>
                <a:ea typeface="+mn-ea"/>
                <a:cs typeface="Arial" panose="020B0604020202020204" pitchFamily="34" charset="0"/>
              </a:defRPr>
            </a:lvl3pPr>
            <a:lvl4pPr marL="921600" indent="-228600" algn="l" defTabSz="1219170" rtl="0" eaLnBrk="1" latinLnBrk="0" hangingPunct="1">
              <a:lnSpc>
                <a:spcPct val="110000"/>
              </a:lnSpc>
              <a:spcBef>
                <a:spcPts val="400"/>
              </a:spcBef>
              <a:spcAft>
                <a:spcPts val="400"/>
              </a:spcAft>
              <a:buClr>
                <a:schemeClr val="bg1">
                  <a:lumMod val="75000"/>
                </a:schemeClr>
              </a:buClr>
              <a:buFont typeface="Arial" panose="020B0604020202020204" pitchFamily="34" charset="0"/>
              <a:buChar char="–"/>
              <a:tabLst/>
              <a:defRPr sz="2400" b="0" i="0" kern="1200">
                <a:solidFill>
                  <a:srgbClr val="3A3D49"/>
                </a:solidFill>
                <a:latin typeface="Arial" panose="020B0604020202020204" pitchFamily="34" charset="0"/>
                <a:ea typeface="+mn-ea"/>
                <a:cs typeface="Arial" panose="020B0604020202020204" pitchFamily="34" charset="0"/>
              </a:defRPr>
            </a:lvl4pPr>
            <a:lvl5pPr marL="1152000" indent="-228600" algn="l" defTabSz="1219170" rtl="0" eaLnBrk="1" latinLnBrk="0" hangingPunct="1">
              <a:lnSpc>
                <a:spcPct val="110000"/>
              </a:lnSpc>
              <a:spcBef>
                <a:spcPts val="400"/>
              </a:spcBef>
              <a:spcAft>
                <a:spcPts val="400"/>
              </a:spcAft>
              <a:buClr>
                <a:schemeClr val="bg1">
                  <a:lumMod val="75000"/>
                </a:schemeClr>
              </a:buClr>
              <a:buFont typeface="Arial" panose="020B0604020202020204" pitchFamily="34" charset="0"/>
              <a:buChar char="•"/>
              <a:tabLst/>
              <a:defRPr sz="2400" b="0" i="0" kern="1200">
                <a:solidFill>
                  <a:srgbClr val="3A3D49"/>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7937" indent="0">
              <a:lnSpc>
                <a:spcPct val="100000"/>
              </a:lnSpc>
              <a:spcBef>
                <a:spcPts val="0"/>
              </a:spcBef>
              <a:spcAft>
                <a:spcPts val="800"/>
              </a:spcAft>
              <a:buNone/>
            </a:pPr>
            <a:r>
              <a:rPr lang="tr-TR" sz="1600" b="1" dirty="0">
                <a:effectLst/>
                <a:latin typeface="Calibri" panose="020F0502020204030204" pitchFamily="34" charset="0"/>
                <a:ea typeface="Calibri" panose="020F0502020204030204" pitchFamily="34" charset="0"/>
                <a:cs typeface="Times New Roman" panose="02020603050405020304" pitchFamily="18" charset="0"/>
              </a:rPr>
              <a:t>What are some cloud computing advantages?</a:t>
            </a:r>
          </a:p>
          <a:p>
            <a:pPr marL="342900" lvl="0" indent="-342900">
              <a:lnSpc>
                <a:spcPct val="100000"/>
              </a:lnSpc>
              <a:spcBef>
                <a:spcPts val="0"/>
              </a:spcBef>
              <a:buFont typeface="Symbol" panose="05050102010706020507" pitchFamily="18" charset="2"/>
              <a:buChar char=""/>
            </a:pPr>
            <a:r>
              <a:rPr lang="tr-TR" sz="1600" b="1" dirty="0">
                <a:effectLst/>
                <a:latin typeface="Calibri" panose="020F0502020204030204" pitchFamily="34" charset="0"/>
                <a:ea typeface="Calibri" panose="020F0502020204030204" pitchFamily="34" charset="0"/>
                <a:cs typeface="Times New Roman" panose="02020603050405020304" pitchFamily="18" charset="0"/>
              </a:rPr>
              <a:t>Elasticity: </a:t>
            </a:r>
            <a:r>
              <a:rPr lang="tr-TR" sz="1600" dirty="0">
                <a:effectLst/>
                <a:latin typeface="Calibri" panose="020F0502020204030204" pitchFamily="34" charset="0"/>
                <a:ea typeface="Calibri" panose="020F0502020204030204" pitchFamily="34" charset="0"/>
                <a:cs typeface="Times New Roman" panose="02020603050405020304" pitchFamily="18" charset="0"/>
              </a:rPr>
              <a:t>Cloud-based applications can be configured to always have the resources they need.</a:t>
            </a:r>
          </a:p>
          <a:p>
            <a:pPr marL="342900" lvl="0" indent="-342900">
              <a:lnSpc>
                <a:spcPct val="100000"/>
              </a:lnSpc>
              <a:spcBef>
                <a:spcPts val="0"/>
              </a:spcBef>
              <a:buFont typeface="Symbol" panose="05050102010706020507" pitchFamily="18" charset="2"/>
              <a:buChar char=""/>
            </a:pPr>
            <a:r>
              <a:rPr lang="tr-TR" sz="1600" b="1" dirty="0">
                <a:effectLst/>
                <a:latin typeface="Calibri" panose="020F0502020204030204" pitchFamily="34" charset="0"/>
                <a:ea typeface="Calibri" panose="020F0502020204030204" pitchFamily="34" charset="0"/>
                <a:cs typeface="Times New Roman" panose="02020603050405020304" pitchFamily="18" charset="0"/>
              </a:rPr>
              <a:t>Agility: </a:t>
            </a:r>
            <a:r>
              <a:rPr lang="tr-TR" sz="1600" dirty="0">
                <a:effectLst/>
                <a:latin typeface="Calibri" panose="020F0502020204030204" pitchFamily="34" charset="0"/>
                <a:ea typeface="Calibri" panose="020F0502020204030204" pitchFamily="34" charset="0"/>
                <a:cs typeface="Times New Roman" panose="02020603050405020304" pitchFamily="18" charset="0"/>
              </a:rPr>
              <a:t>Cloud-based resources can be deployed and configured quickly as your application requirements change.</a:t>
            </a:r>
          </a:p>
        </p:txBody>
      </p:sp>
      <p:pic>
        <p:nvPicPr>
          <p:cNvPr id="2050" name="Picture 2" descr="cloud elasticity example ">
            <a:extLst>
              <a:ext uri="{FF2B5EF4-FFF2-40B4-BE49-F238E27FC236}">
                <a16:creationId xmlns:a16="http://schemas.microsoft.com/office/drawing/2014/main" id="{5D208D8C-261F-ED82-E780-6F138C254D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35" t="39057" r="2200" b="7891"/>
          <a:stretch/>
        </p:blipFill>
        <p:spPr bwMode="auto">
          <a:xfrm>
            <a:off x="507997" y="2976974"/>
            <a:ext cx="5419725" cy="176582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D0712D6-7DFA-3907-191A-C90B2D5B216E}"/>
              </a:ext>
            </a:extLst>
          </p:cNvPr>
          <p:cNvPicPr>
            <a:picLocks noChangeAspect="1"/>
          </p:cNvPicPr>
          <p:nvPr/>
        </p:nvPicPr>
        <p:blipFill>
          <a:blip r:embed="rId4"/>
          <a:stretch>
            <a:fillRect/>
          </a:stretch>
        </p:blipFill>
        <p:spPr>
          <a:xfrm>
            <a:off x="6095998" y="1859374"/>
            <a:ext cx="5724525" cy="4286250"/>
          </a:xfrm>
          <a:prstGeom prst="rect">
            <a:avLst/>
          </a:prstGeom>
        </p:spPr>
      </p:pic>
    </p:spTree>
    <p:extLst>
      <p:ext uri="{BB962C8B-B14F-4D97-AF65-F5344CB8AC3E}">
        <p14:creationId xmlns:p14="http://schemas.microsoft.com/office/powerpoint/2010/main" val="2688778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rion Blue">
  <a:themeElements>
    <a:clrScheme name="Orion_Inc_new">
      <a:dk1>
        <a:srgbClr val="000000"/>
      </a:dk1>
      <a:lt1>
        <a:srgbClr val="FFFFFF"/>
      </a:lt1>
      <a:dk2>
        <a:srgbClr val="3B3E48"/>
      </a:dk2>
      <a:lt2>
        <a:srgbClr val="AAB8C2"/>
      </a:lt2>
      <a:accent1>
        <a:srgbClr val="27C3F3"/>
      </a:accent1>
      <a:accent2>
        <a:srgbClr val="67D5F7"/>
      </a:accent2>
      <a:accent3>
        <a:srgbClr val="0B93BD"/>
      </a:accent3>
      <a:accent4>
        <a:srgbClr val="0C7185"/>
      </a:accent4>
      <a:accent5>
        <a:srgbClr val="549BA9"/>
      </a:accent5>
      <a:accent6>
        <a:srgbClr val="085564"/>
      </a:accent6>
      <a:hlink>
        <a:srgbClr val="3B99D9"/>
      </a:hlink>
      <a:folHlink>
        <a:srgbClr val="29BB9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tailEnd type="none"/>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0">
          <a:schemeClr val="accent1"/>
        </a:fillRef>
        <a:effectRef idx="0">
          <a:schemeClr val="accent1"/>
        </a:effectRef>
        <a:fontRef idx="minor">
          <a:schemeClr val="tx1"/>
        </a:fontRef>
      </a:style>
    </a:spDef>
    <a:lnDef>
      <a:spPr>
        <a:ln>
          <a:solidFill>
            <a:schemeClr val="tx2"/>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none" lIns="36000" tIns="36000" rIns="36000" bIns="36000" rtlCol="0">
        <a:spAutoFit/>
      </a:bodyPr>
      <a:lstStyle>
        <a:defPPr marL="183600" indent="-183600" algn="l">
          <a:lnSpc>
            <a:spcPct val="110000"/>
          </a:lnSpc>
          <a:spcBef>
            <a:spcPts val="400"/>
          </a:spcBef>
          <a:spcAft>
            <a:spcPts val="400"/>
          </a:spcAft>
          <a:buClr>
            <a:schemeClr val="bg2"/>
          </a:buClr>
          <a:buFont typeface="Arial" panose="020B0604020202020204" pitchFamily="34" charset="0"/>
          <a:buChar char="•"/>
          <a:defRPr sz="1200" dirty="0"/>
        </a:defPPr>
      </a:lstStyle>
    </a:txDef>
  </a:objectDefaults>
  <a:extraClrSchemeLst/>
  <a:extLst>
    <a:ext uri="{05A4C25C-085E-4340-85A3-A5531E510DB2}">
      <thm15:themeFamily xmlns:thm15="http://schemas.microsoft.com/office/thememl/2012/main" name="Orion_Innovation_Template_v11" id="{37FAB731-197C-C748-82E1-7346BAD46BF3}" vid="{C5E37274-7512-CC41-96C4-FE2089A78053}"/>
    </a:ext>
  </a:extLst>
</a:theme>
</file>

<file path=ppt/theme/theme2.xml><?xml version="1.0" encoding="utf-8"?>
<a:theme xmlns:a="http://schemas.openxmlformats.org/drawingml/2006/main" name="Orion Innovation July 2020 v01">
  <a:themeElements>
    <a:clrScheme name="Orion_Inc_new">
      <a:dk1>
        <a:srgbClr val="000000"/>
      </a:dk1>
      <a:lt1>
        <a:srgbClr val="FFFFFF"/>
      </a:lt1>
      <a:dk2>
        <a:srgbClr val="3B3E48"/>
      </a:dk2>
      <a:lt2>
        <a:srgbClr val="AAB8C2"/>
      </a:lt2>
      <a:accent1>
        <a:srgbClr val="27C3F3"/>
      </a:accent1>
      <a:accent2>
        <a:srgbClr val="67D5F7"/>
      </a:accent2>
      <a:accent3>
        <a:srgbClr val="0B93BD"/>
      </a:accent3>
      <a:accent4>
        <a:srgbClr val="0C7185"/>
      </a:accent4>
      <a:accent5>
        <a:srgbClr val="549BA9"/>
      </a:accent5>
      <a:accent6>
        <a:srgbClr val="085564"/>
      </a:accent6>
      <a:hlink>
        <a:srgbClr val="3B99D9"/>
      </a:hlink>
      <a:folHlink>
        <a:srgbClr val="29BB9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tailEnd type="none"/>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0">
          <a:schemeClr val="accent1"/>
        </a:fillRef>
        <a:effectRef idx="0">
          <a:schemeClr val="accent1"/>
        </a:effectRef>
        <a:fontRef idx="minor">
          <a:schemeClr val="tx1"/>
        </a:fontRef>
      </a:style>
    </a:spDef>
    <a:lnDef>
      <a:spPr>
        <a:ln>
          <a:solidFill>
            <a:schemeClr val="tx2"/>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none" lIns="36000" tIns="36000" rIns="36000" bIns="36000" rtlCol="0">
        <a:spAutoFit/>
      </a:bodyPr>
      <a:lstStyle>
        <a:defPPr marL="183600" indent="-183600" algn="l">
          <a:lnSpc>
            <a:spcPct val="110000"/>
          </a:lnSpc>
          <a:spcBef>
            <a:spcPts val="400"/>
          </a:spcBef>
          <a:spcAft>
            <a:spcPts val="400"/>
          </a:spcAft>
          <a:buClr>
            <a:schemeClr val="bg2"/>
          </a:buClr>
          <a:buFont typeface="Arial" panose="020B0604020202020204" pitchFamily="34" charset="0"/>
          <a:buChar char="•"/>
          <a:defRPr sz="1200" dirty="0"/>
        </a:defPPr>
      </a:lstStyle>
    </a:txDef>
  </a:objectDefaults>
  <a:extraClrSchemeLst/>
  <a:extLst>
    <a:ext uri="{05A4C25C-085E-4340-85A3-A5531E510DB2}">
      <thm15:themeFamily xmlns:thm15="http://schemas.microsoft.com/office/thememl/2012/main" name="Orion Innovation July 2020 v01" id="{FAE4C3C9-597F-2942-919F-0383F49DA797}" vid="{78284CDE-B8F3-0D45-96B5-6382CFAEF46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C0B514AF371A04191094C32D60ECDCD" ma:contentTypeVersion="7" ma:contentTypeDescription="Create a new document." ma:contentTypeScope="" ma:versionID="e99601883179ee26264be2f7def91cef">
  <xsd:schema xmlns:xsd="http://www.w3.org/2001/XMLSchema" xmlns:xs="http://www.w3.org/2001/XMLSchema" xmlns:p="http://schemas.microsoft.com/office/2006/metadata/properties" xmlns:ns2="347916a8-fdf2-4895-9e26-0d970a4827c6" targetNamespace="http://schemas.microsoft.com/office/2006/metadata/properties" ma:root="true" ma:fieldsID="61b33f3232a5d3600c5d6449c3988644" ns2:_="">
    <xsd:import namespace="347916a8-fdf2-4895-9e26-0d970a4827c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7916a8-fdf2-4895-9e26-0d970a4827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7C2492-A313-49BD-9A5F-0F9F4BB39DF5}">
  <ds:schemaRefs>
    <ds:schemaRef ds:uri="http://purl.org/dc/dcmitype/"/>
    <ds:schemaRef ds:uri="http://schemas.microsoft.com/office/2006/metadata/properties"/>
    <ds:schemaRef ds:uri="http://purl.org/dc/terms/"/>
    <ds:schemaRef ds:uri="http://www.w3.org/XML/1998/namespac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347916a8-fdf2-4895-9e26-0d970a4827c6"/>
  </ds:schemaRefs>
</ds:datastoreItem>
</file>

<file path=customXml/itemProps2.xml><?xml version="1.0" encoding="utf-8"?>
<ds:datastoreItem xmlns:ds="http://schemas.openxmlformats.org/officeDocument/2006/customXml" ds:itemID="{237C65CB-8A89-43F2-B9D4-59DCF69AD7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7916a8-fdf2-4895-9e26-0d970a4827c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FD136ED-EA30-4D90-855F-E5B48289BE6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20586</TotalTime>
  <Words>1326</Words>
  <Application>Microsoft Office PowerPoint</Application>
  <PresentationFormat>Widescreen</PresentationFormat>
  <Paragraphs>162</Paragraphs>
  <Slides>27</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27</vt:i4>
      </vt:variant>
    </vt:vector>
  </HeadingPairs>
  <TitlesOfParts>
    <vt:vector size="35" baseType="lpstr">
      <vt:lpstr>Arial</vt:lpstr>
      <vt:lpstr>Calibri</vt:lpstr>
      <vt:lpstr>Courier New</vt:lpstr>
      <vt:lpstr>Segoe UI</vt:lpstr>
      <vt:lpstr>Segoe UI Semilight</vt:lpstr>
      <vt:lpstr>Symbol</vt:lpstr>
      <vt:lpstr>Orion Blue</vt:lpstr>
      <vt:lpstr>Orion Innovation July 2020 v01</vt:lpstr>
      <vt:lpstr>Cloud Infrastructure Week#1</vt:lpstr>
      <vt:lpstr>INTRODUCTION - LECTURER</vt:lpstr>
      <vt:lpstr>AGENDA – Day#1</vt:lpstr>
      <vt:lpstr>Introduction to Cloud</vt:lpstr>
      <vt:lpstr>Introductıon to cloud</vt:lpstr>
      <vt:lpstr>CLOUD COMPUTING FUNDAMENTALS</vt:lpstr>
      <vt:lpstr>Cloud COMPUTING ADVANTAGES</vt:lpstr>
      <vt:lpstr>Cloud COMPUTING ADVANTAGES</vt:lpstr>
      <vt:lpstr>Cloud COMPUTING ADVANTAGES</vt:lpstr>
      <vt:lpstr>Cloud COMPUTING ADVANTAGES</vt:lpstr>
      <vt:lpstr>Cloud Service Models &amp; Deployment Models &amp; Services</vt:lpstr>
      <vt:lpstr>Cloud servıce models</vt:lpstr>
      <vt:lpstr>Cloud servıce models – SHARED RESPONSIBILITIES</vt:lpstr>
      <vt:lpstr>Cloud deployment MODELS</vt:lpstr>
      <vt:lpstr>Tour of azure servıces</vt:lpstr>
      <vt:lpstr>Tour of azure servıces</vt:lpstr>
      <vt:lpstr>Accounts</vt:lpstr>
      <vt:lpstr>Gettıng started wıth azure accounts</vt:lpstr>
      <vt:lpstr>Gettıng started wıth azure accounts</vt:lpstr>
      <vt:lpstr>Regions &amp; Availability Zones</vt:lpstr>
      <vt:lpstr>Azure regıons and avaılabılıty zones</vt:lpstr>
      <vt:lpstr>Azure regıons and avaılabılıty zones</vt:lpstr>
      <vt:lpstr>Lab Session</vt:lpstr>
      <vt:lpstr>LAB#1: CREATING FREE ACCOUNTS</vt:lpstr>
      <vt:lpstr>LAB#2: Creating a Web Page hosted by Cloud Services</vt:lpstr>
      <vt:lpstr>HOMEWORK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CSE480_W#1</dc:title>
  <cp:lastModifiedBy>Emrah Mutlu</cp:lastModifiedBy>
  <cp:revision>485</cp:revision>
  <dcterms:created xsi:type="dcterms:W3CDTF">2020-03-09T06:58:42Z</dcterms:created>
  <dcterms:modified xsi:type="dcterms:W3CDTF">2024-02-21T13:45:41Z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0x0101007C0B514AF371A04191094C32D60ECDCD</vt:lpwstr>
  </property>
  <property fmtid="{D5CDD505-2E9C-101B-9397-08002B2CF9AE}" pid="3" name="MSIP_Label_f2c7a758-b689-4b01-975c-456510dec36b_Enabled">
    <vt:lpwstr>True</vt:lpwstr>
  </property>
  <property fmtid="{D5CDD505-2E9C-101B-9397-08002B2CF9AE}" pid="4" name="MSIP_Label_f2c7a758-b689-4b01-975c-456510dec36b_SiteId">
    <vt:lpwstr>643edff9-8f55-4375-833b-8eefc2fbc606</vt:lpwstr>
  </property>
  <property fmtid="{D5CDD505-2E9C-101B-9397-08002B2CF9AE}" pid="5" name="MSIP_Label_f2c7a758-b689-4b01-975c-456510dec36b_Owner">
    <vt:lpwstr>bsalk@netas.com.tr</vt:lpwstr>
  </property>
  <property fmtid="{D5CDD505-2E9C-101B-9397-08002B2CF9AE}" pid="6" name="MSIP_Label_f2c7a758-b689-4b01-975c-456510dec36b_SetDate">
    <vt:lpwstr>2021-04-07T04:10:35.0255545Z</vt:lpwstr>
  </property>
  <property fmtid="{D5CDD505-2E9C-101B-9397-08002B2CF9AE}" pid="7" name="MSIP_Label_f2c7a758-b689-4b01-975c-456510dec36b_Name">
    <vt:lpwstr>Genel - Public</vt:lpwstr>
  </property>
  <property fmtid="{D5CDD505-2E9C-101B-9397-08002B2CF9AE}" pid="8" name="MSIP_Label_f2c7a758-b689-4b01-975c-456510dec36b_Application">
    <vt:lpwstr>Microsoft Azure Information Protection</vt:lpwstr>
  </property>
  <property fmtid="{D5CDD505-2E9C-101B-9397-08002B2CF9AE}" pid="9" name="MSIP_Label_f2c7a758-b689-4b01-975c-456510dec36b_Extended_MSFT_Method">
    <vt:lpwstr>Manual</vt:lpwstr>
  </property>
  <property fmtid="{D5CDD505-2E9C-101B-9397-08002B2CF9AE}" pid="10" name="Sensitivity">
    <vt:lpwstr>Genel - Public</vt:lpwstr>
  </property>
</Properties>
</file>