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4"/>
    <p:sldMasterId id="2147483801" r:id="rId5"/>
  </p:sldMasterIdLst>
  <p:notesMasterIdLst>
    <p:notesMasterId r:id="rId24"/>
  </p:notesMasterIdLst>
  <p:handoutMasterIdLst>
    <p:handoutMasterId r:id="rId25"/>
  </p:handoutMasterIdLst>
  <p:sldIdLst>
    <p:sldId id="3011" r:id="rId6"/>
    <p:sldId id="2076136877" r:id="rId7"/>
    <p:sldId id="2076137079" r:id="rId8"/>
    <p:sldId id="2076137080" r:id="rId9"/>
    <p:sldId id="2076137081" r:id="rId10"/>
    <p:sldId id="2076137082" r:id="rId11"/>
    <p:sldId id="2076137083" r:id="rId12"/>
    <p:sldId id="2076137084" r:id="rId13"/>
    <p:sldId id="2076137085" r:id="rId14"/>
    <p:sldId id="2076137086" r:id="rId15"/>
    <p:sldId id="2076137087" r:id="rId16"/>
    <p:sldId id="2076137088" r:id="rId17"/>
    <p:sldId id="2076137075" r:id="rId18"/>
    <p:sldId id="2076137074" r:id="rId19"/>
    <p:sldId id="2076137089" r:id="rId20"/>
    <p:sldId id="2076137090" r:id="rId21"/>
    <p:sldId id="2076137077" r:id="rId22"/>
    <p:sldId id="2076137064" r:id="rId2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 Piazza" initials="JP" lastIdx="5" clrIdx="0">
    <p:extLst>
      <p:ext uri="{19B8F6BF-5375-455C-9EA6-DF929625EA0E}">
        <p15:presenceInfo xmlns:p15="http://schemas.microsoft.com/office/powerpoint/2012/main" userId="S::jeffrey.p@orioninc.com::6a56117c-0833-4d93-a9f5-f2132ead4975" providerId="AD"/>
      </p:ext>
    </p:extLst>
  </p:cmAuthor>
  <p:cmAuthor id="2" name="Hasita Vinod" initials="HV" lastIdx="6" clrIdx="1">
    <p:extLst>
      <p:ext uri="{19B8F6BF-5375-455C-9EA6-DF929625EA0E}">
        <p15:presenceInfo xmlns:p15="http://schemas.microsoft.com/office/powerpoint/2012/main" userId="Hasita Vino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8FA"/>
    <a:srgbClr val="B3FFFD"/>
    <a:srgbClr val="EFF1F3"/>
    <a:srgbClr val="657786"/>
    <a:srgbClr val="F4F8FA"/>
    <a:srgbClr val="F4F8FB"/>
    <a:srgbClr val="0E7185"/>
    <a:srgbClr val="222222"/>
    <a:srgbClr val="667686"/>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1093" autoAdjust="0"/>
  </p:normalViewPr>
  <p:slideViewPr>
    <p:cSldViewPr snapToGrid="0">
      <p:cViewPr varScale="1">
        <p:scale>
          <a:sx n="70" d="100"/>
          <a:sy n="70" d="100"/>
        </p:scale>
        <p:origin x="702" y="48"/>
      </p:cViewPr>
      <p:guideLst/>
    </p:cSldViewPr>
  </p:slideViewPr>
  <p:notesTextViewPr>
    <p:cViewPr>
      <p:scale>
        <a:sx n="125" d="100"/>
        <a:sy n="125" d="100"/>
      </p:scale>
      <p:origin x="0" y="0"/>
    </p:cViewPr>
  </p:notesTextViewPr>
  <p:sorterViewPr>
    <p:cViewPr>
      <p:scale>
        <a:sx n="66" d="100"/>
        <a:sy n="66" d="100"/>
      </p:scale>
      <p:origin x="0" y="0"/>
    </p:cViewPr>
  </p:sorterViewPr>
  <p:notesViewPr>
    <p:cSldViewPr snapToGrid="0">
      <p:cViewPr>
        <p:scale>
          <a:sx n="1" d="2"/>
          <a:sy n="1" d="2"/>
        </p:scale>
        <p:origin x="288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E03A50A-B73A-744A-90EE-BEFC05509C01}"/>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a:extLst>
              <a:ext uri="{FF2B5EF4-FFF2-40B4-BE49-F238E27FC236}">
                <a16:creationId xmlns:a16="http://schemas.microsoft.com/office/drawing/2014/main" id="{36BAFF02-2835-FC48-A150-7E7822798B70}"/>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EC772521-5083-AF4C-95A9-2A48F491DBA5}" type="datetimeFigureOut">
              <a:rPr lang="en-US" smtClean="0"/>
              <a:t>10/15/2024</a:t>
            </a:fld>
            <a:endParaRPr lang="en-US" dirty="0"/>
          </a:p>
        </p:txBody>
      </p:sp>
      <p:sp>
        <p:nvSpPr>
          <p:cNvPr id="4" name="Footer Placeholder 3">
            <a:extLst>
              <a:ext uri="{FF2B5EF4-FFF2-40B4-BE49-F238E27FC236}">
                <a16:creationId xmlns:a16="http://schemas.microsoft.com/office/drawing/2014/main" id="{11D0A43A-905B-8C4F-9801-1E4C9FA03158}"/>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a:extLst>
              <a:ext uri="{FF2B5EF4-FFF2-40B4-BE49-F238E27FC236}">
                <a16:creationId xmlns:a16="http://schemas.microsoft.com/office/drawing/2014/main" id="{87EEECA6-AE26-E648-A0D8-0BEC99C356DB}"/>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26B0F7A8-3A4E-EB4A-A41E-8CC869C7678E}" type="slidenum">
              <a:rPr lang="en-US" smtClean="0"/>
              <a:t>‹#›</a:t>
            </a:fld>
            <a:endParaRPr lang="en-US" dirty="0"/>
          </a:p>
        </p:txBody>
      </p:sp>
    </p:spTree>
    <p:extLst>
      <p:ext uri="{BB962C8B-B14F-4D97-AF65-F5344CB8AC3E}">
        <p14:creationId xmlns:p14="http://schemas.microsoft.com/office/powerpoint/2010/main" val="2311729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C9D571A-CD64-4798-8FA2-64280F7D087C}" type="datetimeFigureOut">
              <a:rPr lang="en-IN" smtClean="0"/>
              <a:t>15-10-2024</a:t>
            </a:fld>
            <a:endParaRPr lang="en-IN"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96A98052-FB82-4C1A-9ECE-8B12EE389315}" type="slidenum">
              <a:rPr lang="en-IN" smtClean="0"/>
              <a:t>‹#›</a:t>
            </a:fld>
            <a:endParaRPr lang="en-IN" dirty="0"/>
          </a:p>
        </p:txBody>
      </p:sp>
    </p:spTree>
    <p:extLst>
      <p:ext uri="{BB962C8B-B14F-4D97-AF65-F5344CB8AC3E}">
        <p14:creationId xmlns:p14="http://schemas.microsoft.com/office/powerpoint/2010/main" val="99866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66612">
              <a:defRPr/>
            </a:pPr>
            <a:fld id="{96A98052-FB82-4C1A-9ECE-8B12EE389315}" type="slidenum">
              <a:rPr lang="en-IN">
                <a:solidFill>
                  <a:prstClr val="black"/>
                </a:solidFill>
                <a:latin typeface="Calibri" panose="020F0502020204030204"/>
              </a:rPr>
              <a:pPr defTabSz="966612">
                <a:defRPr/>
              </a:pPr>
              <a:t>1</a:t>
            </a:fld>
            <a:endParaRPr lang="en-IN" dirty="0">
              <a:solidFill>
                <a:prstClr val="black"/>
              </a:solidFill>
              <a:latin typeface="Calibri" panose="020F0502020204030204"/>
            </a:endParaRPr>
          </a:p>
        </p:txBody>
      </p:sp>
    </p:spTree>
    <p:extLst>
      <p:ext uri="{BB962C8B-B14F-4D97-AF65-F5344CB8AC3E}">
        <p14:creationId xmlns:p14="http://schemas.microsoft.com/office/powerpoint/2010/main" val="2370295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A98052-FB82-4C1A-9ECE-8B12EE389315}" type="slidenum">
              <a:rPr lang="en-IN" smtClean="0"/>
              <a:t>18</a:t>
            </a:fld>
            <a:endParaRPr lang="en-IN" dirty="0"/>
          </a:p>
        </p:txBody>
      </p:sp>
    </p:spTree>
    <p:extLst>
      <p:ext uri="{BB962C8B-B14F-4D97-AF65-F5344CB8AC3E}">
        <p14:creationId xmlns:p14="http://schemas.microsoft.com/office/powerpoint/2010/main" val="744527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ack">
    <p:bg>
      <p:bgPr>
        <a:solidFill>
          <a:schemeClr val="bg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tx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edit Master title style</a:t>
            </a:r>
            <a:endParaRPr lang="en-IN" dirty="0"/>
          </a:p>
        </p:txBody>
      </p:sp>
      <p:pic>
        <p:nvPicPr>
          <p:cNvPr id="6" name="Picture 5">
            <a:extLst>
              <a:ext uri="{FF2B5EF4-FFF2-40B4-BE49-F238E27FC236}">
                <a16:creationId xmlns:a16="http://schemas.microsoft.com/office/drawing/2014/main" id="{8A087FAA-A2DA-AA4C-9A37-E342B394D43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black">
          <a:xfrm>
            <a:off x="1373525" y="950601"/>
            <a:ext cx="2479823" cy="538256"/>
          </a:xfrm>
          <a:prstGeom prst="rect">
            <a:avLst/>
          </a:prstGeom>
          <a:noFill/>
        </p:spPr>
      </p:pic>
      <p:cxnSp>
        <p:nvCxnSpPr>
          <p:cNvPr id="7" name="Straight Connector 6">
            <a:extLst>
              <a:ext uri="{FF2B5EF4-FFF2-40B4-BE49-F238E27FC236}">
                <a16:creationId xmlns:a16="http://schemas.microsoft.com/office/drawing/2014/main" id="{B8647E53-A955-E344-A553-E4BFBE177477}"/>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100" cap="all" spc="200" baseline="0">
                <a:solidFill>
                  <a:schemeClr val="accent1"/>
                </a:solidFill>
              </a:defRPr>
            </a:lvl1pPr>
          </a:lstStyle>
          <a:p>
            <a:pPr lvl="0"/>
            <a:r>
              <a:rPr lang="en-US" dirty="0"/>
              <a:t>CLICK TO ADD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tx2"/>
                </a:solidFill>
              </a:defRPr>
            </a:lvl1pPr>
          </a:lstStyle>
          <a:p>
            <a:pPr lvl="0"/>
            <a:r>
              <a:rPr lang="en-US" dirty="0"/>
              <a:t>Presentation Date</a:t>
            </a:r>
          </a:p>
        </p:txBody>
      </p:sp>
    </p:spTree>
    <p:extLst>
      <p:ext uri="{BB962C8B-B14F-4D97-AF65-F5344CB8AC3E}">
        <p14:creationId xmlns:p14="http://schemas.microsoft.com/office/powerpoint/2010/main" val="23170448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Shape 186"/>
        <p:cNvGrpSpPr/>
        <p:nvPr/>
      </p:nvGrpSpPr>
      <p:grpSpPr>
        <a:xfrm>
          <a:off x="0" y="0"/>
          <a:ext cx="0" cy="0"/>
          <a:chOff x="0" y="0"/>
          <a:chExt cx="0" cy="0"/>
        </a:xfrm>
      </p:grpSpPr>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3" name="Text Placeholder 8"/>
          <p:cNvSpPr>
            <a:spLocks noGrp="1"/>
          </p:cNvSpPr>
          <p:nvPr>
            <p:ph type="body" sz="quarter" idx="17"/>
          </p:nvPr>
        </p:nvSpPr>
        <p:spPr>
          <a:xfrm>
            <a:off x="609600" y="2032284"/>
            <a:ext cx="5370513" cy="4142374"/>
          </a:xfrm>
        </p:spPr>
        <p:txBody>
          <a:bodyPr lIns="72000" tIns="72000" rIns="72000" bIns="72000"/>
          <a:lstStyle>
            <a:lvl1pPr marL="228600" indent="-228600">
              <a:spcBef>
                <a:spcPts val="400"/>
              </a:spcBef>
              <a:spcAft>
                <a:spcPts val="400"/>
              </a:spcAft>
              <a:defRPr sz="2000">
                <a:solidFill>
                  <a:schemeClr val="tx1"/>
                </a:solidFill>
              </a:defRPr>
            </a:lvl1pPr>
            <a:lvl2pPr marL="460800" indent="-228600">
              <a:spcBef>
                <a:spcPts val="400"/>
              </a:spcBef>
              <a:spcAft>
                <a:spcPts val="400"/>
              </a:spcAft>
              <a:buFont typeface="Arial" panose="020B0604020202020204" pitchFamily="34" charset="0"/>
              <a:buChar char="–"/>
              <a:defRPr sz="2000">
                <a:solidFill>
                  <a:schemeClr val="tx1"/>
                </a:solidFill>
              </a:defRPr>
            </a:lvl2pPr>
            <a:lvl3pPr marL="691200" indent="-228600">
              <a:spcBef>
                <a:spcPts val="400"/>
              </a:spcBef>
              <a:spcAft>
                <a:spcPts val="400"/>
              </a:spcAft>
              <a:buFont typeface="Courier New" panose="02070309020205020404" pitchFamily="49" charset="0"/>
              <a:buChar char="o"/>
              <a:defRPr sz="2000">
                <a:solidFill>
                  <a:schemeClr val="tx1"/>
                </a:solidFill>
              </a:defRPr>
            </a:lvl3pPr>
            <a:lvl4pPr marL="921600" indent="-230188">
              <a:spcBef>
                <a:spcPts val="400"/>
              </a:spcBef>
              <a:spcAft>
                <a:spcPts val="400"/>
              </a:spcAft>
              <a:buFont typeface="Arial" panose="020B0604020202020204" pitchFamily="34" charset="0"/>
              <a:buChar char="–"/>
              <a:defRPr sz="2000">
                <a:solidFill>
                  <a:schemeClr val="tx1"/>
                </a:solidFill>
              </a:defRPr>
            </a:lvl4pPr>
            <a:lvl5pPr marL="1152000" indent="-230188">
              <a:spcBef>
                <a:spcPts val="400"/>
              </a:spcBef>
              <a:spcAft>
                <a:spcPts val="400"/>
              </a:spcAft>
              <a:buFont typeface="Arial" panose="020B0604020202020204" pitchFamily="34" charset="0"/>
              <a:buChar char="•"/>
              <a:tabLst/>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0" y="1617341"/>
            <a:ext cx="5370513" cy="360000"/>
          </a:xfrm>
          <a:prstGeom prst="rect">
            <a:avLst/>
          </a:prstGeom>
        </p:spPr>
        <p:txBody>
          <a:bodyPr lIns="0" tIns="0" rIns="0" bIns="0"/>
          <a:lstStyle>
            <a:lvl1pPr marL="0" indent="0">
              <a:buNone/>
              <a:defRPr sz="2000" b="1" i="0" baseline="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6212115" y="1617341"/>
            <a:ext cx="5370513" cy="360000"/>
          </a:xfrm>
          <a:prstGeom prst="rect">
            <a:avLst/>
          </a:prstGeom>
        </p:spPr>
        <p:txBody>
          <a:bodyPr lIns="0" tIns="0" rIns="0" bIns="0"/>
          <a:lstStyle>
            <a:lvl1pPr marL="0" indent="0">
              <a:buNone/>
              <a:defRPr sz="20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5" name="Text Placeholder 8"/>
          <p:cNvSpPr>
            <a:spLocks noGrp="1"/>
          </p:cNvSpPr>
          <p:nvPr>
            <p:ph type="body" sz="quarter" idx="21"/>
          </p:nvPr>
        </p:nvSpPr>
        <p:spPr>
          <a:xfrm>
            <a:off x="6212115" y="2032284"/>
            <a:ext cx="5370513" cy="4142374"/>
          </a:xfrm>
        </p:spPr>
        <p:txBody>
          <a:bodyPr lIns="72000" tIns="72000" rIns="72000" bIns="72000"/>
          <a:lstStyle>
            <a:lvl1pPr marL="228600" indent="-228600">
              <a:spcBef>
                <a:spcPts val="400"/>
              </a:spcBef>
              <a:spcAft>
                <a:spcPts val="400"/>
              </a:spcAft>
              <a:defRPr sz="2000">
                <a:solidFill>
                  <a:schemeClr val="tx1"/>
                </a:solidFill>
              </a:defRPr>
            </a:lvl1pPr>
            <a:lvl2pPr marL="460800" indent="-228600">
              <a:spcBef>
                <a:spcPts val="400"/>
              </a:spcBef>
              <a:spcAft>
                <a:spcPts val="400"/>
              </a:spcAft>
              <a:buFont typeface="Arial" panose="020B0604020202020204" pitchFamily="34" charset="0"/>
              <a:buChar char="–"/>
              <a:defRPr sz="2000">
                <a:solidFill>
                  <a:schemeClr val="tx1"/>
                </a:solidFill>
              </a:defRPr>
            </a:lvl2pPr>
            <a:lvl3pPr marL="691200" indent="-228600">
              <a:spcBef>
                <a:spcPts val="400"/>
              </a:spcBef>
              <a:spcAft>
                <a:spcPts val="400"/>
              </a:spcAft>
              <a:buFont typeface="Courier New" panose="02070309020205020404" pitchFamily="49" charset="0"/>
              <a:buChar char="o"/>
              <a:defRPr sz="2000">
                <a:solidFill>
                  <a:schemeClr val="tx1"/>
                </a:solidFill>
              </a:defRPr>
            </a:lvl3pPr>
            <a:lvl4pPr marL="921600" indent="-230188">
              <a:spcBef>
                <a:spcPts val="400"/>
              </a:spcBef>
              <a:spcAft>
                <a:spcPts val="400"/>
              </a:spcAft>
              <a:buFont typeface="Arial" panose="020B0604020202020204" pitchFamily="34" charset="0"/>
              <a:buChar char="–"/>
              <a:defRPr sz="2000">
                <a:solidFill>
                  <a:schemeClr val="tx1"/>
                </a:solidFill>
              </a:defRPr>
            </a:lvl4pPr>
            <a:lvl5pPr marL="1152000" indent="-230188">
              <a:spcBef>
                <a:spcPts val="400"/>
              </a:spcBef>
              <a:spcAft>
                <a:spcPts val="400"/>
              </a:spcAft>
              <a:buFont typeface="Arial" panose="020B0604020202020204" pitchFamily="34" charset="0"/>
              <a:buChar char="•"/>
              <a:tabLst/>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3681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Narrow - Right - White">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dirty="0"/>
              <a:t>Click to edit Master title style</a:t>
            </a:r>
          </a:p>
        </p:txBody>
      </p:sp>
      <p:sp>
        <p:nvSpPr>
          <p:cNvPr id="10" name="Text Placeholder 8"/>
          <p:cNvSpPr>
            <a:spLocks noGrp="1"/>
          </p:cNvSpPr>
          <p:nvPr>
            <p:ph type="body" sz="quarter" idx="21"/>
          </p:nvPr>
        </p:nvSpPr>
        <p:spPr>
          <a:xfrm>
            <a:off x="8522398" y="1617341"/>
            <a:ext cx="3060000" cy="4557317"/>
          </a:xfrm>
        </p:spPr>
        <p:txBody>
          <a:bodyPr lIns="72000" tIns="72000" rIns="72000" bIns="72000"/>
          <a:lstStyle>
            <a:lvl1pPr marL="228600" indent="-228600">
              <a:spcBef>
                <a:spcPts val="400"/>
              </a:spcBef>
              <a:spcAft>
                <a:spcPts val="400"/>
              </a:spcAft>
              <a:defRPr sz="1800">
                <a:solidFill>
                  <a:schemeClr val="tx1"/>
                </a:solidFill>
              </a:defRPr>
            </a:lvl1pPr>
            <a:lvl2pPr marL="460800" indent="-228600">
              <a:spcBef>
                <a:spcPts val="400"/>
              </a:spcBef>
              <a:spcAft>
                <a:spcPts val="400"/>
              </a:spcAft>
              <a:buFont typeface="Arial" panose="020B0604020202020204" pitchFamily="34" charset="0"/>
              <a:buChar char="–"/>
              <a:defRPr sz="1800">
                <a:solidFill>
                  <a:schemeClr val="tx1"/>
                </a:solidFill>
              </a:defRPr>
            </a:lvl2pPr>
            <a:lvl3pPr marL="691200" indent="-228600">
              <a:spcBef>
                <a:spcPts val="400"/>
              </a:spcBef>
              <a:spcAft>
                <a:spcPts val="400"/>
              </a:spcAft>
              <a:buFont typeface="Courier New" panose="02070309020205020404" pitchFamily="49" charset="0"/>
              <a:buChar char="o"/>
              <a:defRPr sz="1800">
                <a:solidFill>
                  <a:schemeClr val="tx1"/>
                </a:solidFill>
              </a:defRPr>
            </a:lvl3pPr>
            <a:lvl4pPr marL="921600" indent="-230188">
              <a:spcBef>
                <a:spcPts val="400"/>
              </a:spcBef>
              <a:spcAft>
                <a:spcPts val="400"/>
              </a:spcAft>
              <a:buFont typeface="Arial" panose="020B0604020202020204" pitchFamily="34" charset="0"/>
              <a:buChar char="–"/>
              <a:defRPr sz="1800">
                <a:solidFill>
                  <a:schemeClr val="tx1"/>
                </a:solidFill>
              </a:defRPr>
            </a:lvl4pPr>
            <a:lvl5pPr marL="1152000" indent="-230188">
              <a:spcBef>
                <a:spcPts val="400"/>
              </a:spcBef>
              <a:spcAft>
                <a:spcPts val="400"/>
              </a:spcAft>
              <a:buFont typeface="Arial" panose="020B0604020202020204" pitchFamily="34" charset="0"/>
              <a:buChar char="•"/>
              <a:tabLst/>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22"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497871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Narrow - Right - Black">
    <p:bg>
      <p:bgPr>
        <a:solidFill>
          <a:schemeClr val="tx1"/>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1" name="Text Placeholder 10">
            <a:extLst>
              <a:ext uri="{FF2B5EF4-FFF2-40B4-BE49-F238E27FC236}">
                <a16:creationId xmlns:a16="http://schemas.microsoft.com/office/drawing/2014/main" id="{423C900A-B2B3-4245-8650-AB97643C2F7F}"/>
              </a:ext>
            </a:extLst>
          </p:cNvPr>
          <p:cNvSpPr>
            <a:spLocks noGrp="1"/>
          </p:cNvSpPr>
          <p:nvPr>
            <p:ph type="body" sz="quarter" idx="24"/>
          </p:nvPr>
        </p:nvSpPr>
        <p:spPr>
          <a:xfrm>
            <a:off x="8514026" y="1617341"/>
            <a:ext cx="3048001" cy="4557317"/>
          </a:xfrm>
        </p:spPr>
        <p:txBody>
          <a:bodyPr>
            <a:noAutofit/>
          </a:bodyPr>
          <a:lstStyle>
            <a:lvl1pPr marL="230400" indent="-230400">
              <a:tabLst/>
              <a:defRPr sz="1800">
                <a:solidFill>
                  <a:schemeClr val="bg1"/>
                </a:solidFill>
              </a:defRPr>
            </a:lvl1pPr>
            <a:lvl2pPr marL="460800" indent="-230400">
              <a:buClr>
                <a:schemeClr val="bg2"/>
              </a:buClr>
              <a:tabLst/>
              <a:defRPr sz="1800">
                <a:solidFill>
                  <a:schemeClr val="bg1"/>
                </a:solidFill>
              </a:defRPr>
            </a:lvl2pPr>
            <a:lvl3pPr marL="691200" indent="-230400">
              <a:tabLst/>
              <a:defRPr sz="1800" baseline="0">
                <a:solidFill>
                  <a:schemeClr val="bg1"/>
                </a:solidFill>
              </a:defRPr>
            </a:lvl3pPr>
            <a:lvl4pPr marL="921600" indent="-230400">
              <a:tabLst/>
              <a:defRPr sz="1800">
                <a:solidFill>
                  <a:schemeClr val="bg1"/>
                </a:solidFill>
              </a:defRPr>
            </a:lvl4pPr>
            <a:lvl5pPr marL="1152000" indent="-230400">
              <a:tabLst/>
              <a:defRPr sz="1800">
                <a:solidFill>
                  <a:schemeClr val="bg1"/>
                </a:solidFill>
              </a:defRPr>
            </a:lvl5pPr>
          </a:lstStyle>
          <a:p>
            <a:pPr lvl="0"/>
            <a:r>
              <a:rPr lang="en-US" dirty="0"/>
              <a:t>Click to edit Master text styles</a:t>
            </a:r>
          </a:p>
          <a:p>
            <a:pPr lvl="1"/>
            <a:r>
              <a:rPr lang="en-IN" dirty="0"/>
              <a:t>Second level</a:t>
            </a:r>
          </a:p>
          <a:p>
            <a:pPr lvl="2"/>
            <a:r>
              <a:rPr lang="en-IN" dirty="0"/>
              <a:t>Third level</a:t>
            </a:r>
          </a:p>
          <a:p>
            <a:pPr lvl="3"/>
            <a:r>
              <a:rPr lang="en-IN" dirty="0"/>
              <a:t>Fourth level</a:t>
            </a:r>
          </a:p>
          <a:p>
            <a:pPr lvl="4"/>
            <a:r>
              <a:rPr lang="en-IN" dirty="0"/>
              <a:t>Fifth level</a:t>
            </a:r>
            <a:endParaRPr lang="en-US" dirty="0"/>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bg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4233262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2032284"/>
            <a:ext cx="3535680" cy="4152206"/>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2032284"/>
            <a:ext cx="3535680" cy="4152206"/>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2032284"/>
            <a:ext cx="3535680" cy="4152206"/>
          </a:xfrm>
        </p:spPr>
        <p:txBody>
          <a:bodyPr rIns="0">
            <a:noAutofit/>
          </a:bodyPr>
          <a:lstStyle>
            <a:lvl1pPr marL="152396" indent="-152396">
              <a:spcBef>
                <a:spcPts val="400"/>
              </a:spcBef>
              <a:spcAft>
                <a:spcPts val="400"/>
              </a:spcAft>
              <a:buClr>
                <a:srgbClr val="A9B9C0"/>
              </a:buClr>
              <a:tabLst/>
              <a:defRPr sz="1600">
                <a:solidFill>
                  <a:schemeClr val="tx1"/>
                </a:solidFill>
              </a:defRPr>
            </a:lvl1pPr>
            <a:lvl2pPr marL="304792" indent="-152396">
              <a:spcBef>
                <a:spcPts val="400"/>
              </a:spcBef>
              <a:spcAft>
                <a:spcPts val="400"/>
              </a:spcAft>
              <a:buClr>
                <a:schemeClr val="bg1">
                  <a:lumMod val="75000"/>
                </a:schemeClr>
              </a:buClr>
              <a:tabLst/>
              <a:defRPr sz="1600">
                <a:solidFill>
                  <a:schemeClr val="tx1"/>
                </a:solidFill>
              </a:defRPr>
            </a:lvl2pPr>
            <a:lvl3pPr marL="457189" indent="-152396">
              <a:spcBef>
                <a:spcPts val="400"/>
              </a:spcBef>
              <a:spcAft>
                <a:spcPts val="400"/>
              </a:spcAft>
              <a:buClr>
                <a:schemeClr val="bg1">
                  <a:lumMod val="75000"/>
                </a:schemeClr>
              </a:buClr>
              <a:tabLst/>
              <a:defRPr sz="1600">
                <a:solidFill>
                  <a:schemeClr val="tx1"/>
                </a:solidFill>
              </a:defRPr>
            </a:lvl3pPr>
            <a:lvl4pPr marL="611702" indent="-154513">
              <a:spcBef>
                <a:spcPts val="400"/>
              </a:spcBef>
              <a:spcAft>
                <a:spcPts val="400"/>
              </a:spcAft>
              <a:buClr>
                <a:schemeClr val="bg1">
                  <a:lumMod val="75000"/>
                </a:schemeClr>
              </a:buClr>
              <a:tabLst/>
              <a:defRPr sz="1600">
                <a:solidFill>
                  <a:schemeClr val="tx1"/>
                </a:solidFill>
              </a:defRPr>
            </a:lvl4pPr>
            <a:lvl5pPr marL="764098" indent="-152396">
              <a:spcBef>
                <a:spcPts val="400"/>
              </a:spcBef>
              <a:spcAft>
                <a:spcPts val="400"/>
              </a:spcAft>
              <a:buClr>
                <a:schemeClr val="bg1">
                  <a:lumMod val="75000"/>
                </a:schemeClr>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434668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8045260"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4221865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Column">
    <p:spTree>
      <p:nvGrpSpPr>
        <p:cNvPr id="1" name="Shape 186"/>
        <p:cNvGrpSpPr/>
        <p:nvPr/>
      </p:nvGrpSpPr>
      <p:grpSpPr>
        <a:xfrm>
          <a:off x="0" y="0"/>
          <a:ext cx="0" cy="0"/>
          <a:chOff x="0" y="0"/>
          <a:chExt cx="0" cy="0"/>
        </a:xfrm>
      </p:grpSpPr>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3" hasCustomPrompt="1"/>
          </p:nvPr>
        </p:nvSpPr>
        <p:spPr>
          <a:xfrm>
            <a:off x="609599"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dirty="0"/>
              <a:t>Click to add Header</a:t>
            </a:r>
          </a:p>
        </p:txBody>
      </p:sp>
      <p:sp>
        <p:nvSpPr>
          <p:cNvPr id="15"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3398781"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dirty="0"/>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187963"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dirty="0"/>
              <a:t>Click to add Header</a:t>
            </a:r>
          </a:p>
        </p:txBody>
      </p:sp>
      <p:sp>
        <p:nvSpPr>
          <p:cNvPr id="18" name="Text Placeholder 2">
            <a:extLst>
              <a:ext uri="{FF2B5EF4-FFF2-40B4-BE49-F238E27FC236}">
                <a16:creationId xmlns:a16="http://schemas.microsoft.com/office/drawing/2014/main" id="{9D535178-0C9A-2F44-8057-64ED548EEC7C}"/>
              </a:ext>
            </a:extLst>
          </p:cNvPr>
          <p:cNvSpPr>
            <a:spLocks noGrp="1"/>
          </p:cNvSpPr>
          <p:nvPr>
            <p:ph type="body" sz="quarter" idx="26" hasCustomPrompt="1"/>
          </p:nvPr>
        </p:nvSpPr>
        <p:spPr>
          <a:xfrm>
            <a:off x="8977144" y="1617341"/>
            <a:ext cx="2592000" cy="367167"/>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2032284"/>
            <a:ext cx="2592000" cy="4162039"/>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2032284"/>
            <a:ext cx="2592000" cy="4162039"/>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2032284"/>
            <a:ext cx="2592000" cy="4162039"/>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2032284"/>
            <a:ext cx="2592000" cy="4162039"/>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
            <a:extLst>
              <a:ext uri="{FF2B5EF4-FFF2-40B4-BE49-F238E27FC236}">
                <a16:creationId xmlns:a16="http://schemas.microsoft.com/office/drawing/2014/main" id="{9D535178-0C9A-2F44-8057-64ED548EEC7C}"/>
              </a:ext>
            </a:extLst>
          </p:cNvPr>
          <p:cNvSpPr>
            <a:spLocks noGrp="1"/>
          </p:cNvSpPr>
          <p:nvPr>
            <p:ph type="body" sz="quarter" idx="31"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2228525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 White">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add text</a:t>
            </a:r>
            <a:endParaRPr lang="en-IN" dirty="0"/>
          </a:p>
        </p:txBody>
      </p:sp>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5" name="Rectangle 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79970960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add text</a:t>
            </a:r>
            <a:endParaRPr lang="en-IN" dirty="0"/>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5" name="Rectangle 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97481099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tx1"/>
        </a:solidFill>
        <a:effectLst/>
      </p:bgPr>
    </p:bg>
    <p:spTree>
      <p:nvGrpSpPr>
        <p:cNvPr id="1" name="Shape 1205"/>
        <p:cNvGrpSpPr/>
        <p:nvPr/>
      </p:nvGrpSpPr>
      <p:grpSpPr>
        <a:xfrm>
          <a:off x="0" y="0"/>
          <a:ext cx="0" cy="0"/>
          <a:chOff x="0" y="0"/>
          <a:chExt cx="0" cy="0"/>
        </a:xfrm>
      </p:grpSpPr>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16" name="Text Placeholder 5">
            <a:extLst>
              <a:ext uri="{FF2B5EF4-FFF2-40B4-BE49-F238E27FC236}">
                <a16:creationId xmlns:a16="http://schemas.microsoft.com/office/drawing/2014/main" id="{E3F560D5-0FDF-4DD3-A898-6D44BD125439}"/>
              </a:ext>
            </a:extLst>
          </p:cNvPr>
          <p:cNvSpPr>
            <a:spLocks noGrp="1"/>
          </p:cNvSpPr>
          <p:nvPr>
            <p:ph type="body" sz="quarter" idx="14" hasCustomPrompt="1"/>
          </p:nvPr>
        </p:nvSpPr>
        <p:spPr>
          <a:xfrm>
            <a:off x="1333500" y="4173538"/>
            <a:ext cx="3825875" cy="288000"/>
          </a:xfrm>
        </p:spPr>
        <p:txBody>
          <a:bodyPr/>
          <a:lstStyle>
            <a:lvl1pPr marL="1800" indent="0">
              <a:buNone/>
              <a:defRPr sz="1200" b="1" baseline="0">
                <a:solidFill>
                  <a:schemeClr val="bg1"/>
                </a:solidFill>
              </a:defRPr>
            </a:lvl1pPr>
          </a:lstStyle>
          <a:p>
            <a:pPr lvl="0"/>
            <a:r>
              <a:rPr lang="en-US" dirty="0" err="1"/>
              <a:t>Firstname</a:t>
            </a:r>
            <a:r>
              <a:rPr lang="en-US" dirty="0"/>
              <a:t> </a:t>
            </a:r>
            <a:r>
              <a:rPr lang="en-US" dirty="0" err="1"/>
              <a:t>Lastname</a:t>
            </a:r>
            <a:endParaRPr lang="en-US" dirty="0"/>
          </a:p>
        </p:txBody>
      </p:sp>
      <p:sp>
        <p:nvSpPr>
          <p:cNvPr id="17" name="Shape 362">
            <a:extLst>
              <a:ext uri="{FF2B5EF4-FFF2-40B4-BE49-F238E27FC236}">
                <a16:creationId xmlns:a16="http://schemas.microsoft.com/office/drawing/2014/main" id="{5F6566D6-28E7-4358-AB27-620DF23791B5}"/>
              </a:ext>
            </a:extLst>
          </p:cNvPr>
          <p:cNvSpPr txBox="1">
            <a:spLocks noGrp="1"/>
          </p:cNvSpPr>
          <p:nvPr>
            <p:ph type="ctrTitle" hasCustomPrompt="1"/>
          </p:nvPr>
        </p:nvSpPr>
        <p:spPr>
          <a:xfrm>
            <a:off x="1333500" y="1070715"/>
            <a:ext cx="3825875" cy="1493837"/>
          </a:xfrm>
          <a:prstGeom prst="rect">
            <a:avLst/>
          </a:prstGeom>
        </p:spPr>
        <p:txBody>
          <a:bodyPr lIns="0" tIns="0" rIns="91440" bIns="0" anchor="t" anchorCtr="0">
            <a:noAutofit/>
          </a:bodyPr>
          <a:lstStyle>
            <a:lvl1pPr marR="0" lvl="0" algn="l" rtl="0">
              <a:lnSpc>
                <a:spcPct val="110000"/>
              </a:lnSpc>
              <a:spcBef>
                <a:spcPts val="400"/>
              </a:spcBef>
              <a:spcAft>
                <a:spcPts val="400"/>
              </a:spcAft>
              <a:buClr>
                <a:srgbClr val="073763"/>
              </a:buClr>
              <a:buSzPct val="100000"/>
              <a:buNone/>
              <a:defRPr sz="4000" b="0" i="0" u="none" strike="noStrike" cap="none" spc="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lnSpc>
                <a:spcPct val="110000"/>
              </a:lnSpc>
              <a:spcBef>
                <a:spcPts val="400"/>
              </a:spcBef>
              <a:spcAft>
                <a:spcPts val="400"/>
              </a:spcAft>
            </a:pPr>
            <a:r>
              <a:rPr lang="en-US" sz="4000" dirty="0">
                <a:solidFill>
                  <a:schemeClr val="bg1"/>
                </a:solidFill>
              </a:rPr>
              <a:t>Click to add text</a:t>
            </a:r>
          </a:p>
        </p:txBody>
      </p:sp>
      <p:sp>
        <p:nvSpPr>
          <p:cNvPr id="18" name="Rectangle 17">
            <a:extLst>
              <a:ext uri="{FF2B5EF4-FFF2-40B4-BE49-F238E27FC236}">
                <a16:creationId xmlns:a16="http://schemas.microsoft.com/office/drawing/2014/main" id="{DE624C03-4320-4B63-8276-733727E827C9}"/>
              </a:ext>
            </a:extLst>
          </p:cNvPr>
          <p:cNvSpPr/>
          <p:nvPr userDrawn="1"/>
        </p:nvSpPr>
        <p:spPr>
          <a:xfrm>
            <a:off x="5682343" y="4173538"/>
            <a:ext cx="5500664" cy="1851854"/>
          </a:xfrm>
          <a:prstGeom prst="rect">
            <a:avLst/>
          </a:prstGeom>
        </p:spPr>
        <p:txBody>
          <a:bodyPr wrap="square" lIns="0" tIns="0" rIns="0" bIns="0">
            <a:noAutofit/>
          </a:bodyPr>
          <a:lstStyle/>
          <a:p>
            <a:pPr marL="8466" indent="0">
              <a:lnSpc>
                <a:spcPct val="120000"/>
              </a:lnSpc>
              <a:spcAft>
                <a:spcPts val="800"/>
              </a:spcAft>
              <a:buNone/>
            </a:pPr>
            <a:r>
              <a:rPr lang="en-IN" sz="900" b="1" dirty="0">
                <a:solidFill>
                  <a:srgbClr val="667686"/>
                </a:solidFill>
                <a:latin typeface="Arial" panose="020B0604020202020204" pitchFamily="34" charset="0"/>
                <a:cs typeface="Arial" panose="020B0604020202020204" pitchFamily="34" charset="0"/>
              </a:rPr>
              <a:t>Disclaimer:</a:t>
            </a:r>
            <a:r>
              <a:rPr lang="en-IN" sz="900" dirty="0">
                <a:solidFill>
                  <a:srgbClr val="667686"/>
                </a:solidFill>
                <a:latin typeface="Arial" panose="020B0604020202020204" pitchFamily="34" charset="0"/>
                <a:cs typeface="Arial" panose="020B0604020202020204" pitchFamily="34" charset="0"/>
              </a:rPr>
              <a:t> This document is for informational purposes only and is subject to change without notice. This document and its content herein are believed to be accurate as of its date of publication. However, Orion Systems Integrators, LLC (herein referred as Orion) makes no guarantee, representations or warranties with regard to the enclosed information and specifically disclaims the implied warranties of fitness for a particular purpose and merchantability. As each user of Orion services is likely to be unique in their requirements in the use of such software solutions and their business processes, users of this document are always advised to discuss the content of this document with their Orion representatives. </a:t>
            </a:r>
          </a:p>
          <a:p>
            <a:pPr marL="8466" indent="0">
              <a:lnSpc>
                <a:spcPct val="120000"/>
              </a:lnSpc>
              <a:spcAft>
                <a:spcPts val="800"/>
              </a:spcAft>
              <a:buNone/>
            </a:pPr>
            <a:r>
              <a:rPr lang="en-IN" sz="900" dirty="0">
                <a:solidFill>
                  <a:srgbClr val="667686"/>
                </a:solidFill>
                <a:latin typeface="Arial" panose="020B0604020202020204" pitchFamily="34" charset="0"/>
                <a:cs typeface="Arial" panose="020B0604020202020204" pitchFamily="34" charset="0"/>
              </a:rPr>
              <a:t>Orion</a:t>
            </a:r>
            <a:r>
              <a:rPr lang="en-IN" sz="900" baseline="30000" dirty="0">
                <a:solidFill>
                  <a:srgbClr val="667686"/>
                </a:solidFill>
                <a:latin typeface="Arial" panose="020B0604020202020204" pitchFamily="34" charset="0"/>
                <a:cs typeface="Arial" panose="020B0604020202020204" pitchFamily="34" charset="0"/>
              </a:rPr>
              <a:t>SM</a:t>
            </a:r>
            <a:r>
              <a:rPr lang="en-IN" sz="900" dirty="0">
                <a:solidFill>
                  <a:srgbClr val="667686"/>
                </a:solidFill>
                <a:latin typeface="Arial" panose="020B0604020202020204" pitchFamily="34" charset="0"/>
                <a:cs typeface="Arial" panose="020B0604020202020204" pitchFamily="34" charset="0"/>
              </a:rPr>
              <a:t> and Orion Innovation</a:t>
            </a:r>
            <a:r>
              <a:rPr lang="en-IN" sz="900" baseline="30000" dirty="0">
                <a:solidFill>
                  <a:srgbClr val="667686"/>
                </a:solidFill>
                <a:latin typeface="Arial" panose="020B0604020202020204" pitchFamily="34" charset="0"/>
                <a:cs typeface="Arial" panose="020B0604020202020204" pitchFamily="34" charset="0"/>
              </a:rPr>
              <a:t>SM</a:t>
            </a:r>
            <a:r>
              <a:rPr lang="en-IN" sz="900" dirty="0">
                <a:solidFill>
                  <a:srgbClr val="667686"/>
                </a:solidFill>
                <a:latin typeface="Arial" panose="020B0604020202020204" pitchFamily="34" charset="0"/>
                <a:cs typeface="Arial" panose="020B0604020202020204" pitchFamily="34" charset="0"/>
              </a:rPr>
              <a:t> are service marks of Orion Systems Integrators, LLC. </a:t>
            </a:r>
            <a:br>
              <a:rPr lang="en-IN" sz="900" dirty="0">
                <a:solidFill>
                  <a:srgbClr val="667686"/>
                </a:solidFill>
                <a:latin typeface="Arial" panose="020B0604020202020204" pitchFamily="34" charset="0"/>
                <a:cs typeface="Arial" panose="020B0604020202020204" pitchFamily="34" charset="0"/>
              </a:rPr>
            </a:br>
            <a:r>
              <a:rPr lang="en-IN" sz="900" dirty="0">
                <a:solidFill>
                  <a:srgbClr val="667686"/>
                </a:solidFill>
                <a:latin typeface="Arial" panose="020B0604020202020204" pitchFamily="34" charset="0"/>
                <a:cs typeface="Arial" panose="020B0604020202020204" pitchFamily="34" charset="0"/>
              </a:rPr>
              <a:t>All other trademarks acknowledged. </a:t>
            </a:r>
          </a:p>
          <a:p>
            <a:pPr marL="8466" indent="0">
              <a:lnSpc>
                <a:spcPct val="120000"/>
              </a:lnSpc>
              <a:spcAft>
                <a:spcPts val="800"/>
              </a:spcAft>
              <a:buNone/>
            </a:pPr>
            <a:r>
              <a:rPr lang="en-US" sz="900" dirty="0">
                <a:solidFill>
                  <a:srgbClr val="667686"/>
                </a:solidFill>
                <a:latin typeface="Arial" panose="020B0604020202020204" pitchFamily="34" charset="0"/>
                <a:cs typeface="Arial" panose="020B0604020202020204" pitchFamily="34" charset="0"/>
              </a:rPr>
              <a:t>Copyright © 2020 Orion Systems Integrators, LLC.</a:t>
            </a:r>
          </a:p>
        </p:txBody>
      </p:sp>
      <p:pic>
        <p:nvPicPr>
          <p:cNvPr id="20" name="Picture 19">
            <a:extLst>
              <a:ext uri="{FF2B5EF4-FFF2-40B4-BE49-F238E27FC236}">
                <a16:creationId xmlns:a16="http://schemas.microsoft.com/office/drawing/2014/main" id="{73E40031-11D0-43D2-9FA4-4700A610847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black">
          <a:xfrm>
            <a:off x="5682343" y="1200150"/>
            <a:ext cx="1881542" cy="408398"/>
          </a:xfrm>
          <a:prstGeom prst="rect">
            <a:avLst/>
          </a:prstGeom>
          <a:noFill/>
        </p:spPr>
      </p:pic>
      <p:cxnSp>
        <p:nvCxnSpPr>
          <p:cNvPr id="21" name="Straight Connector 20">
            <a:extLst>
              <a:ext uri="{FF2B5EF4-FFF2-40B4-BE49-F238E27FC236}">
                <a16:creationId xmlns:a16="http://schemas.microsoft.com/office/drawing/2014/main" id="{5C480049-24BA-4EC8-A200-CDE0581285B4}"/>
              </a:ext>
            </a:extLst>
          </p:cNvPr>
          <p:cNvCxnSpPr>
            <a:cxnSpLocks/>
          </p:cNvCxnSpPr>
          <p:nvPr userDrawn="1"/>
        </p:nvCxnSpPr>
        <p:spPr>
          <a:xfrm>
            <a:off x="1322070" y="3796348"/>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Shape 1047">
            <a:extLst>
              <a:ext uri="{FF2B5EF4-FFF2-40B4-BE49-F238E27FC236}">
                <a16:creationId xmlns:a16="http://schemas.microsoft.com/office/drawing/2014/main" id="{E4D1966A-BB78-4F5C-94B1-44D428EB217C}"/>
              </a:ext>
            </a:extLst>
          </p:cNvPr>
          <p:cNvSpPr txBox="1">
            <a:spLocks noGrp="1"/>
          </p:cNvSpPr>
          <p:nvPr>
            <p:ph type="body" idx="11" hasCustomPrompt="1"/>
          </p:nvPr>
        </p:nvSpPr>
        <p:spPr>
          <a:xfrm>
            <a:off x="1333500" y="4471274"/>
            <a:ext cx="3825875" cy="2880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dirty="0"/>
              <a:t>Title</a:t>
            </a:r>
          </a:p>
        </p:txBody>
      </p:sp>
      <p:sp>
        <p:nvSpPr>
          <p:cNvPr id="23" name="Shape 1047">
            <a:extLst>
              <a:ext uri="{FF2B5EF4-FFF2-40B4-BE49-F238E27FC236}">
                <a16:creationId xmlns:a16="http://schemas.microsoft.com/office/drawing/2014/main" id="{0E890349-D0CF-4DDE-B994-7F13CFAD5DFC}"/>
              </a:ext>
            </a:extLst>
          </p:cNvPr>
          <p:cNvSpPr txBox="1">
            <a:spLocks noGrp="1"/>
          </p:cNvSpPr>
          <p:nvPr>
            <p:ph type="body" idx="12" hasCustomPrompt="1"/>
          </p:nvPr>
        </p:nvSpPr>
        <p:spPr>
          <a:xfrm>
            <a:off x="1333500" y="4776630"/>
            <a:ext cx="3825875" cy="2880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dirty="0"/>
              <a:t>email@orioninc.com</a:t>
            </a:r>
          </a:p>
        </p:txBody>
      </p:sp>
      <p:sp>
        <p:nvSpPr>
          <p:cNvPr id="24" name="Shape 1047">
            <a:extLst>
              <a:ext uri="{FF2B5EF4-FFF2-40B4-BE49-F238E27FC236}">
                <a16:creationId xmlns:a16="http://schemas.microsoft.com/office/drawing/2014/main" id="{282AA453-A754-44B4-A30C-6D7F141886F1}"/>
              </a:ext>
            </a:extLst>
          </p:cNvPr>
          <p:cNvSpPr txBox="1">
            <a:spLocks noGrp="1"/>
          </p:cNvSpPr>
          <p:nvPr>
            <p:ph type="body" idx="13" hasCustomPrompt="1"/>
          </p:nvPr>
        </p:nvSpPr>
        <p:spPr>
          <a:xfrm>
            <a:off x="1333500" y="5081986"/>
            <a:ext cx="3825875" cy="2880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dirty="0"/>
              <a:t>123.456.7890</a:t>
            </a:r>
          </a:p>
        </p:txBody>
      </p:sp>
      <p:sp>
        <p:nvSpPr>
          <p:cNvPr id="25" name="TextBox 24">
            <a:extLst>
              <a:ext uri="{FF2B5EF4-FFF2-40B4-BE49-F238E27FC236}">
                <a16:creationId xmlns:a16="http://schemas.microsoft.com/office/drawing/2014/main" id="{0C83B729-C259-437A-8677-3F9B5C74A120}"/>
              </a:ext>
            </a:extLst>
          </p:cNvPr>
          <p:cNvSpPr txBox="1"/>
          <p:nvPr userDrawn="1"/>
        </p:nvSpPr>
        <p:spPr>
          <a:xfrm>
            <a:off x="1333500" y="5547360"/>
            <a:ext cx="3825875" cy="203133"/>
          </a:xfrm>
          <a:prstGeom prst="rect">
            <a:avLst/>
          </a:prstGeom>
          <a:noFill/>
          <a:ln>
            <a:noFill/>
          </a:ln>
        </p:spPr>
        <p:txBody>
          <a:bodyPr wrap="square" lIns="0" tIns="0" rIns="0" bIns="0" rtlCol="0">
            <a:spAutoFit/>
          </a:bodyPr>
          <a:lstStyle/>
          <a:p>
            <a:pPr algn="l">
              <a:lnSpc>
                <a:spcPct val="110000"/>
              </a:lnSpc>
              <a:spcBef>
                <a:spcPts val="400"/>
              </a:spcBef>
              <a:spcAft>
                <a:spcPts val="400"/>
              </a:spcAft>
            </a:pPr>
            <a:r>
              <a:rPr lang="en-IN" sz="1200" dirty="0">
                <a:solidFill>
                  <a:schemeClr val="bg1"/>
                </a:solidFill>
              </a:rPr>
              <a:t>orioninc.com</a:t>
            </a:r>
            <a:endParaRPr lang="en-US" sz="1200" dirty="0">
              <a:solidFill>
                <a:schemeClr val="bg1"/>
              </a:solidFill>
            </a:endParaRPr>
          </a:p>
        </p:txBody>
      </p:sp>
    </p:spTree>
    <p:extLst>
      <p:ext uri="{BB962C8B-B14F-4D97-AF65-F5344CB8AC3E}">
        <p14:creationId xmlns:p14="http://schemas.microsoft.com/office/powerpoint/2010/main" val="249020134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 White">
    <p:spTree>
      <p:nvGrpSpPr>
        <p:cNvPr id="1" name="Shape 186"/>
        <p:cNvGrpSpPr/>
        <p:nvPr/>
      </p:nvGrpSpPr>
      <p:grpSpPr>
        <a:xfrm>
          <a:off x="0" y="0"/>
          <a:ext cx="0" cy="0"/>
          <a:chOff x="0" y="0"/>
          <a:chExt cx="0" cy="0"/>
        </a:xfrm>
      </p:grpSpPr>
      <p:sp>
        <p:nvSpPr>
          <p:cNvPr id="6" name="TextBox 5"/>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8"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2036624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ext Wid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384304265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 White">
    <p:bg>
      <p:bgPr>
        <a:solidFill>
          <a:schemeClr val="tx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bg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edit Master title style</a:t>
            </a:r>
            <a:endParaRPr lang="en-IN" dirty="0"/>
          </a:p>
        </p:txBody>
      </p:sp>
      <p:pic>
        <p:nvPicPr>
          <p:cNvPr id="6" name="Picture 5">
            <a:extLst>
              <a:ext uri="{FF2B5EF4-FFF2-40B4-BE49-F238E27FC236}">
                <a16:creationId xmlns:a16="http://schemas.microsoft.com/office/drawing/2014/main" id="{8A087FAA-A2DA-AA4C-9A37-E342B394D43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73525" y="951955"/>
            <a:ext cx="2479823" cy="535548"/>
          </a:xfrm>
          <a:prstGeom prst="rect">
            <a:avLst/>
          </a:prstGeom>
          <a:noFill/>
        </p:spPr>
      </p:pic>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100" cap="all" spc="200" baseline="0">
                <a:solidFill>
                  <a:schemeClr val="accent1"/>
                </a:solidFill>
              </a:defRPr>
            </a:lvl1pPr>
          </a:lstStyle>
          <a:p>
            <a:pPr lvl="0"/>
            <a:r>
              <a:rPr lang="en-US" dirty="0"/>
              <a:t>CLICK TO EDIT MASTER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bg1"/>
                </a:solidFill>
              </a:defRPr>
            </a:lvl1pPr>
          </a:lstStyle>
          <a:p>
            <a:pPr lvl="0"/>
            <a:r>
              <a:rPr lang="en-US" dirty="0"/>
              <a:t>Presentation Date</a:t>
            </a:r>
          </a:p>
        </p:txBody>
      </p:sp>
      <p:cxnSp>
        <p:nvCxnSpPr>
          <p:cNvPr id="8" name="Straight Connector 7">
            <a:extLst>
              <a:ext uri="{FF2B5EF4-FFF2-40B4-BE49-F238E27FC236}">
                <a16:creationId xmlns:a16="http://schemas.microsoft.com/office/drawing/2014/main" id="{7A4D56B7-FE8A-554E-80AE-47E0785A12DA}"/>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44748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ver - Black">
    <p:bg>
      <p:bgPr>
        <a:solidFill>
          <a:schemeClr val="bg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tx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edit Master title style</a:t>
            </a:r>
            <a:endParaRPr lang="en-IN"/>
          </a:p>
        </p:txBody>
      </p:sp>
      <p:pic>
        <p:nvPicPr>
          <p:cNvPr id="6" name="Picture 5">
            <a:extLst>
              <a:ext uri="{FF2B5EF4-FFF2-40B4-BE49-F238E27FC236}">
                <a16:creationId xmlns:a16="http://schemas.microsoft.com/office/drawing/2014/main" id="{8A087FAA-A2DA-AA4C-9A37-E342B394D43A}"/>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bwMode="black">
          <a:xfrm>
            <a:off x="1373525" y="950601"/>
            <a:ext cx="2479823" cy="538256"/>
          </a:xfrm>
          <a:prstGeom prst="rect">
            <a:avLst/>
          </a:prstGeom>
          <a:noFill/>
        </p:spPr>
      </p:pic>
      <p:cxnSp>
        <p:nvCxnSpPr>
          <p:cNvPr id="7" name="Straight Connector 6">
            <a:extLst>
              <a:ext uri="{FF2B5EF4-FFF2-40B4-BE49-F238E27FC236}">
                <a16:creationId xmlns:a16="http://schemas.microsoft.com/office/drawing/2014/main" id="{B8647E53-A955-E344-A553-E4BFBE177477}"/>
              </a:ext>
            </a:extLst>
          </p:cNvPr>
          <p:cNvCxnSpPr>
            <a:cxnSpLocks/>
          </p:cNvCxnSpPr>
          <p:nvPr/>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200" cap="all" spc="200" baseline="0">
                <a:solidFill>
                  <a:schemeClr val="accent1"/>
                </a:solidFill>
              </a:defRPr>
            </a:lvl1pPr>
          </a:lstStyle>
          <a:p>
            <a:pPr lvl="0"/>
            <a:r>
              <a:rPr lang="en-US"/>
              <a:t>CLICK TO ADD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tx2"/>
                </a:solidFill>
              </a:defRPr>
            </a:lvl1pPr>
          </a:lstStyle>
          <a:p>
            <a:pPr lvl="0"/>
            <a:r>
              <a:rPr lang="en-US"/>
              <a:t>Presentation Date</a:t>
            </a:r>
          </a:p>
        </p:txBody>
      </p:sp>
      <p:pic>
        <p:nvPicPr>
          <p:cNvPr id="8" name="Picture 7">
            <a:extLst>
              <a:ext uri="{FF2B5EF4-FFF2-40B4-BE49-F238E27FC236}">
                <a16:creationId xmlns:a16="http://schemas.microsoft.com/office/drawing/2014/main" id="{DBAD84DE-48FF-9F47-8499-995EA103B50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373525" y="950601"/>
            <a:ext cx="2479823" cy="538256"/>
          </a:xfrm>
          <a:prstGeom prst="rect">
            <a:avLst/>
          </a:prstGeom>
          <a:noFill/>
        </p:spPr>
      </p:pic>
      <p:cxnSp>
        <p:nvCxnSpPr>
          <p:cNvPr id="9" name="Straight Connector 8">
            <a:extLst>
              <a:ext uri="{FF2B5EF4-FFF2-40B4-BE49-F238E27FC236}">
                <a16:creationId xmlns:a16="http://schemas.microsoft.com/office/drawing/2014/main" id="{BBFDA4DA-3461-BA47-B27D-336FCA7F56AB}"/>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89518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ver - White">
    <p:bg>
      <p:bgPr>
        <a:solidFill>
          <a:schemeClr val="tx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bg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edit Master title style</a:t>
            </a:r>
            <a:endParaRPr lang="en-IN"/>
          </a:p>
        </p:txBody>
      </p:sp>
      <p:pic>
        <p:nvPicPr>
          <p:cNvPr id="6" name="Picture 5">
            <a:extLst>
              <a:ext uri="{FF2B5EF4-FFF2-40B4-BE49-F238E27FC236}">
                <a16:creationId xmlns:a16="http://schemas.microsoft.com/office/drawing/2014/main" id="{8A087FAA-A2DA-AA4C-9A37-E342B394D43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73525" y="951955"/>
            <a:ext cx="2479823" cy="535548"/>
          </a:xfrm>
          <a:prstGeom prst="rect">
            <a:avLst/>
          </a:prstGeom>
          <a:noFill/>
        </p:spPr>
      </p:pic>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200" cap="all" spc="200" baseline="0">
                <a:solidFill>
                  <a:schemeClr val="accent1"/>
                </a:solidFill>
              </a:defRPr>
            </a:lvl1pPr>
          </a:lstStyle>
          <a:p>
            <a:pPr lvl="0"/>
            <a:r>
              <a:rPr lang="en-US"/>
              <a:t>CLICK TO EDIT MASTER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bg1"/>
                </a:solidFill>
              </a:defRPr>
            </a:lvl1pPr>
          </a:lstStyle>
          <a:p>
            <a:pPr lvl="0"/>
            <a:r>
              <a:rPr lang="en-US"/>
              <a:t>Presentation Date</a:t>
            </a:r>
          </a:p>
        </p:txBody>
      </p:sp>
      <p:cxnSp>
        <p:nvCxnSpPr>
          <p:cNvPr id="8" name="Straight Connector 7">
            <a:extLst>
              <a:ext uri="{FF2B5EF4-FFF2-40B4-BE49-F238E27FC236}">
                <a16:creationId xmlns:a16="http://schemas.microsoft.com/office/drawing/2014/main" id="{7A4D56B7-FE8A-554E-80AE-47E0785A12DA}"/>
              </a:ext>
            </a:extLst>
          </p:cNvPr>
          <p:cNvCxnSpPr>
            <a:cxnSpLocks/>
          </p:cNvCxnSpPr>
          <p:nvPr/>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7BBE63A-54D5-C84E-AE63-3B34FD41D56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73525" y="951955"/>
            <a:ext cx="2479823" cy="535548"/>
          </a:xfrm>
          <a:prstGeom prst="rect">
            <a:avLst/>
          </a:prstGeom>
          <a:noFill/>
        </p:spPr>
      </p:pic>
      <p:cxnSp>
        <p:nvCxnSpPr>
          <p:cNvPr id="9" name="Straight Connector 8">
            <a:extLst>
              <a:ext uri="{FF2B5EF4-FFF2-40B4-BE49-F238E27FC236}">
                <a16:creationId xmlns:a16="http://schemas.microsoft.com/office/drawing/2014/main" id="{D51F5FD6-6F37-F849-88FC-3497DEEEE56F}"/>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087195"/>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s/Agenda - Black">
    <p:bg>
      <p:bgPr>
        <a:solidFill>
          <a:schemeClr val="tx1"/>
        </a:solidFill>
        <a:effectLst/>
      </p:bgPr>
    </p:bg>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4000" b="0" i="0" u="none" strike="noStrike" cap="none" spc="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add text</a:t>
            </a:r>
            <a:endParaRPr/>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277184798"/>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s/Agenda - White">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4000" b="0" i="0" u="none" strike="noStrike" cap="none" spc="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add text</a:t>
            </a:r>
            <a:endParaRPr/>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003418450"/>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ection Divider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2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TITLE </a:t>
            </a:r>
            <a:endParaRPr lang="en-IN"/>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bg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a:t>Click to Add Section Title</a:t>
            </a:r>
            <a:endParaRPr lang="en-US"/>
          </a:p>
        </p:txBody>
      </p:sp>
      <p:grpSp>
        <p:nvGrpSpPr>
          <p:cNvPr id="7" name="Group 6">
            <a:extLst>
              <a:ext uri="{FF2B5EF4-FFF2-40B4-BE49-F238E27FC236}">
                <a16:creationId xmlns:a16="http://schemas.microsoft.com/office/drawing/2014/main" id="{8FF8E2A8-5091-114D-A239-54404EDD69AC}"/>
              </a:ext>
            </a:extLst>
          </p:cNvPr>
          <p:cNvGrpSpPr/>
          <p:nvPr/>
        </p:nvGrpSpPr>
        <p:grpSpPr bwMode="black">
          <a:xfrm>
            <a:off x="-2477006" y="951186"/>
            <a:ext cx="7970296" cy="4955628"/>
            <a:chOff x="-2477006" y="951186"/>
            <a:chExt cx="7970296" cy="4955628"/>
          </a:xfrm>
          <a:solidFill>
            <a:schemeClr val="bg1"/>
          </a:solidFill>
        </p:grpSpPr>
        <p:sp>
          <p:nvSpPr>
            <p:cNvPr id="8" name="Parallelogram 7">
              <a:extLst>
                <a:ext uri="{FF2B5EF4-FFF2-40B4-BE49-F238E27FC236}">
                  <a16:creationId xmlns:a16="http://schemas.microsoft.com/office/drawing/2014/main" id="{E77DB37B-7108-9D44-8B2E-4425A70FAB20}"/>
                </a:ext>
              </a:extLst>
            </p:cNvPr>
            <p:cNvSpPr/>
            <p:nvPr/>
          </p:nvSpPr>
          <p:spPr bwMode="black">
            <a:xfrm>
              <a:off x="2389726" y="987972"/>
              <a:ext cx="3103564" cy="4918842"/>
            </a:xfrm>
            <a:prstGeom prst="parallelogram">
              <a:avLst>
                <a:gd name="adj" fmla="val 54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Block Arc 8">
              <a:extLst>
                <a:ext uri="{FF2B5EF4-FFF2-40B4-BE49-F238E27FC236}">
                  <a16:creationId xmlns:a16="http://schemas.microsoft.com/office/drawing/2014/main" id="{06B6E701-432D-8543-BD0A-0E9766DBC6C3}"/>
                </a:ext>
              </a:extLst>
            </p:cNvPr>
            <p:cNvSpPr/>
            <p:nvPr/>
          </p:nvSpPr>
          <p:spPr bwMode="black">
            <a:xfrm rot="5400000">
              <a:off x="-2477006" y="951186"/>
              <a:ext cx="4955627" cy="4955627"/>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grpSp>
        <p:nvGrpSpPr>
          <p:cNvPr id="12" name="Group 11">
            <a:extLst>
              <a:ext uri="{FF2B5EF4-FFF2-40B4-BE49-F238E27FC236}">
                <a16:creationId xmlns:a16="http://schemas.microsoft.com/office/drawing/2014/main" id="{FF226791-3665-7444-A494-FEF5A3B29A51}"/>
              </a:ext>
            </a:extLst>
          </p:cNvPr>
          <p:cNvGrpSpPr/>
          <p:nvPr userDrawn="1"/>
        </p:nvGrpSpPr>
        <p:grpSpPr>
          <a:xfrm>
            <a:off x="-2477006" y="951186"/>
            <a:ext cx="7970296" cy="4955628"/>
            <a:chOff x="-2477006" y="951186"/>
            <a:chExt cx="7970296" cy="4955628"/>
          </a:xfrm>
          <a:solidFill>
            <a:schemeClr val="bg1"/>
          </a:solidFill>
        </p:grpSpPr>
        <p:sp>
          <p:nvSpPr>
            <p:cNvPr id="13" name="Parallelogram 12">
              <a:extLst>
                <a:ext uri="{FF2B5EF4-FFF2-40B4-BE49-F238E27FC236}">
                  <a16:creationId xmlns:a16="http://schemas.microsoft.com/office/drawing/2014/main" id="{8B17B7A7-EAC5-EB49-BEA9-74A0383BD879}"/>
                </a:ext>
              </a:extLst>
            </p:cNvPr>
            <p:cNvSpPr/>
            <p:nvPr/>
          </p:nvSpPr>
          <p:spPr>
            <a:xfrm>
              <a:off x="2389726" y="987972"/>
              <a:ext cx="3103564" cy="4918842"/>
            </a:xfrm>
            <a:prstGeom prst="parallelogram">
              <a:avLst>
                <a:gd name="adj" fmla="val 54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DE96D5D8-169F-E34B-8F2A-8B67AC0F8576}"/>
                </a:ext>
              </a:extLst>
            </p:cNvPr>
            <p:cNvSpPr/>
            <p:nvPr/>
          </p:nvSpPr>
          <p:spPr>
            <a:xfrm rot="5400000">
              <a:off x="-2477006" y="951186"/>
              <a:ext cx="4955627" cy="4955627"/>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Tree>
    <p:extLst>
      <p:ext uri="{BB962C8B-B14F-4D97-AF65-F5344CB8AC3E}">
        <p14:creationId xmlns:p14="http://schemas.microsoft.com/office/powerpoint/2010/main" val="152860100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2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TITLE</a:t>
            </a:r>
            <a:endParaRPr lang="en-IN"/>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tx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a:t>Click to Add Section Title</a:t>
            </a:r>
            <a:endParaRPr lang="en-US"/>
          </a:p>
        </p:txBody>
      </p:sp>
      <p:grpSp>
        <p:nvGrpSpPr>
          <p:cNvPr id="4" name="Group 3">
            <a:extLst>
              <a:ext uri="{FF2B5EF4-FFF2-40B4-BE49-F238E27FC236}">
                <a16:creationId xmlns:a16="http://schemas.microsoft.com/office/drawing/2014/main" id="{E5401AA7-C988-E24C-B380-852C86079C49}"/>
              </a:ext>
            </a:extLst>
          </p:cNvPr>
          <p:cNvGrpSpPr/>
          <p:nvPr/>
        </p:nvGrpSpPr>
        <p:grpSpPr>
          <a:xfrm>
            <a:off x="-2488436" y="951186"/>
            <a:ext cx="7970296" cy="4955628"/>
            <a:chOff x="-2477006" y="951186"/>
            <a:chExt cx="7970296" cy="4955628"/>
          </a:xfrm>
          <a:solidFill>
            <a:srgbClr val="F4F8FA"/>
          </a:solidFill>
        </p:grpSpPr>
        <p:sp>
          <p:nvSpPr>
            <p:cNvPr id="5" name="Parallelogram 4">
              <a:extLst>
                <a:ext uri="{FF2B5EF4-FFF2-40B4-BE49-F238E27FC236}">
                  <a16:creationId xmlns:a16="http://schemas.microsoft.com/office/drawing/2014/main" id="{5D59B5FE-21DC-C049-938A-4BFF6DF82416}"/>
                </a:ext>
              </a:extLst>
            </p:cNvPr>
            <p:cNvSpPr/>
            <p:nvPr/>
          </p:nvSpPr>
          <p:spPr>
            <a:xfrm>
              <a:off x="2389726" y="987972"/>
              <a:ext cx="3103564" cy="4918842"/>
            </a:xfrm>
            <a:prstGeom prst="parallelogram">
              <a:avLst>
                <a:gd name="adj" fmla="val 544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Block Arc 5">
              <a:extLst>
                <a:ext uri="{FF2B5EF4-FFF2-40B4-BE49-F238E27FC236}">
                  <a16:creationId xmlns:a16="http://schemas.microsoft.com/office/drawing/2014/main" id="{287BF6CC-F331-2F4E-8B02-09D778D9B716}"/>
                </a:ext>
              </a:extLst>
            </p:cNvPr>
            <p:cNvSpPr/>
            <p:nvPr/>
          </p:nvSpPr>
          <p:spPr>
            <a:xfrm rot="5400000">
              <a:off x="-2477006" y="951186"/>
              <a:ext cx="4955627" cy="4955627"/>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grpSp>
        <p:nvGrpSpPr>
          <p:cNvPr id="10" name="Group 9">
            <a:extLst>
              <a:ext uri="{FF2B5EF4-FFF2-40B4-BE49-F238E27FC236}">
                <a16:creationId xmlns:a16="http://schemas.microsoft.com/office/drawing/2014/main" id="{CD4809C4-3E3D-6548-84EB-68833B7007E1}"/>
              </a:ext>
            </a:extLst>
          </p:cNvPr>
          <p:cNvGrpSpPr/>
          <p:nvPr userDrawn="1"/>
        </p:nvGrpSpPr>
        <p:grpSpPr>
          <a:xfrm>
            <a:off x="-2488436" y="951186"/>
            <a:ext cx="7970296" cy="4955628"/>
            <a:chOff x="-2477006" y="951186"/>
            <a:chExt cx="7970296" cy="4955628"/>
          </a:xfrm>
          <a:solidFill>
            <a:srgbClr val="F4F8FA"/>
          </a:solidFill>
        </p:grpSpPr>
        <p:sp>
          <p:nvSpPr>
            <p:cNvPr id="11" name="Parallelogram 10">
              <a:extLst>
                <a:ext uri="{FF2B5EF4-FFF2-40B4-BE49-F238E27FC236}">
                  <a16:creationId xmlns:a16="http://schemas.microsoft.com/office/drawing/2014/main" id="{402BD812-EB30-6949-BF31-3A81D5FA9423}"/>
                </a:ext>
              </a:extLst>
            </p:cNvPr>
            <p:cNvSpPr/>
            <p:nvPr/>
          </p:nvSpPr>
          <p:spPr>
            <a:xfrm>
              <a:off x="2389726" y="987972"/>
              <a:ext cx="3103564" cy="4918842"/>
            </a:xfrm>
            <a:prstGeom prst="parallelogram">
              <a:avLst>
                <a:gd name="adj" fmla="val 544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Block Arc 11">
              <a:extLst>
                <a:ext uri="{FF2B5EF4-FFF2-40B4-BE49-F238E27FC236}">
                  <a16:creationId xmlns:a16="http://schemas.microsoft.com/office/drawing/2014/main" id="{2332629C-B5D9-3642-B0CB-1C9103F2BE7E}"/>
                </a:ext>
              </a:extLst>
            </p:cNvPr>
            <p:cNvSpPr/>
            <p:nvPr/>
          </p:nvSpPr>
          <p:spPr>
            <a:xfrm rot="5400000">
              <a:off x="-2477006" y="951186"/>
              <a:ext cx="4955627" cy="4955627"/>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Tree>
    <p:extLst>
      <p:ext uri="{BB962C8B-B14F-4D97-AF65-F5344CB8AC3E}">
        <p14:creationId xmlns:p14="http://schemas.microsoft.com/office/powerpoint/2010/main" val="261360151"/>
      </p:ext>
    </p:extLst>
  </p:cSld>
  <p:clrMapOvr>
    <a:masterClrMapping/>
  </p:clrMapOvr>
  <p:hf hdr="0" dt="0"/>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ubsection Divider - Black">
    <p:bg>
      <p:bgPr>
        <a:solidFill>
          <a:srgbClr val="161616"/>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200" b="0" i="0" spc="200" baseline="0">
                <a:solidFill>
                  <a:srgbClr val="26C3F3"/>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7265BAA9-7A62-4B77-96D2-A1794B89D3D6}"/>
              </a:ext>
            </a:extLst>
          </p:cNvPr>
          <p:cNvPicPr>
            <a:picLocks noChangeAspect="1"/>
          </p:cNvPicPr>
          <p:nvPr/>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pic>
        <p:nvPicPr>
          <p:cNvPr id="10" name="Picture 9">
            <a:extLst>
              <a:ext uri="{FF2B5EF4-FFF2-40B4-BE49-F238E27FC236}">
                <a16:creationId xmlns:a16="http://schemas.microsoft.com/office/drawing/2014/main" id="{BA34F4F8-E735-1042-B721-D39D67CCD1B4}"/>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222073574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ub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200" b="0" i="0" cap="all" spc="200" baseline="0">
                <a:solidFill>
                  <a:schemeClr val="accent1"/>
                </a:solidFill>
                <a:latin typeface="Arial" panose="020B0604020202020204" pitchFamily="34" charset="0"/>
                <a:cs typeface="Arial" panose="020B0604020202020204" pitchFamily="34" charset="0"/>
              </a:defRPr>
            </a:lvl1pPr>
          </a:lstStyle>
          <a:p>
            <a:pPr lvl="0"/>
            <a:r>
              <a:rPr lang="en-US"/>
              <a:t>CLICK TO ADD TITLE</a:t>
            </a:r>
          </a:p>
        </p:txBody>
      </p:sp>
      <p:sp>
        <p:nvSpPr>
          <p:cNvPr id="5" name="TextBox 4"/>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9F24766D-B087-41D4-8142-9DAE059C0192}"/>
              </a:ext>
            </a:extLst>
          </p:cNvPr>
          <p:cNvPicPr>
            <a:picLocks noChangeAspect="1"/>
          </p:cNvPicPr>
          <p:nvPr/>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331472066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Wid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2702839010"/>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Wide - Black">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chemeClr val="bg1"/>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C43647DC-AE05-CB48-90D8-5CB660F8A819}"/>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a:extLst>
              <a:ext uri="{FF2B5EF4-FFF2-40B4-BE49-F238E27FC236}">
                <a16:creationId xmlns:a16="http://schemas.microsoft.com/office/drawing/2014/main" id="{4D3B7B19-C477-7F43-8F8C-9C7E5354255C}"/>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9610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s/Agenda">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4000" b="0" i="0" u="none" strike="noStrike" cap="none" spc="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dirty="0"/>
              <a:t>Click to add text</a:t>
            </a:r>
            <a:endParaRPr dirty="0"/>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dirty="0"/>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41470392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List 1">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843588" y="1614488"/>
            <a:ext cx="5738811" cy="1809748"/>
          </a:xfrm>
        </p:spPr>
        <p:txBody>
          <a:bodyPr>
            <a:normAutofit/>
          </a:bodyPr>
          <a:lstStyle>
            <a:lvl1pPr marL="8467" indent="0">
              <a:buClr>
                <a:schemeClr val="bg1">
                  <a:lumMod val="75000"/>
                </a:schemeClr>
              </a:buClr>
              <a:buNone/>
              <a:tabLst/>
              <a:defRPr sz="20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7"/>
            <a:ext cx="2543175" cy="1809751"/>
          </a:xfrm>
        </p:spPr>
        <p:txBody>
          <a:bodyPr>
            <a:normAutofit/>
          </a:bodyPr>
          <a:lstStyle>
            <a:lvl1pPr marL="0" indent="0">
              <a:lnSpc>
                <a:spcPct val="90000"/>
              </a:lnSpc>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8" name="Straight Connector 7">
            <a:extLst>
              <a:ext uri="{FF2B5EF4-FFF2-40B4-BE49-F238E27FC236}">
                <a16:creationId xmlns:a16="http://schemas.microsoft.com/office/drawing/2014/main" id="{6F0B6E7B-2062-2E4D-8D67-815DDE8C4B51}"/>
              </a:ext>
            </a:extLst>
          </p:cNvPr>
          <p:cNvCxnSpPr>
            <a:cxnSpLocks/>
          </p:cNvCxnSpPr>
          <p:nvPr/>
        </p:nvCxnSpPr>
        <p:spPr>
          <a:xfrm>
            <a:off x="2324100" y="1414463"/>
            <a:ext cx="9264925"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10" name="Title 2">
            <a:extLst>
              <a:ext uri="{FF2B5EF4-FFF2-40B4-BE49-F238E27FC236}">
                <a16:creationId xmlns:a16="http://schemas.microsoft.com/office/drawing/2014/main" id="{2BB4D2F5-6CA9-EA42-999C-3EABDF174721}"/>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3" name="TextBox 12"/>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4" name="Rectangle 13"/>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731619719"/>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ist 1 - White">
    <p:bg>
      <p:bgPr>
        <a:solidFill>
          <a:schemeClr val="bg1"/>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843588" y="1614488"/>
            <a:ext cx="5738811" cy="1809748"/>
          </a:xfrm>
        </p:spPr>
        <p:txBody>
          <a:bodyPr>
            <a:noAutofit/>
          </a:bodyPr>
          <a:lstStyle>
            <a:lvl1pPr marL="8467" indent="0">
              <a:buClr>
                <a:schemeClr val="bg1">
                  <a:lumMod val="75000"/>
                </a:schemeClr>
              </a:buClr>
              <a:buNone/>
              <a:tabLst/>
              <a:defRPr sz="2000" b="0" i="0">
                <a:solidFill>
                  <a:schemeClr val="tx2"/>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7"/>
            <a:ext cx="2543175" cy="1809751"/>
          </a:xfrm>
        </p:spPr>
        <p:txBody>
          <a:bodyPr>
            <a:noAutofit/>
          </a:bodyPr>
          <a:lstStyle>
            <a:lvl1pPr marL="0" indent="0">
              <a:lnSpc>
                <a:spcPct val="90000"/>
              </a:lnSpc>
              <a:buNone/>
              <a:defRPr sz="2800" b="1">
                <a:solidFill>
                  <a:schemeClr val="tx2"/>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8" name="Straight Connector 7">
            <a:extLst>
              <a:ext uri="{FF2B5EF4-FFF2-40B4-BE49-F238E27FC236}">
                <a16:creationId xmlns:a16="http://schemas.microsoft.com/office/drawing/2014/main" id="{6F0B6E7B-2062-2E4D-8D67-815DDE8C4B51}"/>
              </a:ext>
            </a:extLst>
          </p:cNvPr>
          <p:cNvCxnSpPr>
            <a:cxnSpLocks/>
          </p:cNvCxnSpPr>
          <p:nvPr/>
        </p:nvCxnSpPr>
        <p:spPr>
          <a:xfrm>
            <a:off x="2324100" y="1414463"/>
            <a:ext cx="9264925"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10" name="Title 2">
            <a:extLst>
              <a:ext uri="{FF2B5EF4-FFF2-40B4-BE49-F238E27FC236}">
                <a16:creationId xmlns:a16="http://schemas.microsoft.com/office/drawing/2014/main" id="{2C26632F-4CB1-0A49-92A9-FA925671D185}"/>
              </a:ext>
            </a:extLst>
          </p:cNvPr>
          <p:cNvSpPr>
            <a:spLocks noGrp="1"/>
          </p:cNvSpPr>
          <p:nvPr>
            <p:ph type="title"/>
          </p:nvPr>
        </p:nvSpPr>
        <p:spPr>
          <a:xfrm>
            <a:off x="609599" y="460376"/>
            <a:ext cx="10972799" cy="252000"/>
          </a:xfrm>
        </p:spPr>
        <p:txBody>
          <a:bodyPr/>
          <a:lstStyle>
            <a:lvl1pPr>
              <a:defRPr cap="all" baseline="0">
                <a:solidFill>
                  <a:schemeClr val="tx1"/>
                </a:solidFill>
              </a:defRPr>
            </a:lvl1pPr>
          </a:lstStyle>
          <a:p>
            <a:r>
              <a:rPr lang="en-US"/>
              <a:t>Click to edit Master title style</a:t>
            </a:r>
          </a:p>
        </p:txBody>
      </p:sp>
      <p:sp>
        <p:nvSpPr>
          <p:cNvPr id="9" name="TextBox 8"/>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2" name="Rectangle 11"/>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841276115"/>
      </p:ext>
    </p:extLst>
  </p:cSld>
  <p:clrMapOvr>
    <a:masterClrMapping/>
  </p:clrMapOvr>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ist 2">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443538" y="1614488"/>
            <a:ext cx="5738811" cy="1928812"/>
          </a:xfrm>
        </p:spPr>
        <p:txBody>
          <a:bodyPr>
            <a:noAutofit/>
          </a:bodyPr>
          <a:lstStyle>
            <a:lvl1pPr marL="8467" indent="0">
              <a:buClr>
                <a:schemeClr val="bg1">
                  <a:lumMod val="75000"/>
                </a:schemeClr>
              </a:buClr>
              <a:buNone/>
              <a:tabLst/>
              <a:defRPr sz="16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8"/>
            <a:ext cx="2732532" cy="1930862"/>
          </a:xfrm>
        </p:spPr>
        <p:txBody>
          <a:bodyPr>
            <a:noAutofit/>
          </a:bodyPr>
          <a:lstStyle>
            <a:lvl1pPr marL="0" indent="0">
              <a:lnSpc>
                <a:spcPct val="90000"/>
              </a:lnSpc>
              <a:spcAft>
                <a:spcPts val="1000"/>
              </a:spcAft>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7" name="Straight Connector 6">
            <a:extLst>
              <a:ext uri="{FF2B5EF4-FFF2-40B4-BE49-F238E27FC236}">
                <a16:creationId xmlns:a16="http://schemas.microsoft.com/office/drawing/2014/main" id="{71E6C4CF-46BB-474F-B192-13BE80E80C57}"/>
              </a:ext>
            </a:extLst>
          </p:cNvPr>
          <p:cNvCxnSpPr>
            <a:cxnSpLocks/>
          </p:cNvCxnSpPr>
          <p:nvPr/>
        </p:nvCxnSpPr>
        <p:spPr>
          <a:xfrm>
            <a:off x="2324100" y="1414463"/>
            <a:ext cx="8858249"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8C911E-E740-8349-9E5D-24F713A06349}"/>
              </a:ext>
            </a:extLst>
          </p:cNvPr>
          <p:cNvCxnSpPr>
            <a:cxnSpLocks/>
          </p:cNvCxnSpPr>
          <p:nvPr/>
        </p:nvCxnSpPr>
        <p:spPr>
          <a:xfrm>
            <a:off x="2324100" y="4173475"/>
            <a:ext cx="8858249"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556D0DE9-18ED-FD46-98C3-2C8314710F24}"/>
              </a:ext>
            </a:extLst>
          </p:cNvPr>
          <p:cNvSpPr>
            <a:spLocks noGrp="1"/>
          </p:cNvSpPr>
          <p:nvPr>
            <p:ph type="body" sz="quarter" idx="16"/>
          </p:nvPr>
        </p:nvSpPr>
        <p:spPr>
          <a:xfrm>
            <a:off x="5443538" y="4374252"/>
            <a:ext cx="5738811" cy="1928812"/>
          </a:xfrm>
        </p:spPr>
        <p:txBody>
          <a:bodyPr>
            <a:noAutofit/>
          </a:bodyPr>
          <a:lstStyle>
            <a:lvl1pPr marL="8467" indent="0">
              <a:buClr>
                <a:schemeClr val="bg1">
                  <a:lumMod val="75000"/>
                </a:schemeClr>
              </a:buClr>
              <a:buNone/>
              <a:tabLst/>
              <a:defRPr sz="16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10" name="Text Placeholder 3">
            <a:extLst>
              <a:ext uri="{FF2B5EF4-FFF2-40B4-BE49-F238E27FC236}">
                <a16:creationId xmlns:a16="http://schemas.microsoft.com/office/drawing/2014/main" id="{104B3626-0ACA-BC42-A0D9-507023166E06}"/>
              </a:ext>
            </a:extLst>
          </p:cNvPr>
          <p:cNvSpPr>
            <a:spLocks noGrp="1"/>
          </p:cNvSpPr>
          <p:nvPr>
            <p:ph type="body" sz="quarter" idx="17"/>
          </p:nvPr>
        </p:nvSpPr>
        <p:spPr>
          <a:xfrm>
            <a:off x="2324100" y="4374252"/>
            <a:ext cx="2732532" cy="1930862"/>
          </a:xfrm>
        </p:spPr>
        <p:txBody>
          <a:bodyPr>
            <a:noAutofit/>
          </a:bodyPr>
          <a:lstStyle>
            <a:lvl1pPr marL="0" indent="0">
              <a:lnSpc>
                <a:spcPct val="90000"/>
              </a:lnSpc>
              <a:spcAft>
                <a:spcPts val="1000"/>
              </a:spcAft>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sp>
        <p:nvSpPr>
          <p:cNvPr id="12" name="Title 2">
            <a:extLst>
              <a:ext uri="{FF2B5EF4-FFF2-40B4-BE49-F238E27FC236}">
                <a16:creationId xmlns:a16="http://schemas.microsoft.com/office/drawing/2014/main" id="{208A2E89-2C79-CA43-A12D-377DFF475EB5}"/>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4" name="TextBox 13"/>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5" name="Rectangle 14"/>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772870220"/>
      </p:ext>
    </p:extLst>
  </p:cSld>
  <p:clrMapOvr>
    <a:masterClrMapping/>
  </p:clrMapOvr>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 Statement  - Whit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1617341"/>
            <a:ext cx="10972800" cy="4567149"/>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534609830"/>
      </p:ext>
    </p:extLst>
  </p:cSld>
  <p:clrMapOvr>
    <a:masterClrMapping/>
  </p:clrMapOvr>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nk - Black">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8" name="Rectangle 7"/>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bg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803735184"/>
      </p:ext>
    </p:extLst>
  </p:cSld>
  <p:clrMapOvr>
    <a:masterClrMapping/>
  </p:clrMapOvr>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ext Narrow - Right - White">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875071"/>
            <a:ext cx="3060000" cy="5299588"/>
          </a:xfrm>
        </p:spPr>
        <p:txBody>
          <a:bodyPr lIns="72000" tIns="72000" rIns="72000" bIns="72000"/>
          <a:lstStyle>
            <a:lvl1pPr marL="228600" indent="-228600">
              <a:spcBef>
                <a:spcPts val="400"/>
              </a:spcBef>
              <a:spcAft>
                <a:spcPts val="400"/>
              </a:spcAft>
              <a:defRPr sz="1800">
                <a:solidFill>
                  <a:srgbClr val="3A3D49"/>
                </a:solidFill>
              </a:defRPr>
            </a:lvl1pPr>
            <a:lvl2pPr marL="460800" indent="-228600">
              <a:spcBef>
                <a:spcPts val="400"/>
              </a:spcBef>
              <a:spcAft>
                <a:spcPts val="400"/>
              </a:spcAft>
              <a:buFont typeface="Arial" panose="020B0604020202020204" pitchFamily="34" charset="0"/>
              <a:buChar char="–"/>
              <a:defRPr sz="1800">
                <a:solidFill>
                  <a:srgbClr val="3A3D49"/>
                </a:solidFill>
              </a:defRPr>
            </a:lvl2pPr>
            <a:lvl3pPr marL="691200" indent="-228600">
              <a:spcBef>
                <a:spcPts val="400"/>
              </a:spcBef>
              <a:spcAft>
                <a:spcPts val="400"/>
              </a:spcAft>
              <a:buFont typeface="Courier New" panose="02070309020205020404" pitchFamily="49" charset="0"/>
              <a:buChar char="o"/>
              <a:defRPr sz="1800">
                <a:solidFill>
                  <a:srgbClr val="3A3D49"/>
                </a:solidFill>
              </a:defRPr>
            </a:lvl3pPr>
            <a:lvl4pPr marL="921600" indent="-230188">
              <a:spcBef>
                <a:spcPts val="400"/>
              </a:spcBef>
              <a:spcAft>
                <a:spcPts val="400"/>
              </a:spcAft>
              <a:buFont typeface="Arial" panose="020B0604020202020204" pitchFamily="34" charset="0"/>
              <a:buChar char="–"/>
              <a:defRPr sz="1800">
                <a:solidFill>
                  <a:srgbClr val="3A3D49"/>
                </a:solidFill>
              </a:defRPr>
            </a:lvl4pPr>
            <a:lvl5pPr marL="1152000" indent="-230188">
              <a:spcBef>
                <a:spcPts val="400"/>
              </a:spcBef>
              <a:spcAft>
                <a:spcPts val="400"/>
              </a:spcAft>
              <a:buFont typeface="Arial" panose="020B0604020202020204" pitchFamily="34" charset="0"/>
              <a:buChar char="•"/>
              <a:tabLst/>
              <a:defRPr sz="18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9977551"/>
      </p:ext>
    </p:extLst>
  </p:cSld>
  <p:clrMapOvr>
    <a:masterClrMapping/>
  </p:clrMapOvr>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Narrow - Right - Grey">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0" name="Text Placeholder 8"/>
          <p:cNvSpPr>
            <a:spLocks noGrp="1"/>
          </p:cNvSpPr>
          <p:nvPr>
            <p:ph type="body" sz="quarter" idx="21"/>
          </p:nvPr>
        </p:nvSpPr>
        <p:spPr>
          <a:xfrm>
            <a:off x="8522398" y="875071"/>
            <a:ext cx="3060000" cy="5299588"/>
          </a:xfrm>
        </p:spPr>
        <p:txBody>
          <a:bodyPr lIns="72000" tIns="72000" rIns="72000" bIns="72000"/>
          <a:lstStyle>
            <a:lvl1pPr marL="228600" indent="-228600">
              <a:spcBef>
                <a:spcPts val="400"/>
              </a:spcBef>
              <a:spcAft>
                <a:spcPts val="400"/>
              </a:spcAft>
              <a:defRPr sz="1800">
                <a:solidFill>
                  <a:schemeClr val="bg1"/>
                </a:solidFill>
              </a:defRPr>
            </a:lvl1pPr>
            <a:lvl2pPr marL="460800" indent="-228600">
              <a:spcBef>
                <a:spcPts val="400"/>
              </a:spcBef>
              <a:spcAft>
                <a:spcPts val="400"/>
              </a:spcAft>
              <a:buFont typeface="Arial" panose="020B0604020202020204" pitchFamily="34" charset="0"/>
              <a:buChar char="–"/>
              <a:defRPr sz="1800">
                <a:solidFill>
                  <a:schemeClr val="bg1"/>
                </a:solidFill>
              </a:defRPr>
            </a:lvl2pPr>
            <a:lvl3pPr marL="691200" indent="-228600">
              <a:spcBef>
                <a:spcPts val="400"/>
              </a:spcBef>
              <a:spcAft>
                <a:spcPts val="400"/>
              </a:spcAft>
              <a:buFont typeface="Courier New" panose="02070309020205020404" pitchFamily="49" charset="0"/>
              <a:buChar char="o"/>
              <a:defRPr sz="1800">
                <a:solidFill>
                  <a:schemeClr val="bg1"/>
                </a:solidFill>
              </a:defRPr>
            </a:lvl3pPr>
            <a:lvl4pPr marL="921600" indent="-230188">
              <a:spcBef>
                <a:spcPts val="400"/>
              </a:spcBef>
              <a:spcAft>
                <a:spcPts val="400"/>
              </a:spcAft>
              <a:buFont typeface="Arial" panose="020B0604020202020204" pitchFamily="34" charset="0"/>
              <a:buChar char="–"/>
              <a:defRPr sz="1800">
                <a:solidFill>
                  <a:schemeClr val="bg1"/>
                </a:solidFill>
              </a:defRPr>
            </a:lvl4pPr>
            <a:lvl5pPr marL="1152000" indent="-230188">
              <a:spcBef>
                <a:spcPts val="400"/>
              </a:spcBef>
              <a:spcAft>
                <a:spcPts val="400"/>
              </a:spcAft>
              <a:buFont typeface="Arial" panose="020B0604020202020204" pitchFamily="34" charset="0"/>
              <a:buChar char="•"/>
              <a:tabLst/>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5120850"/>
      </p:ext>
    </p:extLst>
  </p:cSld>
  <p:clrMapOvr>
    <a:masterClrMapping/>
  </p:clrMapOvr>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 Statement - White">
    <p:spTree>
      <p:nvGrpSpPr>
        <p:cNvPr id="1" name="Shape 186"/>
        <p:cNvGrpSpPr/>
        <p:nvPr/>
      </p:nvGrpSpPr>
      <p:grpSpPr>
        <a:xfrm>
          <a:off x="0" y="0"/>
          <a:ext cx="0" cy="0"/>
          <a:chOff x="0" y="0"/>
          <a:chExt cx="0" cy="0"/>
        </a:xfrm>
      </p:grpSpPr>
      <p:sp>
        <p:nvSpPr>
          <p:cNvPr id="6" name="TextBox 5"/>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8"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68968602"/>
      </p:ext>
    </p:extLst>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Narrow - Right - White">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1617341"/>
            <a:ext cx="3060000" cy="4557317"/>
          </a:xfrm>
        </p:spPr>
        <p:txBody>
          <a:bodyPr lIns="72000" tIns="72000" rIns="72000" bIns="72000"/>
          <a:lstStyle>
            <a:lvl1pPr marL="228600" indent="-228600">
              <a:spcBef>
                <a:spcPts val="400"/>
              </a:spcBef>
              <a:spcAft>
                <a:spcPts val="400"/>
              </a:spcAft>
              <a:defRPr sz="1800">
                <a:solidFill>
                  <a:srgbClr val="3A3D49"/>
                </a:solidFill>
              </a:defRPr>
            </a:lvl1pPr>
            <a:lvl2pPr marL="460800" indent="-228600">
              <a:spcBef>
                <a:spcPts val="400"/>
              </a:spcBef>
              <a:spcAft>
                <a:spcPts val="400"/>
              </a:spcAft>
              <a:buFont typeface="Arial" panose="020B0604020202020204" pitchFamily="34" charset="0"/>
              <a:buChar char="–"/>
              <a:defRPr sz="1800">
                <a:solidFill>
                  <a:srgbClr val="3A3D49"/>
                </a:solidFill>
              </a:defRPr>
            </a:lvl2pPr>
            <a:lvl3pPr marL="691200" indent="-228600">
              <a:spcBef>
                <a:spcPts val="400"/>
              </a:spcBef>
              <a:spcAft>
                <a:spcPts val="400"/>
              </a:spcAft>
              <a:buFont typeface="Courier New" panose="02070309020205020404" pitchFamily="49" charset="0"/>
              <a:buChar char="o"/>
              <a:defRPr sz="1800">
                <a:solidFill>
                  <a:srgbClr val="3A3D49"/>
                </a:solidFill>
              </a:defRPr>
            </a:lvl3pPr>
            <a:lvl4pPr marL="921600" indent="-230188">
              <a:spcBef>
                <a:spcPts val="400"/>
              </a:spcBef>
              <a:spcAft>
                <a:spcPts val="400"/>
              </a:spcAft>
              <a:buFont typeface="Arial" panose="020B0604020202020204" pitchFamily="34" charset="0"/>
              <a:buChar char="–"/>
              <a:defRPr sz="1800">
                <a:solidFill>
                  <a:srgbClr val="3A3D49"/>
                </a:solidFill>
              </a:defRPr>
            </a:lvl4pPr>
            <a:lvl5pPr marL="1152000" indent="-230188">
              <a:spcBef>
                <a:spcPts val="400"/>
              </a:spcBef>
              <a:spcAft>
                <a:spcPts val="400"/>
              </a:spcAft>
              <a:buFont typeface="Arial" panose="020B0604020202020204" pitchFamily="34" charset="0"/>
              <a:buChar char="•"/>
              <a:tabLst/>
              <a:defRPr sz="18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153432225"/>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 Narrow + Stmt - Rt - Grey">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1" name="Text Placeholder 10">
            <a:extLst>
              <a:ext uri="{FF2B5EF4-FFF2-40B4-BE49-F238E27FC236}">
                <a16:creationId xmlns:a16="http://schemas.microsoft.com/office/drawing/2014/main" id="{423C900A-B2B3-4245-8650-AB97643C2F7F}"/>
              </a:ext>
            </a:extLst>
          </p:cNvPr>
          <p:cNvSpPr>
            <a:spLocks noGrp="1"/>
          </p:cNvSpPr>
          <p:nvPr>
            <p:ph type="body" sz="quarter" idx="24"/>
          </p:nvPr>
        </p:nvSpPr>
        <p:spPr>
          <a:xfrm>
            <a:off x="8514026" y="1617341"/>
            <a:ext cx="3048001" cy="4557317"/>
          </a:xfrm>
        </p:spPr>
        <p:txBody>
          <a:bodyPr>
            <a:noAutofit/>
          </a:bodyPr>
          <a:lstStyle>
            <a:lvl1pPr marL="230400" indent="-230400">
              <a:tabLst/>
              <a:defRPr sz="1800">
                <a:solidFill>
                  <a:schemeClr val="bg1"/>
                </a:solidFill>
              </a:defRPr>
            </a:lvl1pPr>
            <a:lvl2pPr marL="460800" indent="-230400">
              <a:buClr>
                <a:schemeClr val="bg2"/>
              </a:buClr>
              <a:tabLst/>
              <a:defRPr sz="1800">
                <a:solidFill>
                  <a:schemeClr val="bg1"/>
                </a:solidFill>
              </a:defRPr>
            </a:lvl2pPr>
            <a:lvl3pPr marL="691200" indent="-230400">
              <a:tabLst/>
              <a:defRPr sz="1800" baseline="0">
                <a:solidFill>
                  <a:schemeClr val="bg1"/>
                </a:solidFill>
              </a:defRPr>
            </a:lvl3pPr>
            <a:lvl4pPr marL="921600" indent="-230400">
              <a:tabLst/>
              <a:defRPr sz="1800">
                <a:solidFill>
                  <a:schemeClr val="bg1"/>
                </a:solidFill>
              </a:defRPr>
            </a:lvl4pPr>
            <a:lvl5pPr marL="1152000" indent="-230400">
              <a:tabLst/>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2230782592"/>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1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ADD TITLE </a:t>
            </a:r>
            <a:endParaRPr lang="en-IN" dirty="0"/>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bg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dirty="0"/>
              <a:t>Click to Add Section Title</a:t>
            </a:r>
            <a:endParaRPr lang="en-US" dirty="0"/>
          </a:p>
        </p:txBody>
      </p:sp>
      <p:grpSp>
        <p:nvGrpSpPr>
          <p:cNvPr id="7" name="Group 6">
            <a:extLst>
              <a:ext uri="{FF2B5EF4-FFF2-40B4-BE49-F238E27FC236}">
                <a16:creationId xmlns:a16="http://schemas.microsoft.com/office/drawing/2014/main" id="{8FF8E2A8-5091-114D-A239-54404EDD69AC}"/>
              </a:ext>
            </a:extLst>
          </p:cNvPr>
          <p:cNvGrpSpPr/>
          <p:nvPr userDrawn="1"/>
        </p:nvGrpSpPr>
        <p:grpSpPr bwMode="black">
          <a:xfrm>
            <a:off x="-2477006" y="951186"/>
            <a:ext cx="7970296" cy="4955628"/>
            <a:chOff x="-2477006" y="951186"/>
            <a:chExt cx="7970296" cy="4955628"/>
          </a:xfrm>
          <a:solidFill>
            <a:schemeClr val="bg1"/>
          </a:solidFill>
        </p:grpSpPr>
        <p:sp>
          <p:nvSpPr>
            <p:cNvPr id="8" name="Parallelogram 7">
              <a:extLst>
                <a:ext uri="{FF2B5EF4-FFF2-40B4-BE49-F238E27FC236}">
                  <a16:creationId xmlns:a16="http://schemas.microsoft.com/office/drawing/2014/main" id="{E77DB37B-7108-9D44-8B2E-4425A70FAB20}"/>
                </a:ext>
              </a:extLst>
            </p:cNvPr>
            <p:cNvSpPr/>
            <p:nvPr/>
          </p:nvSpPr>
          <p:spPr bwMode="black">
            <a:xfrm>
              <a:off x="2389726" y="987972"/>
              <a:ext cx="3103564" cy="4918842"/>
            </a:xfrm>
            <a:prstGeom prst="parallelogram">
              <a:avLst>
                <a:gd name="adj" fmla="val 54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Block Arc 8">
              <a:extLst>
                <a:ext uri="{FF2B5EF4-FFF2-40B4-BE49-F238E27FC236}">
                  <a16:creationId xmlns:a16="http://schemas.microsoft.com/office/drawing/2014/main" id="{06B6E701-432D-8543-BD0A-0E9766DBC6C3}"/>
                </a:ext>
              </a:extLst>
            </p:cNvPr>
            <p:cNvSpPr/>
            <p:nvPr/>
          </p:nvSpPr>
          <p:spPr bwMode="black">
            <a:xfrm rot="5400000">
              <a:off x="-2477006" y="951186"/>
              <a:ext cx="4955627" cy="4955627"/>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31794140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 Column - White">
    <p:spTree>
      <p:nvGrpSpPr>
        <p:cNvPr id="1" name="Shape 186"/>
        <p:cNvGrpSpPr/>
        <p:nvPr/>
      </p:nvGrpSpPr>
      <p:grpSpPr>
        <a:xfrm>
          <a:off x="0" y="0"/>
          <a:ext cx="0" cy="0"/>
          <a:chOff x="0" y="0"/>
          <a:chExt cx="0" cy="0"/>
        </a:xfrm>
      </p:grpSpPr>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3" name="Text Placeholder 8"/>
          <p:cNvSpPr>
            <a:spLocks noGrp="1"/>
          </p:cNvSpPr>
          <p:nvPr>
            <p:ph type="body" sz="quarter" idx="17"/>
          </p:nvPr>
        </p:nvSpPr>
        <p:spPr>
          <a:xfrm>
            <a:off x="609600" y="875070"/>
            <a:ext cx="5370513" cy="5299588"/>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5" name="Text Placeholder 8"/>
          <p:cNvSpPr>
            <a:spLocks noGrp="1"/>
          </p:cNvSpPr>
          <p:nvPr>
            <p:ph type="body" sz="quarter" idx="21"/>
          </p:nvPr>
        </p:nvSpPr>
        <p:spPr>
          <a:xfrm>
            <a:off x="6212115" y="875070"/>
            <a:ext cx="5370513" cy="5299588"/>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3294809"/>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 Column - Grey">
    <p:bg>
      <p:bgPr>
        <a:solidFill>
          <a:srgbClr val="161616"/>
        </a:solidFill>
        <a:effectLst/>
      </p:bgPr>
    </p:bg>
    <p:spTree>
      <p:nvGrpSpPr>
        <p:cNvPr id="1" name="Shape 186"/>
        <p:cNvGrpSpPr/>
        <p:nvPr/>
      </p:nvGrpSpPr>
      <p:grpSpPr>
        <a:xfrm>
          <a:off x="0" y="0"/>
          <a:ext cx="0" cy="0"/>
          <a:chOff x="0" y="0"/>
          <a:chExt cx="0" cy="0"/>
        </a:xfrm>
      </p:grpSpPr>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3" name="Text Placeholder 8"/>
          <p:cNvSpPr>
            <a:spLocks noGrp="1"/>
          </p:cNvSpPr>
          <p:nvPr>
            <p:ph type="body" sz="quarter" idx="17"/>
          </p:nvPr>
        </p:nvSpPr>
        <p:spPr>
          <a:xfrm>
            <a:off x="609600" y="875070"/>
            <a:ext cx="5370513" cy="5299588"/>
          </a:xfrm>
        </p:spPr>
        <p:txBody>
          <a:bodyPr lIns="72000" tIns="72000" rIns="72000" bIns="72000"/>
          <a:lstStyle>
            <a:lvl1pPr marL="228600" indent="-228600">
              <a:spcBef>
                <a:spcPts val="400"/>
              </a:spcBef>
              <a:spcAft>
                <a:spcPts val="400"/>
              </a:spcAft>
              <a:defRPr sz="2000">
                <a:solidFill>
                  <a:schemeClr val="bg1"/>
                </a:solidFill>
              </a:defRPr>
            </a:lvl1pPr>
            <a:lvl2pPr marL="460800" indent="-228600">
              <a:spcBef>
                <a:spcPts val="400"/>
              </a:spcBef>
              <a:spcAft>
                <a:spcPts val="400"/>
              </a:spcAft>
              <a:buFont typeface="Arial" panose="020B0604020202020204" pitchFamily="34" charset="0"/>
              <a:buChar char="–"/>
              <a:defRPr sz="2000">
                <a:solidFill>
                  <a:schemeClr val="bg1"/>
                </a:solidFill>
              </a:defRPr>
            </a:lvl2pPr>
            <a:lvl3pPr marL="691200" indent="-228600">
              <a:spcBef>
                <a:spcPts val="400"/>
              </a:spcBef>
              <a:spcAft>
                <a:spcPts val="400"/>
              </a:spcAft>
              <a:buFont typeface="Courier New" panose="02070309020205020404" pitchFamily="49" charset="0"/>
              <a:buChar char="o"/>
              <a:defRPr sz="2000">
                <a:solidFill>
                  <a:schemeClr val="bg1"/>
                </a:solidFill>
              </a:defRPr>
            </a:lvl3pPr>
            <a:lvl4pPr marL="921600" indent="-230188">
              <a:spcBef>
                <a:spcPts val="400"/>
              </a:spcBef>
              <a:spcAft>
                <a:spcPts val="400"/>
              </a:spcAft>
              <a:buFont typeface="Arial" panose="020B0604020202020204" pitchFamily="34" charset="0"/>
              <a:buChar char="–"/>
              <a:defRPr sz="2000">
                <a:solidFill>
                  <a:schemeClr val="bg1"/>
                </a:solidFill>
              </a:defRPr>
            </a:lvl4pPr>
            <a:lvl5pPr marL="1152000" indent="-230188">
              <a:spcBef>
                <a:spcPts val="400"/>
              </a:spcBef>
              <a:spcAft>
                <a:spcPts val="400"/>
              </a:spcAft>
              <a:buFont typeface="Arial" panose="020B0604020202020204" pitchFamily="34" charset="0"/>
              <a:buChar char="•"/>
              <a:tabLst/>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5" name="Text Placeholder 8"/>
          <p:cNvSpPr>
            <a:spLocks noGrp="1"/>
          </p:cNvSpPr>
          <p:nvPr>
            <p:ph type="body" sz="quarter" idx="21"/>
          </p:nvPr>
        </p:nvSpPr>
        <p:spPr>
          <a:xfrm>
            <a:off x="6212115" y="875070"/>
            <a:ext cx="5370513" cy="5299588"/>
          </a:xfrm>
        </p:spPr>
        <p:txBody>
          <a:bodyPr lIns="72000" tIns="72000" rIns="72000" bIns="72000"/>
          <a:lstStyle>
            <a:lvl1pPr marL="228600" indent="-228600">
              <a:spcBef>
                <a:spcPts val="400"/>
              </a:spcBef>
              <a:spcAft>
                <a:spcPts val="400"/>
              </a:spcAft>
              <a:defRPr sz="2000">
                <a:solidFill>
                  <a:schemeClr val="bg1"/>
                </a:solidFill>
              </a:defRPr>
            </a:lvl1pPr>
            <a:lvl2pPr marL="460800" indent="-228600">
              <a:spcBef>
                <a:spcPts val="400"/>
              </a:spcBef>
              <a:spcAft>
                <a:spcPts val="400"/>
              </a:spcAft>
              <a:buFont typeface="Arial" panose="020B0604020202020204" pitchFamily="34" charset="0"/>
              <a:buChar char="–"/>
              <a:defRPr sz="2000">
                <a:solidFill>
                  <a:schemeClr val="bg1"/>
                </a:solidFill>
              </a:defRPr>
            </a:lvl2pPr>
            <a:lvl3pPr marL="691200" indent="-228600">
              <a:spcBef>
                <a:spcPts val="400"/>
              </a:spcBef>
              <a:spcAft>
                <a:spcPts val="400"/>
              </a:spcAft>
              <a:buFont typeface="Courier New" panose="02070309020205020404" pitchFamily="49" charset="0"/>
              <a:buChar char="o"/>
              <a:defRPr sz="2000">
                <a:solidFill>
                  <a:schemeClr val="bg1"/>
                </a:solidFill>
              </a:defRPr>
            </a:lvl3pPr>
            <a:lvl4pPr marL="921600" indent="-230188">
              <a:spcBef>
                <a:spcPts val="400"/>
              </a:spcBef>
              <a:spcAft>
                <a:spcPts val="400"/>
              </a:spcAft>
              <a:buFont typeface="Arial" panose="020B0604020202020204" pitchFamily="34" charset="0"/>
              <a:buChar char="–"/>
              <a:defRPr sz="2000">
                <a:solidFill>
                  <a:schemeClr val="bg1"/>
                </a:solidFill>
              </a:defRPr>
            </a:lvl4pPr>
            <a:lvl5pPr marL="1152000" indent="-230188">
              <a:spcBef>
                <a:spcPts val="400"/>
              </a:spcBef>
              <a:spcAft>
                <a:spcPts val="400"/>
              </a:spcAft>
              <a:buFont typeface="Arial" panose="020B0604020202020204" pitchFamily="34" charset="0"/>
              <a:buChar char="•"/>
              <a:tabLst/>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9326001"/>
      </p:ext>
    </p:extLst>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 Column">
    <p:spTree>
      <p:nvGrpSpPr>
        <p:cNvPr id="1" name="Shape 186"/>
        <p:cNvGrpSpPr/>
        <p:nvPr/>
      </p:nvGrpSpPr>
      <p:grpSpPr>
        <a:xfrm>
          <a:off x="0" y="0"/>
          <a:ext cx="0" cy="0"/>
          <a:chOff x="0" y="0"/>
          <a:chExt cx="0" cy="0"/>
        </a:xfrm>
      </p:grpSpPr>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3" name="Text Placeholder 8"/>
          <p:cNvSpPr>
            <a:spLocks noGrp="1"/>
          </p:cNvSpPr>
          <p:nvPr>
            <p:ph type="body" sz="quarter" idx="17"/>
          </p:nvPr>
        </p:nvSpPr>
        <p:spPr>
          <a:xfrm>
            <a:off x="609600" y="2032284"/>
            <a:ext cx="5370513" cy="4142374"/>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0" y="1617341"/>
            <a:ext cx="5370513" cy="360000"/>
          </a:xfrm>
          <a:prstGeom prst="rect">
            <a:avLst/>
          </a:prstGeom>
        </p:spPr>
        <p:txBody>
          <a:bodyPr lIns="0" tIns="0" rIns="0" bIns="0"/>
          <a:lstStyle>
            <a:lvl1pPr marL="0" indent="0">
              <a:buNone/>
              <a:defRPr sz="2000" b="1" i="0" baseline="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6212115" y="1617341"/>
            <a:ext cx="5370513" cy="360000"/>
          </a:xfrm>
          <a:prstGeom prst="rect">
            <a:avLst/>
          </a:prstGeom>
        </p:spPr>
        <p:txBody>
          <a:bodyPr lIns="0" tIns="0" rIns="0" bIns="0"/>
          <a:lstStyle>
            <a:lvl1pPr marL="0" indent="0">
              <a:buNone/>
              <a:defRPr sz="20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5" name="Text Placeholder 8"/>
          <p:cNvSpPr>
            <a:spLocks noGrp="1"/>
          </p:cNvSpPr>
          <p:nvPr>
            <p:ph type="body" sz="quarter" idx="21"/>
          </p:nvPr>
        </p:nvSpPr>
        <p:spPr>
          <a:xfrm>
            <a:off x="6212115" y="2032284"/>
            <a:ext cx="5370513" cy="4142374"/>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9335850"/>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Column">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875070"/>
            <a:ext cx="3535680" cy="5309420"/>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875070"/>
            <a:ext cx="3535680" cy="5309420"/>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875070"/>
            <a:ext cx="3535680" cy="5309420"/>
          </a:xfrm>
        </p:spPr>
        <p:txBody>
          <a:bodyPr rIns="0">
            <a:noAutofit/>
          </a:bodyPr>
          <a:lstStyle>
            <a:lvl1pPr marL="152396" indent="-152396">
              <a:spcBef>
                <a:spcPts val="400"/>
              </a:spcBef>
              <a:spcAft>
                <a:spcPts val="400"/>
              </a:spcAft>
              <a:buClr>
                <a:srgbClr val="A9B9C0"/>
              </a:buClr>
              <a:tabLst/>
              <a:defRPr sz="1600">
                <a:solidFill>
                  <a:srgbClr val="3A3D49"/>
                </a:solidFill>
              </a:defRPr>
            </a:lvl1pPr>
            <a:lvl2pPr marL="304792" indent="-152396">
              <a:spcBef>
                <a:spcPts val="400"/>
              </a:spcBef>
              <a:spcAft>
                <a:spcPts val="400"/>
              </a:spcAft>
              <a:buClr>
                <a:schemeClr val="bg1">
                  <a:lumMod val="75000"/>
                </a:schemeClr>
              </a:buClr>
              <a:tabLst/>
              <a:defRPr sz="1600">
                <a:solidFill>
                  <a:srgbClr val="3A3D49"/>
                </a:solidFill>
              </a:defRPr>
            </a:lvl2pPr>
            <a:lvl3pPr marL="457189" indent="-152396">
              <a:spcBef>
                <a:spcPts val="400"/>
              </a:spcBef>
              <a:spcAft>
                <a:spcPts val="400"/>
              </a:spcAft>
              <a:buClr>
                <a:schemeClr val="bg1">
                  <a:lumMod val="75000"/>
                </a:schemeClr>
              </a:buClr>
              <a:tabLst/>
              <a:defRPr sz="1600">
                <a:solidFill>
                  <a:srgbClr val="3A3D49"/>
                </a:solidFill>
              </a:defRPr>
            </a:lvl3pPr>
            <a:lvl4pPr marL="611702" indent="-154513">
              <a:spcBef>
                <a:spcPts val="400"/>
              </a:spcBef>
              <a:spcAft>
                <a:spcPts val="400"/>
              </a:spcAft>
              <a:buClr>
                <a:schemeClr val="bg1">
                  <a:lumMod val="75000"/>
                </a:schemeClr>
              </a:buClr>
              <a:tabLst/>
              <a:defRPr sz="1600">
                <a:solidFill>
                  <a:srgbClr val="3A3D49"/>
                </a:solidFill>
              </a:defRPr>
            </a:lvl4pPr>
            <a:lvl5pPr marL="764098" indent="-152396">
              <a:spcBef>
                <a:spcPts val="400"/>
              </a:spcBef>
              <a:spcAft>
                <a:spcPts val="400"/>
              </a:spcAft>
              <a:buClr>
                <a:schemeClr val="bg1">
                  <a:lumMod val="75000"/>
                </a:schemeClr>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3857487195"/>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Column - Black">
    <p:bg>
      <p:bgPr>
        <a:solidFill>
          <a:schemeClr val="tx1"/>
        </a:solidFill>
        <a:effectLst/>
      </p:bgPr>
    </p:bg>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875070"/>
            <a:ext cx="3535680" cy="5309420"/>
          </a:xfrm>
        </p:spPr>
        <p:txBody>
          <a:bodyPr rIns="182880">
            <a:noAutofit/>
          </a:bodyPr>
          <a:lstStyle>
            <a:lvl1pPr marL="152396" indent="-152396">
              <a:spcBef>
                <a:spcPts val="400"/>
              </a:spcBef>
              <a:spcAft>
                <a:spcPts val="400"/>
              </a:spcAft>
              <a:buClr>
                <a:schemeClr val="bg2"/>
              </a:buClr>
              <a:tabLst/>
              <a:defRPr sz="1600">
                <a:solidFill>
                  <a:schemeClr val="bg1"/>
                </a:solidFill>
              </a:defRPr>
            </a:lvl1pPr>
            <a:lvl2pPr marL="304792" indent="-152396">
              <a:spcBef>
                <a:spcPts val="400"/>
              </a:spcBef>
              <a:spcAft>
                <a:spcPts val="400"/>
              </a:spcAft>
              <a:buClr>
                <a:schemeClr val="bg2"/>
              </a:buClr>
              <a:tabLst/>
              <a:defRPr sz="1600">
                <a:solidFill>
                  <a:schemeClr val="bg1"/>
                </a:solidFill>
              </a:defRPr>
            </a:lvl2pPr>
            <a:lvl3pPr marL="457189" indent="-152396">
              <a:spcBef>
                <a:spcPts val="400"/>
              </a:spcBef>
              <a:spcAft>
                <a:spcPts val="400"/>
              </a:spcAft>
              <a:buClr>
                <a:schemeClr val="bg2"/>
              </a:buClr>
              <a:tabLst/>
              <a:defRPr sz="1600">
                <a:solidFill>
                  <a:schemeClr val="bg1"/>
                </a:solidFill>
              </a:defRPr>
            </a:lvl3pPr>
            <a:lvl4pPr marL="611702" indent="-154513">
              <a:spcBef>
                <a:spcPts val="400"/>
              </a:spcBef>
              <a:spcAft>
                <a:spcPts val="400"/>
              </a:spcAft>
              <a:buClr>
                <a:schemeClr val="bg2"/>
              </a:buClr>
              <a:tabLst/>
              <a:defRPr sz="1600">
                <a:solidFill>
                  <a:schemeClr val="bg1"/>
                </a:solidFill>
              </a:defRPr>
            </a:lvl4pPr>
            <a:lvl5pPr marL="764098" indent="-152396">
              <a:spcBef>
                <a:spcPts val="400"/>
              </a:spcBef>
              <a:spcAft>
                <a:spcPts val="400"/>
              </a:spcAft>
              <a:buClr>
                <a:schemeClr val="bg2"/>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875070"/>
            <a:ext cx="3535680" cy="5309420"/>
          </a:xfrm>
        </p:spPr>
        <p:txBody>
          <a:bodyPr rIns="182880">
            <a:noAutofit/>
          </a:bodyPr>
          <a:lstStyle>
            <a:lvl1pPr marL="152396" indent="-152396">
              <a:spcBef>
                <a:spcPts val="400"/>
              </a:spcBef>
              <a:spcAft>
                <a:spcPts val="400"/>
              </a:spcAft>
              <a:buClr>
                <a:schemeClr val="bg2"/>
              </a:buClr>
              <a:tabLst/>
              <a:defRPr sz="1600">
                <a:solidFill>
                  <a:schemeClr val="bg1"/>
                </a:solidFill>
              </a:defRPr>
            </a:lvl1pPr>
            <a:lvl2pPr marL="304792" indent="-152396">
              <a:spcBef>
                <a:spcPts val="400"/>
              </a:spcBef>
              <a:spcAft>
                <a:spcPts val="400"/>
              </a:spcAft>
              <a:buClr>
                <a:schemeClr val="bg2"/>
              </a:buClr>
              <a:tabLst/>
              <a:defRPr sz="1600">
                <a:solidFill>
                  <a:schemeClr val="bg1"/>
                </a:solidFill>
              </a:defRPr>
            </a:lvl2pPr>
            <a:lvl3pPr marL="457189" indent="-152396">
              <a:spcBef>
                <a:spcPts val="400"/>
              </a:spcBef>
              <a:spcAft>
                <a:spcPts val="400"/>
              </a:spcAft>
              <a:buClr>
                <a:schemeClr val="bg2"/>
              </a:buClr>
              <a:tabLst/>
              <a:defRPr sz="1600">
                <a:solidFill>
                  <a:schemeClr val="bg1"/>
                </a:solidFill>
              </a:defRPr>
            </a:lvl3pPr>
            <a:lvl4pPr marL="611702" indent="-154513">
              <a:spcBef>
                <a:spcPts val="400"/>
              </a:spcBef>
              <a:spcAft>
                <a:spcPts val="400"/>
              </a:spcAft>
              <a:buClr>
                <a:schemeClr val="bg2"/>
              </a:buClr>
              <a:tabLst/>
              <a:defRPr sz="1600">
                <a:solidFill>
                  <a:schemeClr val="bg1"/>
                </a:solidFill>
              </a:defRPr>
            </a:lvl4pPr>
            <a:lvl5pPr marL="764098" indent="-152396">
              <a:spcBef>
                <a:spcPts val="400"/>
              </a:spcBef>
              <a:spcAft>
                <a:spcPts val="400"/>
              </a:spcAft>
              <a:buClr>
                <a:schemeClr val="bg2"/>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875070"/>
            <a:ext cx="3535680" cy="5309420"/>
          </a:xfrm>
        </p:spPr>
        <p:txBody>
          <a:bodyPr rIns="0">
            <a:noAutofit/>
          </a:bodyPr>
          <a:lstStyle>
            <a:lvl1pPr marL="152396" indent="-152396">
              <a:spcBef>
                <a:spcPts val="400"/>
              </a:spcBef>
              <a:spcAft>
                <a:spcPts val="400"/>
              </a:spcAft>
              <a:buClr>
                <a:srgbClr val="A9B9C0"/>
              </a:buClr>
              <a:tabLst/>
              <a:defRPr sz="1600">
                <a:solidFill>
                  <a:schemeClr val="bg1"/>
                </a:solidFill>
              </a:defRPr>
            </a:lvl1pPr>
            <a:lvl2pPr marL="304792" indent="-152396">
              <a:spcBef>
                <a:spcPts val="400"/>
              </a:spcBef>
              <a:spcAft>
                <a:spcPts val="400"/>
              </a:spcAft>
              <a:buClr>
                <a:schemeClr val="bg1">
                  <a:lumMod val="75000"/>
                </a:schemeClr>
              </a:buClr>
              <a:tabLst/>
              <a:defRPr sz="1600">
                <a:solidFill>
                  <a:schemeClr val="bg1"/>
                </a:solidFill>
              </a:defRPr>
            </a:lvl2pPr>
            <a:lvl3pPr marL="457189" indent="-152396">
              <a:spcBef>
                <a:spcPts val="400"/>
              </a:spcBef>
              <a:spcAft>
                <a:spcPts val="400"/>
              </a:spcAft>
              <a:buClr>
                <a:schemeClr val="bg1">
                  <a:lumMod val="75000"/>
                </a:schemeClr>
              </a:buClr>
              <a:tabLst/>
              <a:defRPr sz="1600">
                <a:solidFill>
                  <a:schemeClr val="bg1"/>
                </a:solidFill>
              </a:defRPr>
            </a:lvl3pPr>
            <a:lvl4pPr marL="611702" indent="-154513">
              <a:spcBef>
                <a:spcPts val="400"/>
              </a:spcBef>
              <a:spcAft>
                <a:spcPts val="400"/>
              </a:spcAft>
              <a:buClr>
                <a:schemeClr val="bg1">
                  <a:lumMod val="75000"/>
                </a:schemeClr>
              </a:buClr>
              <a:tabLst/>
              <a:defRPr sz="1600">
                <a:solidFill>
                  <a:schemeClr val="bg1"/>
                </a:solidFill>
              </a:defRPr>
            </a:lvl4pPr>
            <a:lvl5pPr marL="764098" indent="-152396">
              <a:spcBef>
                <a:spcPts val="400"/>
              </a:spcBef>
              <a:spcAft>
                <a:spcPts val="400"/>
              </a:spcAft>
              <a:buClr>
                <a:schemeClr val="bg1">
                  <a:lumMod val="75000"/>
                </a:schemeClr>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693625990"/>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tatement and 3-Column">
    <p:spTree>
      <p:nvGrpSpPr>
        <p:cNvPr id="1" name="Shape 186"/>
        <p:cNvGrpSpPr/>
        <p:nvPr/>
      </p:nvGrpSpPr>
      <p:grpSpPr>
        <a:xfrm>
          <a:off x="0" y="0"/>
          <a:ext cx="0" cy="0"/>
          <a:chOff x="0" y="0"/>
          <a:chExt cx="0" cy="0"/>
        </a:xfrm>
      </p:grpSpPr>
      <p:sp>
        <p:nvSpPr>
          <p:cNvPr id="12" name="Text Placeholder 10">
            <a:extLst>
              <a:ext uri="{FF2B5EF4-FFF2-40B4-BE49-F238E27FC236}">
                <a16:creationId xmlns:a16="http://schemas.microsoft.com/office/drawing/2014/main" id="{20C1AF21-669D-ED41-A166-CCE8C4CCA852}"/>
              </a:ext>
            </a:extLst>
          </p:cNvPr>
          <p:cNvSpPr>
            <a:spLocks noGrp="1"/>
          </p:cNvSpPr>
          <p:nvPr>
            <p:ph type="body" sz="quarter" idx="21"/>
          </p:nvPr>
        </p:nvSpPr>
        <p:spPr>
          <a:xfrm>
            <a:off x="617363" y="2438397"/>
            <a:ext cx="3535680" cy="3535680"/>
          </a:xfrm>
        </p:spPr>
        <p:txBody>
          <a:bodyPr rIns="0">
            <a:noAutofit/>
          </a:bodyPr>
          <a:lstStyle>
            <a:lvl1pPr marL="182880" indent="-182880">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9" name="Text Placeholder 10">
            <a:extLst>
              <a:ext uri="{FF2B5EF4-FFF2-40B4-BE49-F238E27FC236}">
                <a16:creationId xmlns:a16="http://schemas.microsoft.com/office/drawing/2014/main" id="{252C2087-98D9-ED45-AAAA-48D084A45731}"/>
              </a:ext>
            </a:extLst>
          </p:cNvPr>
          <p:cNvSpPr>
            <a:spLocks noGrp="1"/>
          </p:cNvSpPr>
          <p:nvPr>
            <p:ph type="body" sz="quarter" idx="22"/>
          </p:nvPr>
        </p:nvSpPr>
        <p:spPr>
          <a:xfrm>
            <a:off x="8035017" y="2438397"/>
            <a:ext cx="3535680" cy="3535680"/>
          </a:xfrm>
        </p:spPr>
        <p:txBody>
          <a:bodyPr rIns="0">
            <a:noAutofit/>
          </a:bodyPr>
          <a:lstStyle>
            <a:lvl1pPr marL="173736" indent="-173736">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0" name="Text Placeholder 10">
            <a:extLst>
              <a:ext uri="{FF2B5EF4-FFF2-40B4-BE49-F238E27FC236}">
                <a16:creationId xmlns:a16="http://schemas.microsoft.com/office/drawing/2014/main" id="{44591B21-6CA1-5745-B916-BBB79E0EF30B}"/>
              </a:ext>
            </a:extLst>
          </p:cNvPr>
          <p:cNvSpPr>
            <a:spLocks noGrp="1"/>
          </p:cNvSpPr>
          <p:nvPr>
            <p:ph type="body" sz="quarter" idx="23"/>
          </p:nvPr>
        </p:nvSpPr>
        <p:spPr>
          <a:xfrm>
            <a:off x="4326189" y="2438397"/>
            <a:ext cx="3535680" cy="3535680"/>
          </a:xfrm>
        </p:spPr>
        <p:txBody>
          <a:bodyPr rIns="0">
            <a:noAutofit/>
          </a:bodyPr>
          <a:lstStyle>
            <a:lvl1pPr marL="182880" indent="-182880">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3" name="Title 2">
            <a:extLst>
              <a:ext uri="{FF2B5EF4-FFF2-40B4-BE49-F238E27FC236}">
                <a16:creationId xmlns:a16="http://schemas.microsoft.com/office/drawing/2014/main" id="{CDCDE5B6-E600-9A48-9E21-D20797DE9BF8}"/>
              </a:ext>
            </a:extLst>
          </p:cNvPr>
          <p:cNvSpPr>
            <a:spLocks noGrp="1"/>
          </p:cNvSpPr>
          <p:nvPr>
            <p:ph type="title"/>
          </p:nvPr>
        </p:nvSpPr>
        <p:spPr>
          <a:xfrm>
            <a:off x="609599" y="460376"/>
            <a:ext cx="10972799" cy="252000"/>
          </a:xfrm>
        </p:spPr>
        <p:txBody>
          <a:bodyPr/>
          <a:lstStyle>
            <a:lvl1pPr>
              <a:defRPr cap="all" baseline="0">
                <a:solidFill>
                  <a:schemeClr val="tx1"/>
                </a:solidFill>
              </a:defRPr>
            </a:lvl1pPr>
          </a:lstStyle>
          <a:p>
            <a:r>
              <a:rPr lang="en-US"/>
              <a:t>Click to edit Master title style</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4" name="TextBox 13"/>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6" name="Rectangle 1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075205215"/>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tatement and 3-Column - Black">
    <p:bg>
      <p:bgPr>
        <a:solidFill>
          <a:schemeClr val="tx1"/>
        </a:solidFill>
        <a:effectLst/>
      </p:bgPr>
    </p:bg>
    <p:spTree>
      <p:nvGrpSpPr>
        <p:cNvPr id="1" name="Shape 186"/>
        <p:cNvGrpSpPr/>
        <p:nvPr/>
      </p:nvGrpSpPr>
      <p:grpSpPr>
        <a:xfrm>
          <a:off x="0" y="0"/>
          <a:ext cx="0" cy="0"/>
          <a:chOff x="0" y="0"/>
          <a:chExt cx="0" cy="0"/>
        </a:xfrm>
      </p:grpSpPr>
      <p:sp>
        <p:nvSpPr>
          <p:cNvPr id="12" name="Text Placeholder 10">
            <a:extLst>
              <a:ext uri="{FF2B5EF4-FFF2-40B4-BE49-F238E27FC236}">
                <a16:creationId xmlns:a16="http://schemas.microsoft.com/office/drawing/2014/main" id="{20C1AF21-669D-ED41-A166-CCE8C4CCA852}"/>
              </a:ext>
            </a:extLst>
          </p:cNvPr>
          <p:cNvSpPr>
            <a:spLocks noGrp="1"/>
          </p:cNvSpPr>
          <p:nvPr>
            <p:ph type="body" sz="quarter" idx="21"/>
          </p:nvPr>
        </p:nvSpPr>
        <p:spPr>
          <a:xfrm>
            <a:off x="617363"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9" name="Text Placeholder 10">
            <a:extLst>
              <a:ext uri="{FF2B5EF4-FFF2-40B4-BE49-F238E27FC236}">
                <a16:creationId xmlns:a16="http://schemas.microsoft.com/office/drawing/2014/main" id="{252C2087-98D9-ED45-AAAA-48D084A45731}"/>
              </a:ext>
            </a:extLst>
          </p:cNvPr>
          <p:cNvSpPr>
            <a:spLocks noGrp="1"/>
          </p:cNvSpPr>
          <p:nvPr>
            <p:ph type="body" sz="quarter" idx="22"/>
          </p:nvPr>
        </p:nvSpPr>
        <p:spPr>
          <a:xfrm>
            <a:off x="8035017"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0" name="Text Placeholder 10">
            <a:extLst>
              <a:ext uri="{FF2B5EF4-FFF2-40B4-BE49-F238E27FC236}">
                <a16:creationId xmlns:a16="http://schemas.microsoft.com/office/drawing/2014/main" id="{44591B21-6CA1-5745-B916-BBB79E0EF30B}"/>
              </a:ext>
            </a:extLst>
          </p:cNvPr>
          <p:cNvSpPr>
            <a:spLocks noGrp="1"/>
          </p:cNvSpPr>
          <p:nvPr>
            <p:ph type="body" sz="quarter" idx="23"/>
          </p:nvPr>
        </p:nvSpPr>
        <p:spPr>
          <a:xfrm>
            <a:off x="4326189"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1" name="Title 2">
            <a:extLst>
              <a:ext uri="{FF2B5EF4-FFF2-40B4-BE49-F238E27FC236}">
                <a16:creationId xmlns:a16="http://schemas.microsoft.com/office/drawing/2014/main" id="{0597E2D7-7A8D-DA42-85A4-B17C0F60F1B1}"/>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4" name="TextBox 13"/>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5" name="Rectangle 14"/>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675238343"/>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Column header - White">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2032284"/>
            <a:ext cx="3535680" cy="4152206"/>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2032284"/>
            <a:ext cx="3535680" cy="4152206"/>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2032284"/>
            <a:ext cx="3535680" cy="4152206"/>
          </a:xfrm>
        </p:spPr>
        <p:txBody>
          <a:bodyPr rIns="0">
            <a:noAutofit/>
          </a:bodyPr>
          <a:lstStyle>
            <a:lvl1pPr marL="152396" indent="-152396">
              <a:spcBef>
                <a:spcPts val="400"/>
              </a:spcBef>
              <a:spcAft>
                <a:spcPts val="400"/>
              </a:spcAft>
              <a:buClr>
                <a:srgbClr val="A9B9C0"/>
              </a:buClr>
              <a:tabLst/>
              <a:defRPr sz="1600">
                <a:solidFill>
                  <a:srgbClr val="3A3D49"/>
                </a:solidFill>
              </a:defRPr>
            </a:lvl1pPr>
            <a:lvl2pPr marL="304792" indent="-152396">
              <a:spcBef>
                <a:spcPts val="400"/>
              </a:spcBef>
              <a:spcAft>
                <a:spcPts val="400"/>
              </a:spcAft>
              <a:buClr>
                <a:schemeClr val="bg1">
                  <a:lumMod val="75000"/>
                </a:schemeClr>
              </a:buClr>
              <a:tabLst/>
              <a:defRPr sz="1600">
                <a:solidFill>
                  <a:srgbClr val="3A3D49"/>
                </a:solidFill>
              </a:defRPr>
            </a:lvl2pPr>
            <a:lvl3pPr marL="457189" indent="-152396">
              <a:spcBef>
                <a:spcPts val="400"/>
              </a:spcBef>
              <a:spcAft>
                <a:spcPts val="400"/>
              </a:spcAft>
              <a:buClr>
                <a:schemeClr val="bg1">
                  <a:lumMod val="75000"/>
                </a:schemeClr>
              </a:buClr>
              <a:tabLst/>
              <a:defRPr sz="1600">
                <a:solidFill>
                  <a:srgbClr val="3A3D49"/>
                </a:solidFill>
              </a:defRPr>
            </a:lvl3pPr>
            <a:lvl4pPr marL="611702" indent="-154513">
              <a:spcBef>
                <a:spcPts val="400"/>
              </a:spcBef>
              <a:spcAft>
                <a:spcPts val="400"/>
              </a:spcAft>
              <a:buClr>
                <a:schemeClr val="bg1">
                  <a:lumMod val="75000"/>
                </a:schemeClr>
              </a:buClr>
              <a:tabLst/>
              <a:defRPr sz="1600">
                <a:solidFill>
                  <a:srgbClr val="3A3D49"/>
                </a:solidFill>
              </a:defRPr>
            </a:lvl4pPr>
            <a:lvl5pPr marL="764098" indent="-152396">
              <a:spcBef>
                <a:spcPts val="400"/>
              </a:spcBef>
              <a:spcAft>
                <a:spcPts val="400"/>
              </a:spcAft>
              <a:buClr>
                <a:schemeClr val="bg1">
                  <a:lumMod val="75000"/>
                </a:schemeClr>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434668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8045260"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548749616"/>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4-Column">
    <p:spTree>
      <p:nvGrpSpPr>
        <p:cNvPr id="1" name="Shape 186"/>
        <p:cNvGrpSpPr/>
        <p:nvPr/>
      </p:nvGrpSpPr>
      <p:grpSpPr>
        <a:xfrm>
          <a:off x="0" y="0"/>
          <a:ext cx="0" cy="0"/>
          <a:chOff x="0" y="0"/>
          <a:chExt cx="0" cy="0"/>
        </a:xfrm>
      </p:grpSpPr>
      <p:sp>
        <p:nvSpPr>
          <p:cNvPr id="10" name="TextBox 9"/>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1" name="Rectangle 10"/>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4801697"/>
      </p:ext>
    </p:extLst>
  </p:cSld>
  <p:clrMapOvr>
    <a:masterClrMapping/>
  </p:clrMapOvr>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4-Column Header">
    <p:spTree>
      <p:nvGrpSpPr>
        <p:cNvPr id="1" name="Shape 186"/>
        <p:cNvGrpSpPr/>
        <p:nvPr/>
      </p:nvGrpSpPr>
      <p:grpSpPr>
        <a:xfrm>
          <a:off x="0" y="0"/>
          <a:ext cx="0" cy="0"/>
          <a:chOff x="0" y="0"/>
          <a:chExt cx="0" cy="0"/>
        </a:xfrm>
      </p:grpSpPr>
      <p:sp>
        <p:nvSpPr>
          <p:cNvPr id="10" name="TextBox 9"/>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1" name="Rectangle 10"/>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3" hasCustomPrompt="1"/>
          </p:nvPr>
        </p:nvSpPr>
        <p:spPr>
          <a:xfrm>
            <a:off x="609599"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5"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3398781"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187963"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8" name="Text Placeholder 2">
            <a:extLst>
              <a:ext uri="{FF2B5EF4-FFF2-40B4-BE49-F238E27FC236}">
                <a16:creationId xmlns:a16="http://schemas.microsoft.com/office/drawing/2014/main" id="{9D535178-0C9A-2F44-8057-64ED548EEC7C}"/>
              </a:ext>
            </a:extLst>
          </p:cNvPr>
          <p:cNvSpPr>
            <a:spLocks noGrp="1"/>
          </p:cNvSpPr>
          <p:nvPr>
            <p:ph type="body" sz="quarter" idx="26" hasCustomPrompt="1"/>
          </p:nvPr>
        </p:nvSpPr>
        <p:spPr>
          <a:xfrm>
            <a:off x="8977144" y="1617341"/>
            <a:ext cx="2592000" cy="367167"/>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9D535178-0C9A-2F44-8057-64ED548EEC7C}"/>
              </a:ext>
            </a:extLst>
          </p:cNvPr>
          <p:cNvSpPr>
            <a:spLocks noGrp="1"/>
          </p:cNvSpPr>
          <p:nvPr>
            <p:ph type="body" sz="quarter" idx="31"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3941762827"/>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1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add TITLE</a:t>
            </a:r>
            <a:endParaRPr lang="en-IN" dirty="0"/>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tx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dirty="0"/>
              <a:t>Click to Add Section Title</a:t>
            </a:r>
            <a:endParaRPr lang="en-US" dirty="0"/>
          </a:p>
        </p:txBody>
      </p:sp>
      <p:grpSp>
        <p:nvGrpSpPr>
          <p:cNvPr id="4" name="Group 3">
            <a:extLst>
              <a:ext uri="{FF2B5EF4-FFF2-40B4-BE49-F238E27FC236}">
                <a16:creationId xmlns:a16="http://schemas.microsoft.com/office/drawing/2014/main" id="{E5401AA7-C988-E24C-B380-852C86079C49}"/>
              </a:ext>
            </a:extLst>
          </p:cNvPr>
          <p:cNvGrpSpPr/>
          <p:nvPr userDrawn="1"/>
        </p:nvGrpSpPr>
        <p:grpSpPr>
          <a:xfrm>
            <a:off x="-2488436" y="951186"/>
            <a:ext cx="7970296" cy="4955628"/>
            <a:chOff x="-2477006" y="951186"/>
            <a:chExt cx="7970296" cy="4955628"/>
          </a:xfrm>
          <a:solidFill>
            <a:srgbClr val="F4F8FA"/>
          </a:solidFill>
        </p:grpSpPr>
        <p:sp>
          <p:nvSpPr>
            <p:cNvPr id="5" name="Parallelogram 4">
              <a:extLst>
                <a:ext uri="{FF2B5EF4-FFF2-40B4-BE49-F238E27FC236}">
                  <a16:creationId xmlns:a16="http://schemas.microsoft.com/office/drawing/2014/main" id="{5D59B5FE-21DC-C049-938A-4BFF6DF82416}"/>
                </a:ext>
              </a:extLst>
            </p:cNvPr>
            <p:cNvSpPr/>
            <p:nvPr/>
          </p:nvSpPr>
          <p:spPr>
            <a:xfrm>
              <a:off x="2389726" y="987972"/>
              <a:ext cx="3103564" cy="4918842"/>
            </a:xfrm>
            <a:prstGeom prst="parallelogram">
              <a:avLst>
                <a:gd name="adj" fmla="val 544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Block Arc 5">
              <a:extLst>
                <a:ext uri="{FF2B5EF4-FFF2-40B4-BE49-F238E27FC236}">
                  <a16:creationId xmlns:a16="http://schemas.microsoft.com/office/drawing/2014/main" id="{287BF6CC-F331-2F4E-8B02-09D778D9B716}"/>
                </a:ext>
              </a:extLst>
            </p:cNvPr>
            <p:cNvSpPr/>
            <p:nvPr/>
          </p:nvSpPr>
          <p:spPr>
            <a:xfrm rot="5400000">
              <a:off x="-2477006" y="951186"/>
              <a:ext cx="4955627" cy="4955627"/>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605601626"/>
      </p:ext>
    </p:extLst>
  </p:cSld>
  <p:clrMapOvr>
    <a:masterClrMapping/>
  </p:clrMapOvr>
  <p:hf hdr="0" dt="0"/>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 White">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text</a:t>
            </a:r>
            <a:endParaRPr lang="en-IN"/>
          </a:p>
        </p:txBody>
      </p:sp>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5" name="Rectangle 4"/>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6" name="TextBox 5">
            <a:extLst>
              <a:ext uri="{FF2B5EF4-FFF2-40B4-BE49-F238E27FC236}">
                <a16:creationId xmlns:a16="http://schemas.microsoft.com/office/drawing/2014/main" id="{4BEE6472-397A-A448-8540-27F47F341890}"/>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8" name="Rectangle 7">
            <a:extLst>
              <a:ext uri="{FF2B5EF4-FFF2-40B4-BE49-F238E27FC236}">
                <a16:creationId xmlns:a16="http://schemas.microsoft.com/office/drawing/2014/main" id="{C41238F9-7EC7-3F42-A478-1BA0822C8062}"/>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82421497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text</a:t>
            </a:r>
            <a:endParaRPr lang="en-IN"/>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5" name="Rectangle 4"/>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6" name="TextBox 5">
            <a:extLst>
              <a:ext uri="{FF2B5EF4-FFF2-40B4-BE49-F238E27FC236}">
                <a16:creationId xmlns:a16="http://schemas.microsoft.com/office/drawing/2014/main" id="{7BCC9FB4-13CB-D54F-8144-4F4D9BC0319D}"/>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a:extLst>
              <a:ext uri="{FF2B5EF4-FFF2-40B4-BE49-F238E27FC236}">
                <a16:creationId xmlns:a16="http://schemas.microsoft.com/office/drawing/2014/main" id="{0F2F900C-80EC-A14A-A279-AE6A6325C06F}"/>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66107152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ustom Layout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440156"/>
      </p:ext>
    </p:extLst>
  </p:cSld>
  <p:clrMapOvr>
    <a:masterClrMapping/>
  </p:clrMapOvr>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ustom Layout -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479713"/>
      </p:ext>
    </p:extLst>
  </p:cSld>
  <p:clrMapOvr>
    <a:masterClrMapping/>
  </p:clrMapOvr>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Final">
    <p:bg>
      <p:bgPr>
        <a:solidFill>
          <a:schemeClr val="tx1"/>
        </a:solidFill>
        <a:effectLst/>
      </p:bgPr>
    </p:bg>
    <p:spTree>
      <p:nvGrpSpPr>
        <p:cNvPr id="1" name="Shape 1205"/>
        <p:cNvGrpSpPr/>
        <p:nvPr/>
      </p:nvGrpSpPr>
      <p:grpSpPr>
        <a:xfrm>
          <a:off x="0" y="0"/>
          <a:ext cx="0" cy="0"/>
          <a:chOff x="0" y="0"/>
          <a:chExt cx="0" cy="0"/>
        </a:xfrm>
      </p:grpSpPr>
      <p:sp>
        <p:nvSpPr>
          <p:cNvPr id="5" name="TextBox 4">
            <a:extLst>
              <a:ext uri="{FF2B5EF4-FFF2-40B4-BE49-F238E27FC236}">
                <a16:creationId xmlns:a16="http://schemas.microsoft.com/office/drawing/2014/main" id="{43710692-A337-4CDE-8EC2-CB98BE948257}"/>
              </a:ext>
            </a:extLst>
          </p:cNvPr>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16" name="Text Placeholder 5">
            <a:extLst>
              <a:ext uri="{FF2B5EF4-FFF2-40B4-BE49-F238E27FC236}">
                <a16:creationId xmlns:a16="http://schemas.microsoft.com/office/drawing/2014/main" id="{E3F560D5-0FDF-4DD3-A898-6D44BD125439}"/>
              </a:ext>
            </a:extLst>
          </p:cNvPr>
          <p:cNvSpPr>
            <a:spLocks noGrp="1"/>
          </p:cNvSpPr>
          <p:nvPr>
            <p:ph type="body" sz="quarter" idx="14" hasCustomPrompt="1"/>
          </p:nvPr>
        </p:nvSpPr>
        <p:spPr>
          <a:xfrm>
            <a:off x="1333500" y="4173538"/>
            <a:ext cx="3825875" cy="228600"/>
          </a:xfrm>
        </p:spPr>
        <p:txBody>
          <a:bodyPr/>
          <a:lstStyle>
            <a:lvl1pPr marL="1800" indent="0">
              <a:buNone/>
              <a:defRPr sz="1200" b="1" baseline="0">
                <a:solidFill>
                  <a:schemeClr val="bg1"/>
                </a:solidFill>
              </a:defRPr>
            </a:lvl1pPr>
          </a:lstStyle>
          <a:p>
            <a:pPr lvl="0"/>
            <a:r>
              <a:rPr lang="en-US" err="1"/>
              <a:t>Firstname</a:t>
            </a:r>
            <a:r>
              <a:rPr lang="en-US"/>
              <a:t> </a:t>
            </a:r>
            <a:r>
              <a:rPr lang="en-US" err="1"/>
              <a:t>Lastname</a:t>
            </a:r>
            <a:endParaRPr lang="en-US"/>
          </a:p>
        </p:txBody>
      </p:sp>
      <p:sp>
        <p:nvSpPr>
          <p:cNvPr id="17" name="Shape 362">
            <a:extLst>
              <a:ext uri="{FF2B5EF4-FFF2-40B4-BE49-F238E27FC236}">
                <a16:creationId xmlns:a16="http://schemas.microsoft.com/office/drawing/2014/main" id="{5F6566D6-28E7-4358-AB27-620DF23791B5}"/>
              </a:ext>
            </a:extLst>
          </p:cNvPr>
          <p:cNvSpPr txBox="1">
            <a:spLocks noGrp="1"/>
          </p:cNvSpPr>
          <p:nvPr>
            <p:ph type="ctrTitle" hasCustomPrompt="1"/>
          </p:nvPr>
        </p:nvSpPr>
        <p:spPr>
          <a:xfrm>
            <a:off x="1333500" y="1070715"/>
            <a:ext cx="3825875" cy="1493837"/>
          </a:xfrm>
          <a:prstGeom prst="rect">
            <a:avLst/>
          </a:prstGeom>
        </p:spPr>
        <p:txBody>
          <a:bodyPr lIns="0" tIns="0" rIns="91440" bIns="0" anchor="t" anchorCtr="0">
            <a:noAutofit/>
          </a:bodyPr>
          <a:lstStyle>
            <a:lvl1pPr marR="0" lvl="0" algn="l" rtl="0">
              <a:lnSpc>
                <a:spcPct val="110000"/>
              </a:lnSpc>
              <a:spcBef>
                <a:spcPts val="400"/>
              </a:spcBef>
              <a:spcAft>
                <a:spcPts val="400"/>
              </a:spcAft>
              <a:buClr>
                <a:srgbClr val="073763"/>
              </a:buClr>
              <a:buSzPct val="100000"/>
              <a:buNone/>
              <a:defRPr sz="4000" b="0" i="0" u="none" strike="noStrike" cap="none" spc="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lnSpc>
                <a:spcPct val="110000"/>
              </a:lnSpc>
              <a:spcBef>
                <a:spcPts val="400"/>
              </a:spcBef>
              <a:spcAft>
                <a:spcPts val="400"/>
              </a:spcAft>
            </a:pPr>
            <a:r>
              <a:rPr lang="en-US" sz="4000">
                <a:solidFill>
                  <a:schemeClr val="bg1"/>
                </a:solidFill>
              </a:rPr>
              <a:t>Click to add text</a:t>
            </a:r>
          </a:p>
        </p:txBody>
      </p:sp>
      <p:sp>
        <p:nvSpPr>
          <p:cNvPr id="18" name="Rectangle 17">
            <a:extLst>
              <a:ext uri="{FF2B5EF4-FFF2-40B4-BE49-F238E27FC236}">
                <a16:creationId xmlns:a16="http://schemas.microsoft.com/office/drawing/2014/main" id="{DE624C03-4320-4B63-8276-733727E827C9}"/>
              </a:ext>
            </a:extLst>
          </p:cNvPr>
          <p:cNvSpPr/>
          <p:nvPr/>
        </p:nvSpPr>
        <p:spPr>
          <a:xfrm>
            <a:off x="5682343" y="4173538"/>
            <a:ext cx="5500664" cy="1851854"/>
          </a:xfrm>
          <a:prstGeom prst="rect">
            <a:avLst/>
          </a:prstGeom>
        </p:spPr>
        <p:txBody>
          <a:bodyPr wrap="square" lIns="0" tIns="0" rIns="0" bIns="0">
            <a:noAutofit/>
          </a:bodyPr>
          <a:lstStyle/>
          <a:p>
            <a:pPr marL="8466" indent="0">
              <a:lnSpc>
                <a:spcPct val="120000"/>
              </a:lnSpc>
              <a:spcAft>
                <a:spcPts val="800"/>
              </a:spcAft>
              <a:buNone/>
            </a:pPr>
            <a:r>
              <a:rPr lang="en-IN" sz="900" b="1" dirty="0">
                <a:solidFill>
                  <a:srgbClr val="667686"/>
                </a:solidFill>
                <a:latin typeface="Arial" panose="020B0604020202020204" pitchFamily="34" charset="0"/>
                <a:cs typeface="Arial" panose="020B0604020202020204" pitchFamily="34" charset="0"/>
              </a:rPr>
              <a:t>Disclaimer:</a:t>
            </a:r>
            <a:r>
              <a:rPr lang="en-IN" sz="900" dirty="0">
                <a:solidFill>
                  <a:srgbClr val="667686"/>
                </a:solidFill>
                <a:latin typeface="Arial" panose="020B0604020202020204" pitchFamily="34" charset="0"/>
                <a:cs typeface="Arial" panose="020B0604020202020204" pitchFamily="34" charset="0"/>
              </a:rPr>
              <a:t> This document is for informational purposes only and is subject to change without notice. This document and its content herein are believed to be accurate as of its date of publication. However, Orion Systems Integrators, LLC and its affiliates (herein referred as Orion) makes no guarantee, representations or warranties with regard to the enclosed information and specifically disclaims the implied warranties of fitness for a particular purpose and merchantability. As each user of Orion services is likely to be unique in their requirements in the use of such software solutions and their business processes, users of this document are always advised to discuss the content of this document with their Orion representatives. </a:t>
            </a:r>
          </a:p>
          <a:p>
            <a:pPr marL="8466" indent="0">
              <a:lnSpc>
                <a:spcPct val="120000"/>
              </a:lnSpc>
              <a:spcAft>
                <a:spcPts val="800"/>
              </a:spcAft>
              <a:buNone/>
            </a:pPr>
            <a:r>
              <a:rPr lang="en-IN" sz="900" dirty="0">
                <a:solidFill>
                  <a:srgbClr val="667686"/>
                </a:solidFill>
                <a:latin typeface="Arial" panose="020B0604020202020204" pitchFamily="34" charset="0"/>
                <a:cs typeface="Arial" panose="020B0604020202020204" pitchFamily="34" charset="0"/>
              </a:rPr>
              <a:t>Orion</a:t>
            </a:r>
            <a:r>
              <a:rPr lang="en-IN" sz="900" baseline="30000" dirty="0">
                <a:solidFill>
                  <a:srgbClr val="667686"/>
                </a:solidFill>
                <a:latin typeface="Arial" panose="020B0604020202020204" pitchFamily="34" charset="0"/>
                <a:cs typeface="Arial" panose="020B0604020202020204" pitchFamily="34" charset="0"/>
              </a:rPr>
              <a:t>SM</a:t>
            </a:r>
            <a:r>
              <a:rPr lang="en-IN" sz="900" dirty="0">
                <a:solidFill>
                  <a:srgbClr val="667686"/>
                </a:solidFill>
                <a:latin typeface="Arial" panose="020B0604020202020204" pitchFamily="34" charset="0"/>
                <a:cs typeface="Arial" panose="020B0604020202020204" pitchFamily="34" charset="0"/>
              </a:rPr>
              <a:t> and Orion Innovation</a:t>
            </a:r>
            <a:r>
              <a:rPr lang="en-IN" sz="900" baseline="30000" dirty="0">
                <a:solidFill>
                  <a:srgbClr val="667686"/>
                </a:solidFill>
                <a:latin typeface="Arial" panose="020B0604020202020204" pitchFamily="34" charset="0"/>
                <a:cs typeface="Arial" panose="020B0604020202020204" pitchFamily="34" charset="0"/>
              </a:rPr>
              <a:t>SM</a:t>
            </a:r>
            <a:r>
              <a:rPr lang="en-IN" sz="900" dirty="0">
                <a:solidFill>
                  <a:srgbClr val="667686"/>
                </a:solidFill>
                <a:latin typeface="Arial" panose="020B0604020202020204" pitchFamily="34" charset="0"/>
                <a:cs typeface="Arial" panose="020B0604020202020204" pitchFamily="34" charset="0"/>
              </a:rPr>
              <a:t> are service marks of Orion Systems Integrators, LLC. </a:t>
            </a:r>
            <a:br>
              <a:rPr lang="en-IN" sz="900" dirty="0">
                <a:solidFill>
                  <a:srgbClr val="667686"/>
                </a:solidFill>
                <a:latin typeface="Arial" panose="020B0604020202020204" pitchFamily="34" charset="0"/>
                <a:cs typeface="Arial" panose="020B0604020202020204" pitchFamily="34" charset="0"/>
              </a:rPr>
            </a:br>
            <a:r>
              <a:rPr lang="en-IN" sz="900" dirty="0">
                <a:solidFill>
                  <a:srgbClr val="667686"/>
                </a:solidFill>
                <a:latin typeface="Arial" panose="020B0604020202020204" pitchFamily="34" charset="0"/>
                <a:cs typeface="Arial" panose="020B0604020202020204" pitchFamily="34" charset="0"/>
              </a:rPr>
              <a:t>All other trademarks acknowledged. </a:t>
            </a:r>
          </a:p>
          <a:p>
            <a:pPr marL="8466" indent="0">
              <a:lnSpc>
                <a:spcPct val="120000"/>
              </a:lnSpc>
              <a:spcAft>
                <a:spcPts val="800"/>
              </a:spcAft>
              <a:buNone/>
            </a:pPr>
            <a:r>
              <a:rPr lang="en-US" sz="900" dirty="0">
                <a:solidFill>
                  <a:srgbClr val="667686"/>
                </a:solidFill>
                <a:latin typeface="Arial" panose="020B0604020202020204" pitchFamily="34" charset="0"/>
                <a:cs typeface="Arial" panose="020B0604020202020204" pitchFamily="34" charset="0"/>
              </a:rPr>
              <a:t>Copyright © 2020 Orion Systems Integrators, LLC.</a:t>
            </a:r>
          </a:p>
        </p:txBody>
      </p:sp>
      <p:pic>
        <p:nvPicPr>
          <p:cNvPr id="20" name="Picture 19">
            <a:extLst>
              <a:ext uri="{FF2B5EF4-FFF2-40B4-BE49-F238E27FC236}">
                <a16:creationId xmlns:a16="http://schemas.microsoft.com/office/drawing/2014/main" id="{73E40031-11D0-43D2-9FA4-4700A6108477}"/>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bwMode="black">
          <a:xfrm>
            <a:off x="5682343" y="1200150"/>
            <a:ext cx="1881542" cy="408398"/>
          </a:xfrm>
          <a:prstGeom prst="rect">
            <a:avLst/>
          </a:prstGeom>
          <a:noFill/>
        </p:spPr>
      </p:pic>
      <p:cxnSp>
        <p:nvCxnSpPr>
          <p:cNvPr id="21" name="Straight Connector 20">
            <a:extLst>
              <a:ext uri="{FF2B5EF4-FFF2-40B4-BE49-F238E27FC236}">
                <a16:creationId xmlns:a16="http://schemas.microsoft.com/office/drawing/2014/main" id="{5C480049-24BA-4EC8-A200-CDE0581285B4}"/>
              </a:ext>
            </a:extLst>
          </p:cNvPr>
          <p:cNvCxnSpPr>
            <a:cxnSpLocks/>
          </p:cNvCxnSpPr>
          <p:nvPr/>
        </p:nvCxnSpPr>
        <p:spPr>
          <a:xfrm>
            <a:off x="1322070" y="3796348"/>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Shape 1047">
            <a:extLst>
              <a:ext uri="{FF2B5EF4-FFF2-40B4-BE49-F238E27FC236}">
                <a16:creationId xmlns:a16="http://schemas.microsoft.com/office/drawing/2014/main" id="{E4D1966A-BB78-4F5C-94B1-44D428EB217C}"/>
              </a:ext>
            </a:extLst>
          </p:cNvPr>
          <p:cNvSpPr txBox="1">
            <a:spLocks noGrp="1"/>
          </p:cNvSpPr>
          <p:nvPr>
            <p:ph type="body" idx="11" hasCustomPrompt="1"/>
          </p:nvPr>
        </p:nvSpPr>
        <p:spPr>
          <a:xfrm>
            <a:off x="1333500" y="4431082"/>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Title</a:t>
            </a:r>
          </a:p>
        </p:txBody>
      </p:sp>
      <p:sp>
        <p:nvSpPr>
          <p:cNvPr id="23" name="Shape 1047">
            <a:extLst>
              <a:ext uri="{FF2B5EF4-FFF2-40B4-BE49-F238E27FC236}">
                <a16:creationId xmlns:a16="http://schemas.microsoft.com/office/drawing/2014/main" id="{0E890349-D0CF-4DDE-B994-7F13CFAD5DFC}"/>
              </a:ext>
            </a:extLst>
          </p:cNvPr>
          <p:cNvSpPr txBox="1">
            <a:spLocks noGrp="1"/>
          </p:cNvSpPr>
          <p:nvPr>
            <p:ph type="body" idx="12" hasCustomPrompt="1"/>
          </p:nvPr>
        </p:nvSpPr>
        <p:spPr>
          <a:xfrm>
            <a:off x="1333500" y="4686198"/>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email@orioninc.com</a:t>
            </a:r>
          </a:p>
        </p:txBody>
      </p:sp>
      <p:sp>
        <p:nvSpPr>
          <p:cNvPr id="24" name="Shape 1047">
            <a:extLst>
              <a:ext uri="{FF2B5EF4-FFF2-40B4-BE49-F238E27FC236}">
                <a16:creationId xmlns:a16="http://schemas.microsoft.com/office/drawing/2014/main" id="{282AA453-A754-44B4-A30C-6D7F141886F1}"/>
              </a:ext>
            </a:extLst>
          </p:cNvPr>
          <p:cNvSpPr txBox="1">
            <a:spLocks noGrp="1"/>
          </p:cNvSpPr>
          <p:nvPr>
            <p:ph type="body" idx="13" hasCustomPrompt="1"/>
          </p:nvPr>
        </p:nvSpPr>
        <p:spPr>
          <a:xfrm>
            <a:off x="1333500" y="4941314"/>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123.456.7890</a:t>
            </a:r>
          </a:p>
        </p:txBody>
      </p:sp>
      <p:sp>
        <p:nvSpPr>
          <p:cNvPr id="25" name="TextBox 24">
            <a:extLst>
              <a:ext uri="{FF2B5EF4-FFF2-40B4-BE49-F238E27FC236}">
                <a16:creationId xmlns:a16="http://schemas.microsoft.com/office/drawing/2014/main" id="{0C83B729-C259-437A-8677-3F9B5C74A120}"/>
              </a:ext>
            </a:extLst>
          </p:cNvPr>
          <p:cNvSpPr txBox="1"/>
          <p:nvPr/>
        </p:nvSpPr>
        <p:spPr>
          <a:xfrm>
            <a:off x="1333500" y="5547360"/>
            <a:ext cx="3825875" cy="203133"/>
          </a:xfrm>
          <a:prstGeom prst="rect">
            <a:avLst/>
          </a:prstGeom>
          <a:noFill/>
          <a:ln>
            <a:noFill/>
          </a:ln>
        </p:spPr>
        <p:txBody>
          <a:bodyPr wrap="square" lIns="0" tIns="0" rIns="0" bIns="0" rtlCol="0">
            <a:spAutoFit/>
          </a:bodyPr>
          <a:lstStyle/>
          <a:p>
            <a:pPr algn="l">
              <a:lnSpc>
                <a:spcPct val="110000"/>
              </a:lnSpc>
              <a:spcBef>
                <a:spcPts val="400"/>
              </a:spcBef>
              <a:spcAft>
                <a:spcPts val="400"/>
              </a:spcAft>
            </a:pPr>
            <a:r>
              <a:rPr lang="en-IN" sz="1200" dirty="0">
                <a:solidFill>
                  <a:schemeClr val="bg1"/>
                </a:solidFill>
              </a:rPr>
              <a:t>orioninc.com</a:t>
            </a:r>
            <a:endParaRPr lang="en-US" sz="1200" dirty="0">
              <a:solidFill>
                <a:schemeClr val="bg1"/>
              </a:solidFill>
            </a:endParaRPr>
          </a:p>
        </p:txBody>
      </p:sp>
    </p:spTree>
    <p:extLst>
      <p:ext uri="{BB962C8B-B14F-4D97-AF65-F5344CB8AC3E}">
        <p14:creationId xmlns:p14="http://schemas.microsoft.com/office/powerpoint/2010/main" val="439588591"/>
      </p:ext>
    </p:extLst>
  </p:cSld>
  <p:clrMapOvr>
    <a:masterClrMapping/>
  </p:clrMapOvr>
  <p:hf sldNum="0" hdr="0" dt="0"/>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Contents/Agenda">
    <p:spTree>
      <p:nvGrpSpPr>
        <p:cNvPr id="1" name="Shape 186"/>
        <p:cNvGrpSpPr/>
        <p:nvPr/>
      </p:nvGrpSpPr>
      <p:grpSpPr>
        <a:xfrm>
          <a:off x="0" y="0"/>
          <a:ext cx="0" cy="0"/>
          <a:chOff x="0" y="0"/>
          <a:chExt cx="0" cy="0"/>
        </a:xfrm>
      </p:grpSpPr>
      <p:sp>
        <p:nvSpPr>
          <p:cNvPr id="362" name="Shape 362"/>
          <p:cNvSpPr txBox="1">
            <a:spLocks noGrp="1"/>
          </p:cNvSpPr>
          <p:nvPr>
            <p:ph type="ctrTitle"/>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3733" b="0" i="0" u="none" strike="noStrike" cap="none" spc="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endParaRPr/>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67" b="0" i="0" u="none" strike="noStrike" cap="none"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2138848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2_Text Narrow - Right">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612648" y="457200"/>
            <a:ext cx="10972800" cy="457200"/>
          </a:xfrm>
          <a:prstGeom prst="rect">
            <a:avLst/>
          </a:prstGeom>
        </p:spPr>
        <p:txBody>
          <a:bodyPr lIns="0" tIns="0" rIns="0" bIns="0" anchor="t" anchorCtr="0">
            <a:noAutofit/>
          </a:bodyPr>
          <a:lstStyle>
            <a:lvl1pPr marR="0" lvl="0" algn="l" rtl="0">
              <a:lnSpc>
                <a:spcPct val="110000"/>
              </a:lnSpc>
              <a:spcBef>
                <a:spcPts val="0"/>
              </a:spcBef>
              <a:spcAft>
                <a:spcPts val="800"/>
              </a:spcAft>
              <a:buClr>
                <a:srgbClr val="073763"/>
              </a:buClr>
              <a:buSzPct val="100000"/>
              <a:buNone/>
              <a:defRPr sz="1200" b="0" i="0" u="none" strike="noStrike" cap="none" spc="200" baseline="0" dirty="0">
                <a:solidFill>
                  <a:schemeClr val="tx2"/>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p>
        </p:txBody>
      </p:sp>
      <p:sp>
        <p:nvSpPr>
          <p:cNvPr id="9" name="Text Placeholder 10">
            <a:extLst>
              <a:ext uri="{FF2B5EF4-FFF2-40B4-BE49-F238E27FC236}">
                <a16:creationId xmlns:a16="http://schemas.microsoft.com/office/drawing/2014/main" id="{423C900A-B2B3-4245-8650-AB97643C2F7F}"/>
              </a:ext>
            </a:extLst>
          </p:cNvPr>
          <p:cNvSpPr>
            <a:spLocks noGrp="1"/>
          </p:cNvSpPr>
          <p:nvPr>
            <p:ph type="body" sz="quarter" idx="23"/>
          </p:nvPr>
        </p:nvSpPr>
        <p:spPr>
          <a:xfrm>
            <a:off x="8514026" y="1341120"/>
            <a:ext cx="3048001" cy="4876800"/>
          </a:xfrm>
        </p:spPr>
        <p:txBody>
          <a:bodyPr>
            <a:noAutofit/>
          </a:bodyPr>
          <a:lstStyle>
            <a:lvl1pPr marL="152396" indent="-152396">
              <a:tabLst/>
              <a:defRPr sz="1867">
                <a:solidFill>
                  <a:schemeClr val="tx2"/>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2" name="Footer Placeholder 1">
            <a:extLst>
              <a:ext uri="{FF2B5EF4-FFF2-40B4-BE49-F238E27FC236}">
                <a16:creationId xmlns:a16="http://schemas.microsoft.com/office/drawing/2014/main" id="{34C129C0-E527-C242-BCBD-F8027A93F33D}"/>
              </a:ext>
            </a:extLst>
          </p:cNvPr>
          <p:cNvSpPr>
            <a:spLocks noGrp="1"/>
          </p:cNvSpPr>
          <p:nvPr>
            <p:ph type="ftr" sz="quarter" idx="24"/>
          </p:nvPr>
        </p:nvSpPr>
        <p:spPr/>
        <p:txBody>
          <a:bodyPr>
            <a:noAutofit/>
          </a:bodyPr>
          <a:lstStyle/>
          <a:p>
            <a:r>
              <a:rPr lang="en-US" dirty="0"/>
              <a:t>Proprietary and Confidential</a:t>
            </a:r>
          </a:p>
        </p:txBody>
      </p:sp>
      <p:sp>
        <p:nvSpPr>
          <p:cNvPr id="3" name="Slide Number Placeholder 2">
            <a:extLst>
              <a:ext uri="{FF2B5EF4-FFF2-40B4-BE49-F238E27FC236}">
                <a16:creationId xmlns:a16="http://schemas.microsoft.com/office/drawing/2014/main" id="{94B468D7-E4D8-E24E-BEA8-B750CCE7D627}"/>
              </a:ext>
            </a:extLst>
          </p:cNvPr>
          <p:cNvSpPr>
            <a:spLocks noGrp="1"/>
          </p:cNvSpPr>
          <p:nvPr>
            <p:ph type="sldNum" sz="quarter" idx="25"/>
          </p:nvPr>
        </p:nvSpPr>
        <p:spPr/>
        <p:txBody>
          <a:bodyPr>
            <a:noAutofit/>
          </a:bodyPr>
          <a:lstStyle/>
          <a:p>
            <a:fld id="{9195F81D-A940-3B43-97FE-7384056E215E}" type="slidenum">
              <a:rPr lang="en-US" smtClean="0"/>
              <a:pPr/>
              <a:t>‹#›</a:t>
            </a:fld>
            <a:r>
              <a:rPr lang="en-US" dirty="0"/>
              <a:t> </a:t>
            </a:r>
          </a:p>
        </p:txBody>
      </p:sp>
    </p:spTree>
    <p:extLst>
      <p:ext uri="{BB962C8B-B14F-4D97-AF65-F5344CB8AC3E}">
        <p14:creationId xmlns:p14="http://schemas.microsoft.com/office/powerpoint/2010/main" val="1774325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Title Orange - Text 1 Column Right">
    <p:spTree>
      <p:nvGrpSpPr>
        <p:cNvPr id="1" name="Shape 186"/>
        <p:cNvGrpSpPr/>
        <p:nvPr/>
      </p:nvGrpSpPr>
      <p:grpSpPr>
        <a:xfrm>
          <a:off x="0" y="0"/>
          <a:ext cx="0" cy="0"/>
          <a:chOff x="0" y="0"/>
          <a:chExt cx="0" cy="0"/>
        </a:xfrm>
      </p:grpSpPr>
      <p:sp>
        <p:nvSpPr>
          <p:cNvPr id="362" name="Shape 362"/>
          <p:cNvSpPr txBox="1">
            <a:spLocks noGrp="1"/>
          </p:cNvSpPr>
          <p:nvPr>
            <p:ph type="ctrTitle"/>
          </p:nvPr>
        </p:nvSpPr>
        <p:spPr>
          <a:xfrm>
            <a:off x="609600" y="487680"/>
            <a:ext cx="10972800" cy="609600"/>
          </a:xfrm>
          <a:prstGeom prst="rect">
            <a:avLst/>
          </a:prstGeom>
        </p:spPr>
        <p:txBody>
          <a:bodyPr lIns="0" tIns="0" rIns="0" bIns="0" anchor="t" anchorCtr="0"/>
          <a:lstStyle>
            <a:lvl1pPr marR="0" lvl="0" algn="l" rtl="0">
              <a:lnSpc>
                <a:spcPct val="110000"/>
              </a:lnSpc>
              <a:spcBef>
                <a:spcPts val="0"/>
              </a:spcBef>
              <a:spcAft>
                <a:spcPts val="800"/>
              </a:spcAft>
              <a:buClr>
                <a:srgbClr val="073763"/>
              </a:buClr>
              <a:buSzPct val="100000"/>
              <a:buNone/>
              <a:defRPr sz="2400" b="0" i="0" u="none" strike="noStrike" cap="none" dirty="0">
                <a:solidFill>
                  <a:srgbClr val="FC4C02"/>
                </a:solidFill>
                <a:latin typeface="Segoe UI Semilight" panose="020B0402040204020203" pitchFamily="34" charset="0"/>
                <a:ea typeface="Segoe UI Semilight" panose="020B0402040204020203" pitchFamily="34" charset="0"/>
                <a:cs typeface="Segoe UI" panose="020B0502040204020203"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endParaRPr/>
          </a:p>
        </p:txBody>
      </p:sp>
      <p:sp>
        <p:nvSpPr>
          <p:cNvPr id="2" name="Footer Placeholder 1">
            <a:extLst>
              <a:ext uri="{FF2B5EF4-FFF2-40B4-BE49-F238E27FC236}">
                <a16:creationId xmlns:a16="http://schemas.microsoft.com/office/drawing/2014/main" id="{7243710A-47FE-6F4B-B3AE-404D8398EB86}"/>
              </a:ext>
            </a:extLst>
          </p:cNvPr>
          <p:cNvSpPr>
            <a:spLocks noGrp="1"/>
          </p:cNvSpPr>
          <p:nvPr>
            <p:ph type="ftr" sz="quarter" idx="11"/>
          </p:nvPr>
        </p:nvSpPr>
        <p:spPr/>
        <p:txBody>
          <a:bodyPr/>
          <a:lstStyle/>
          <a:p>
            <a:r>
              <a:rPr lang="en-IN" dirty="0">
                <a:solidFill>
                  <a:schemeClr val="bg1">
                    <a:lumMod val="65000"/>
                  </a:schemeClr>
                </a:solidFill>
                <a:latin typeface="Segoe UI" panose="020B0502040204020203" pitchFamily="34" charset="0"/>
                <a:cs typeface="Segoe UI" panose="020B0502040204020203" pitchFamily="34" charset="0"/>
              </a:rPr>
              <a:t>Proprietary &amp; Confidential</a:t>
            </a:r>
          </a:p>
        </p:txBody>
      </p:sp>
      <p:sp>
        <p:nvSpPr>
          <p:cNvPr id="3" name="Slide Number Placeholder 2">
            <a:extLst>
              <a:ext uri="{FF2B5EF4-FFF2-40B4-BE49-F238E27FC236}">
                <a16:creationId xmlns:a16="http://schemas.microsoft.com/office/drawing/2014/main" id="{59DDF245-45E0-BB46-B90D-34BC7D28797B}"/>
              </a:ext>
            </a:extLst>
          </p:cNvPr>
          <p:cNvSpPr>
            <a:spLocks noGrp="1"/>
          </p:cNvSpPr>
          <p:nvPr>
            <p:ph type="sldNum" sz="quarter" idx="12"/>
          </p:nvPr>
        </p:nvSpPr>
        <p:spPr/>
        <p:txBody>
          <a:bodyPr/>
          <a:lstStyle/>
          <a:p>
            <a:fld id="{F4F498AA-9F45-434A-9071-A59C3F5BAA13}" type="slidenum">
              <a:rPr lang="en-IN" smtClean="0">
                <a:solidFill>
                  <a:schemeClr val="bg1">
                    <a:lumMod val="65000"/>
                  </a:schemeClr>
                </a:solidFill>
                <a:latin typeface="Segoe UI" panose="020B0502040204020203" pitchFamily="34" charset="0"/>
                <a:cs typeface="Segoe UI" panose="020B0502040204020203" pitchFamily="34" charset="0"/>
              </a:rPr>
              <a:pPr/>
              <a:t>‹#›</a:t>
            </a:fld>
            <a:endParaRPr lang="en-IN" dirty="0">
              <a:solidFill>
                <a:schemeClr val="bg1">
                  <a:lumMod val="65000"/>
                </a:schemeClr>
              </a:solidFill>
              <a:latin typeface="Segoe UI" panose="020B0502040204020203" pitchFamily="34" charset="0"/>
              <a:cs typeface="Segoe UI" panose="020B0502040204020203" pitchFamily="34" charset="0"/>
            </a:endParaRPr>
          </a:p>
        </p:txBody>
      </p:sp>
      <p:sp>
        <p:nvSpPr>
          <p:cNvPr id="9" name="Text Placeholder 10">
            <a:extLst>
              <a:ext uri="{FF2B5EF4-FFF2-40B4-BE49-F238E27FC236}">
                <a16:creationId xmlns:a16="http://schemas.microsoft.com/office/drawing/2014/main" id="{423C900A-B2B3-4245-8650-AB97643C2F7F}"/>
              </a:ext>
            </a:extLst>
          </p:cNvPr>
          <p:cNvSpPr>
            <a:spLocks noGrp="1"/>
          </p:cNvSpPr>
          <p:nvPr>
            <p:ph type="body" sz="quarter" idx="23"/>
          </p:nvPr>
        </p:nvSpPr>
        <p:spPr>
          <a:xfrm>
            <a:off x="8514026" y="1341120"/>
            <a:ext cx="3048001" cy="4876800"/>
          </a:xfrm>
        </p:spPr>
        <p:txBody>
          <a:bodyPr>
            <a:normAutofit/>
          </a:bodyPr>
          <a:lstStyle>
            <a:lvl1pPr marL="237061" indent="-237061">
              <a:tabLst/>
              <a:defRPr sz="1867"/>
            </a:lvl1pPr>
            <a:lvl2pPr marL="846646" indent="-237061">
              <a:tabLst/>
              <a:defRPr sz="1867"/>
            </a:lvl2pPr>
            <a:lvl3pPr marL="1456230" indent="-237061">
              <a:tabLst/>
              <a:defRPr sz="1867"/>
            </a:lvl3pPr>
            <a:lvl4pPr marL="2065815" indent="-237061">
              <a:tabLst/>
              <a:defRPr sz="1867"/>
            </a:lvl4pPr>
            <a:lvl5pPr marL="2675400" indent="-237061">
              <a:tabLst/>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08990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Title Orange - Text">
    <p:spTree>
      <p:nvGrpSpPr>
        <p:cNvPr id="1" name="Shape 186"/>
        <p:cNvGrpSpPr/>
        <p:nvPr/>
      </p:nvGrpSpPr>
      <p:grpSpPr>
        <a:xfrm>
          <a:off x="0" y="0"/>
          <a:ext cx="0" cy="0"/>
          <a:chOff x="0" y="0"/>
          <a:chExt cx="0" cy="0"/>
        </a:xfrm>
      </p:grpSpPr>
      <p:sp>
        <p:nvSpPr>
          <p:cNvPr id="362" name="Shape 362"/>
          <p:cNvSpPr txBox="1">
            <a:spLocks noGrp="1"/>
          </p:cNvSpPr>
          <p:nvPr>
            <p:ph type="ctrTitle"/>
          </p:nvPr>
        </p:nvSpPr>
        <p:spPr>
          <a:xfrm>
            <a:off x="609601" y="487680"/>
            <a:ext cx="10972800" cy="609600"/>
          </a:xfrm>
          <a:prstGeom prst="rect">
            <a:avLst/>
          </a:prstGeom>
        </p:spPr>
        <p:txBody>
          <a:bodyPr lIns="0" tIns="0" rIns="0" bIns="0" anchor="t" anchorCtr="0"/>
          <a:lstStyle>
            <a:lvl1pPr marR="0" lvl="0" algn="l" rtl="0">
              <a:lnSpc>
                <a:spcPct val="100000"/>
              </a:lnSpc>
              <a:spcBef>
                <a:spcPts val="0"/>
              </a:spcBef>
              <a:spcAft>
                <a:spcPts val="0"/>
              </a:spcAft>
              <a:buClr>
                <a:srgbClr val="073763"/>
              </a:buClr>
              <a:buSzPct val="100000"/>
              <a:buNone/>
              <a:defRPr sz="2400" b="0" i="0" u="none" strike="noStrike" cap="none" dirty="0">
                <a:solidFill>
                  <a:srgbClr val="FC4C02"/>
                </a:solidFill>
                <a:latin typeface="Segoe UI Semilight" panose="020B0402040204020203" pitchFamily="34" charset="0"/>
                <a:ea typeface="Segoe UI Semilight" panose="020B0402040204020203" pitchFamily="34" charset="0"/>
                <a:cs typeface="Segoe UI" panose="020B0502040204020203"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endParaRPr/>
          </a:p>
        </p:txBody>
      </p:sp>
      <p:sp>
        <p:nvSpPr>
          <p:cNvPr id="2" name="Footer Placeholder 1">
            <a:extLst>
              <a:ext uri="{FF2B5EF4-FFF2-40B4-BE49-F238E27FC236}">
                <a16:creationId xmlns:a16="http://schemas.microsoft.com/office/drawing/2014/main" id="{988C73BD-8AE4-9740-B919-FEAD045359F9}"/>
              </a:ext>
            </a:extLst>
          </p:cNvPr>
          <p:cNvSpPr>
            <a:spLocks noGrp="1"/>
          </p:cNvSpPr>
          <p:nvPr>
            <p:ph type="ftr" sz="quarter" idx="11"/>
          </p:nvPr>
        </p:nvSpPr>
        <p:spPr/>
        <p:txBody>
          <a:bodyPr/>
          <a:lstStyle/>
          <a:p>
            <a:r>
              <a:rPr lang="en-IN" dirty="0">
                <a:solidFill>
                  <a:prstClr val="white">
                    <a:lumMod val="65000"/>
                  </a:prstClr>
                </a:solidFill>
                <a:latin typeface="Segoe UI" panose="020B0502040204020203" pitchFamily="34" charset="0"/>
                <a:cs typeface="Segoe UI" panose="020B0502040204020203" pitchFamily="34" charset="0"/>
              </a:rPr>
              <a:t>Proprietary &amp; Confidential</a:t>
            </a:r>
          </a:p>
        </p:txBody>
      </p:sp>
      <p:sp>
        <p:nvSpPr>
          <p:cNvPr id="3" name="Slide Number Placeholder 2">
            <a:extLst>
              <a:ext uri="{FF2B5EF4-FFF2-40B4-BE49-F238E27FC236}">
                <a16:creationId xmlns:a16="http://schemas.microsoft.com/office/drawing/2014/main" id="{9EDF6113-B0E9-DE45-B388-39B64D121485}"/>
              </a:ext>
            </a:extLst>
          </p:cNvPr>
          <p:cNvSpPr>
            <a:spLocks noGrp="1"/>
          </p:cNvSpPr>
          <p:nvPr>
            <p:ph type="sldNum" sz="quarter" idx="12"/>
          </p:nvPr>
        </p:nvSpPr>
        <p:spPr/>
        <p:txBody>
          <a:bodyPr/>
          <a:lstStyle/>
          <a:p>
            <a:fld id="{F4F498AA-9F45-434A-9071-A59C3F5BAA13}" type="slidenum">
              <a:rPr lang="en-IN" smtClean="0">
                <a:solidFill>
                  <a:prstClr val="white">
                    <a:lumMod val="65000"/>
                  </a:prstClr>
                </a:solidFill>
                <a:latin typeface="Segoe UI" panose="020B0502040204020203" pitchFamily="34" charset="0"/>
                <a:cs typeface="Segoe UI" panose="020B0502040204020203" pitchFamily="34" charset="0"/>
              </a:rPr>
              <a:pPr/>
              <a:t>‹#›</a:t>
            </a:fld>
            <a:endParaRPr lang="en-IN" dirty="0">
              <a:solidFill>
                <a:prstClr val="white">
                  <a:lumMod val="65000"/>
                </a:prstClr>
              </a:solidFill>
              <a:latin typeface="Segoe UI" panose="020B0502040204020203" pitchFamily="34" charset="0"/>
              <a:cs typeface="Segoe UI" panose="020B0502040204020203" pitchFamily="34" charset="0"/>
            </a:endParaRPr>
          </a:p>
        </p:txBody>
      </p:sp>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1219200"/>
            <a:ext cx="10972800" cy="4876800"/>
          </a:xfrm>
        </p:spPr>
        <p:txBody>
          <a:bodyPr/>
          <a:lstStyle>
            <a:lvl1pPr marL="232822" indent="-224356">
              <a:buClr>
                <a:schemeClr val="bg1">
                  <a:lumMod val="75000"/>
                </a:schemeClr>
              </a:buClr>
              <a:tabLst/>
              <a:defRPr b="0" i="0">
                <a:latin typeface="Segoe UI Semilight" panose="020B0402040204020203" pitchFamily="34" charset="0"/>
                <a:cs typeface="Segoe UI Semilight" panose="020B0402040204020203" pitchFamily="34" charset="0"/>
              </a:defRPr>
            </a:lvl1pPr>
            <a:lvl2pPr>
              <a:buClr>
                <a:schemeClr val="bg1">
                  <a:lumMod val="75000"/>
                </a:schemeClr>
              </a:buClr>
              <a:defRPr b="0" i="0">
                <a:latin typeface="Segoe UI Semilight" panose="020B0402040204020203" pitchFamily="34" charset="0"/>
                <a:cs typeface="Segoe UI Semilight" panose="020B0402040204020203" pitchFamily="34" charset="0"/>
              </a:defRPr>
            </a:lvl2pPr>
            <a:lvl3pPr>
              <a:buClr>
                <a:schemeClr val="bg1">
                  <a:lumMod val="75000"/>
                </a:schemeClr>
              </a:buClr>
              <a:defRPr b="0" i="0">
                <a:latin typeface="Segoe UI Semilight" panose="020B0402040204020203" pitchFamily="34" charset="0"/>
                <a:cs typeface="Segoe UI Semilight" panose="020B0402040204020203" pitchFamily="34" charset="0"/>
              </a:defRPr>
            </a:lvl3pPr>
            <a:lvl4pPr>
              <a:buClr>
                <a:schemeClr val="bg1">
                  <a:lumMod val="75000"/>
                </a:schemeClr>
              </a:buClr>
              <a:defRPr b="0" i="0">
                <a:latin typeface="Segoe UI Semilight" panose="020B0402040204020203" pitchFamily="34" charset="0"/>
                <a:cs typeface="Segoe UI Semilight" panose="020B0402040204020203" pitchFamily="34" charset="0"/>
              </a:defRPr>
            </a:lvl4pPr>
            <a:lvl5pPr>
              <a:buClr>
                <a:schemeClr val="bg1">
                  <a:lumMod val="75000"/>
                </a:schemeClr>
              </a:buClr>
              <a:defRPr b="0" i="0">
                <a:latin typeface="Segoe UI Semilight" panose="020B0402040204020203" pitchFamily="34" charset="0"/>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82890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3-Column">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2032284"/>
            <a:ext cx="3535680" cy="4152206"/>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2032284"/>
            <a:ext cx="3535680" cy="4152206"/>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2032284"/>
            <a:ext cx="3535680" cy="4152206"/>
          </a:xfrm>
        </p:spPr>
        <p:txBody>
          <a:bodyPr rIns="0">
            <a:noAutofit/>
          </a:bodyPr>
          <a:lstStyle>
            <a:lvl1pPr marL="152396" indent="-152396">
              <a:spcBef>
                <a:spcPts val="400"/>
              </a:spcBef>
              <a:spcAft>
                <a:spcPts val="400"/>
              </a:spcAft>
              <a:buClr>
                <a:srgbClr val="A9B9C0"/>
              </a:buClr>
              <a:tabLst/>
              <a:defRPr sz="1600">
                <a:solidFill>
                  <a:schemeClr val="tx1"/>
                </a:solidFill>
              </a:defRPr>
            </a:lvl1pPr>
            <a:lvl2pPr marL="304792" indent="-152396">
              <a:spcBef>
                <a:spcPts val="400"/>
              </a:spcBef>
              <a:spcAft>
                <a:spcPts val="400"/>
              </a:spcAft>
              <a:buClr>
                <a:schemeClr val="bg1">
                  <a:lumMod val="75000"/>
                </a:schemeClr>
              </a:buClr>
              <a:tabLst/>
              <a:defRPr sz="1600">
                <a:solidFill>
                  <a:schemeClr val="tx1"/>
                </a:solidFill>
              </a:defRPr>
            </a:lvl2pPr>
            <a:lvl3pPr marL="457189" indent="-152396">
              <a:spcBef>
                <a:spcPts val="400"/>
              </a:spcBef>
              <a:spcAft>
                <a:spcPts val="400"/>
              </a:spcAft>
              <a:buClr>
                <a:schemeClr val="bg1">
                  <a:lumMod val="75000"/>
                </a:schemeClr>
              </a:buClr>
              <a:tabLst/>
              <a:defRPr sz="1600">
                <a:solidFill>
                  <a:schemeClr val="tx1"/>
                </a:solidFill>
              </a:defRPr>
            </a:lvl3pPr>
            <a:lvl4pPr marL="611702" indent="-154513">
              <a:spcBef>
                <a:spcPts val="400"/>
              </a:spcBef>
              <a:spcAft>
                <a:spcPts val="400"/>
              </a:spcAft>
              <a:buClr>
                <a:schemeClr val="bg1">
                  <a:lumMod val="75000"/>
                </a:schemeClr>
              </a:buClr>
              <a:tabLst/>
              <a:defRPr sz="1600">
                <a:solidFill>
                  <a:schemeClr val="tx1"/>
                </a:solidFill>
              </a:defRPr>
            </a:lvl4pPr>
            <a:lvl5pPr marL="764098" indent="-152396">
              <a:spcBef>
                <a:spcPts val="400"/>
              </a:spcBef>
              <a:spcAft>
                <a:spcPts val="400"/>
              </a:spcAft>
              <a:buClr>
                <a:schemeClr val="bg1">
                  <a:lumMod val="75000"/>
                </a:schemeClr>
              </a:buClr>
              <a:tabLst/>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434668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8045260"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140261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ubsection Divider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dirty="0"/>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100" b="0" i="0" spc="200" baseline="0">
                <a:solidFill>
                  <a:srgbClr val="26C3F3"/>
                </a:solidFill>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7265BAA9-7A62-4B77-96D2-A1794B89D3D6}"/>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345317924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only - White">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609601" y="457200"/>
            <a:ext cx="10972800" cy="457200"/>
          </a:xfrm>
          <a:prstGeom prst="rect">
            <a:avLst/>
          </a:prstGeom>
        </p:spPr>
        <p:txBody>
          <a:bodyPr lIns="0" tIns="0" rIns="0" bIns="0" anchor="t" anchorCtr="0"/>
          <a:lstStyle>
            <a:lvl1pPr marR="0" lvl="0" algn="l" defTabSz="1219170" rtl="0" eaLnBrk="1" latinLnBrk="0" hangingPunct="1">
              <a:lnSpc>
                <a:spcPct val="100000"/>
              </a:lnSpc>
              <a:spcBef>
                <a:spcPts val="0"/>
              </a:spcBef>
              <a:spcAft>
                <a:spcPts val="0"/>
              </a:spcAft>
              <a:buClr>
                <a:srgbClr val="073763"/>
              </a:buClr>
              <a:buSzPct val="100000"/>
              <a:buNone/>
              <a:defRPr sz="1200" b="0" i="0" u="none" strike="noStrike" kern="1200" cap="none" spc="200" baseline="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endParaRPr/>
          </a:p>
        </p:txBody>
      </p:sp>
      <p:sp>
        <p:nvSpPr>
          <p:cNvPr id="3" name="Slide Number Placeholder 2">
            <a:extLst>
              <a:ext uri="{FF2B5EF4-FFF2-40B4-BE49-F238E27FC236}">
                <a16:creationId xmlns:a16="http://schemas.microsoft.com/office/drawing/2014/main" id="{F509D132-2790-3A46-BDC1-0220F0557022}"/>
              </a:ext>
            </a:extLst>
          </p:cNvPr>
          <p:cNvSpPr>
            <a:spLocks noGrp="1"/>
          </p:cNvSpPr>
          <p:nvPr>
            <p:ph type="sldNum" sz="quarter" idx="15"/>
          </p:nvPr>
        </p:nvSpPr>
        <p:spPr/>
        <p:txBody>
          <a:bodyPr/>
          <a:lstStyle/>
          <a:p>
            <a:fld id="{9195F81D-A940-3B43-97FE-7384056E215E}" type="slidenum">
              <a:rPr lang="en-US" smtClean="0"/>
              <a:pPr/>
              <a:t>‹#›</a:t>
            </a:fld>
            <a:r>
              <a:rPr lang="en-US" dirty="0"/>
              <a:t> </a:t>
            </a:r>
          </a:p>
        </p:txBody>
      </p:sp>
    </p:spTree>
    <p:extLst>
      <p:ext uri="{BB962C8B-B14F-4D97-AF65-F5344CB8AC3E}">
        <p14:creationId xmlns:p14="http://schemas.microsoft.com/office/powerpoint/2010/main" val="241042292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ext Narrow - Right - White">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1617341"/>
            <a:ext cx="3060000" cy="4557317"/>
          </a:xfrm>
        </p:spPr>
        <p:txBody>
          <a:bodyPr lIns="72000" tIns="72000" rIns="72000" bIns="72000"/>
          <a:lstStyle>
            <a:lvl1pPr marL="228600" indent="-228600">
              <a:spcBef>
                <a:spcPts val="400"/>
              </a:spcBef>
              <a:spcAft>
                <a:spcPts val="400"/>
              </a:spcAft>
              <a:defRPr sz="1800">
                <a:solidFill>
                  <a:schemeClr val="tx1"/>
                </a:solidFill>
              </a:defRPr>
            </a:lvl1pPr>
            <a:lvl2pPr marL="460800" indent="-228600">
              <a:spcBef>
                <a:spcPts val="400"/>
              </a:spcBef>
              <a:spcAft>
                <a:spcPts val="400"/>
              </a:spcAft>
              <a:buFont typeface="Arial" panose="020B0604020202020204" pitchFamily="34" charset="0"/>
              <a:buChar char="–"/>
              <a:defRPr sz="1800">
                <a:solidFill>
                  <a:schemeClr val="tx1"/>
                </a:solidFill>
              </a:defRPr>
            </a:lvl2pPr>
            <a:lvl3pPr marL="691200" indent="-228600">
              <a:spcBef>
                <a:spcPts val="400"/>
              </a:spcBef>
              <a:spcAft>
                <a:spcPts val="400"/>
              </a:spcAft>
              <a:buFont typeface="Courier New" panose="02070309020205020404" pitchFamily="49" charset="0"/>
              <a:buChar char="o"/>
              <a:defRPr sz="1800">
                <a:solidFill>
                  <a:schemeClr val="tx1"/>
                </a:solidFill>
              </a:defRPr>
            </a:lvl3pPr>
            <a:lvl4pPr marL="921600" indent="-230188">
              <a:spcBef>
                <a:spcPts val="400"/>
              </a:spcBef>
              <a:spcAft>
                <a:spcPts val="400"/>
              </a:spcAft>
              <a:buFont typeface="Arial" panose="020B0604020202020204" pitchFamily="34" charset="0"/>
              <a:buChar char="–"/>
              <a:defRPr sz="1800">
                <a:solidFill>
                  <a:schemeClr val="tx1"/>
                </a:solidFill>
              </a:defRPr>
            </a:lvl4pPr>
            <a:lvl5pPr marL="1152000" indent="-230188">
              <a:spcBef>
                <a:spcPts val="400"/>
              </a:spcBef>
              <a:spcAft>
                <a:spcPts val="400"/>
              </a:spcAft>
              <a:buFont typeface="Arial" panose="020B0604020202020204" pitchFamily="34" charset="0"/>
              <a:buChar char="•"/>
              <a:tabLst/>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22"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398823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ub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dirty="0"/>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100" b="0" i="0" cap="all" spc="200" baseline="0">
                <a:solidFill>
                  <a:schemeClr val="accent1"/>
                </a:solidFill>
                <a:latin typeface="Arial" panose="020B0604020202020204" pitchFamily="34" charset="0"/>
                <a:cs typeface="Arial" panose="020B0604020202020204" pitchFamily="34" charset="0"/>
              </a:defRPr>
            </a:lvl1pPr>
          </a:lstStyle>
          <a:p>
            <a:pPr lvl="0"/>
            <a:r>
              <a:rPr lang="en-US" dirty="0"/>
              <a:t>CLICK TO ADD TITLE</a:t>
            </a:r>
          </a:p>
        </p:txBody>
      </p:sp>
      <p:sp>
        <p:nvSpPr>
          <p:cNvPr id="5" name="TextBox 4"/>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9F24766D-B087-41D4-8142-9DAE059C0192}"/>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144538960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d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1617341"/>
            <a:ext cx="10972800" cy="4567149"/>
          </a:xfrm>
        </p:spPr>
        <p:txBody>
          <a:bodyPr>
            <a:noAutofit/>
          </a:bodyPr>
          <a:lstStyle>
            <a:lvl1pPr marL="292100" indent="-284163">
              <a:buClr>
                <a:schemeClr val="bg2"/>
              </a:buClr>
              <a:buFont typeface="Arial" panose="020B0604020202020204" pitchFamily="34" charset="0"/>
              <a:buChar char="•"/>
              <a:tabLst/>
              <a:defRPr sz="2400" b="0" i="0">
                <a:solidFill>
                  <a:schemeClr val="tx1"/>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2299132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 Black">
    <p:bg>
      <p:bgPr>
        <a:solidFill>
          <a:schemeClr val="tx1"/>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8" name="Rectangle 7"/>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bg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231766415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41" Type="http://schemas.openxmlformats.org/officeDocument/2006/relationships/slideLayout" Target="../slideLayouts/slideLayout60.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image" Target="../media/image1.emf"/><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theme" Target="../theme/theme2.xml"/><Relationship Id="rId8" Type="http://schemas.openxmlformats.org/officeDocument/2006/relationships/slideLayout" Target="../slideLayouts/slideLayout27.xml"/><Relationship Id="rId3" Type="http://schemas.openxmlformats.org/officeDocument/2006/relationships/slideLayout" Target="../slideLayouts/slideLayout22.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26A5F8-016D-C84F-9532-4F86584574B8}"/>
              </a:ext>
            </a:extLst>
          </p:cNvPr>
          <p:cNvSpPr>
            <a:spLocks noGrp="1"/>
          </p:cNvSpPr>
          <p:nvPr>
            <p:ph type="body" idx="1"/>
          </p:nvPr>
        </p:nvSpPr>
        <p:spPr>
          <a:xfrm>
            <a:off x="609600" y="1219200"/>
            <a:ext cx="10972800" cy="4876800"/>
          </a:xfrm>
          <a:prstGeom prst="rect">
            <a:avLst/>
          </a:prstGeom>
        </p:spPr>
        <p:txBody>
          <a:bodyPr vert="horz" lIns="0" tIns="0" rIns="0" bIns="0" rtlCol="0">
            <a:noAutofit/>
          </a:body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a:p>
            <a:pPr lvl="4"/>
            <a:r>
              <a:rPr lang="en-US" dirty="0"/>
              <a:t>Click to edit master text styles</a:t>
            </a:r>
          </a:p>
        </p:txBody>
      </p:sp>
      <p:pic>
        <p:nvPicPr>
          <p:cNvPr id="11" name="Picture 10">
            <a:extLst>
              <a:ext uri="{FF2B5EF4-FFF2-40B4-BE49-F238E27FC236}">
                <a16:creationId xmlns:a16="http://schemas.microsoft.com/office/drawing/2014/main" id="{8195638C-0456-6A44-B08F-A28DF3CD8901}"/>
              </a:ext>
            </a:extLst>
          </p:cNvPr>
          <p:cNvPicPr>
            <a:picLocks noChangeAspect="1"/>
          </p:cNvPicPr>
          <p:nvPr userDrawn="1"/>
        </p:nvPicPr>
        <p:blipFill>
          <a:blip r:embed="rId21"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
        <p:nvSpPr>
          <p:cNvPr id="13" name="Footer Placeholder 12">
            <a:extLst>
              <a:ext uri="{FF2B5EF4-FFF2-40B4-BE49-F238E27FC236}">
                <a16:creationId xmlns:a16="http://schemas.microsoft.com/office/drawing/2014/main" id="{71F5A975-01B0-1E45-A56B-C68FA2410A50}"/>
              </a:ext>
            </a:extLst>
          </p:cNvPr>
          <p:cNvSpPr>
            <a:spLocks noGrp="1"/>
          </p:cNvSpPr>
          <p:nvPr>
            <p:ph type="ftr" sz="quarter" idx="3"/>
          </p:nvPr>
        </p:nvSpPr>
        <p:spPr>
          <a:xfrm>
            <a:off x="609600" y="6413499"/>
            <a:ext cx="4114800" cy="208585"/>
          </a:xfrm>
          <a:prstGeom prst="rect">
            <a:avLst/>
          </a:prstGeom>
        </p:spPr>
        <p:txBody>
          <a:bodyPr vert="horz" lIns="0" tIns="0" rIns="0" bIns="0" rtlCol="0" anchor="b">
            <a:noAutofit/>
          </a:bodyPr>
          <a:lstStyle>
            <a:lvl1pPr algn="l">
              <a:defRPr sz="700" b="0" i="0">
                <a:solidFill>
                  <a:schemeClr val="tx1">
                    <a:tint val="75000"/>
                  </a:schemeClr>
                </a:solidFill>
                <a:latin typeface="Arial" panose="020B0604020202020204" pitchFamily="34" charset="0"/>
                <a:cs typeface="Arial" panose="020B0604020202020204" pitchFamily="34" charset="0"/>
              </a:defRPr>
            </a:lvl1pPr>
          </a:lstStyle>
          <a:p>
            <a:r>
              <a:rPr lang="en-US" dirty="0"/>
              <a:t>Proprietary and Confidential</a:t>
            </a:r>
          </a:p>
        </p:txBody>
      </p:sp>
      <p:sp>
        <p:nvSpPr>
          <p:cNvPr id="5" name="Title Placeholder 4">
            <a:extLst>
              <a:ext uri="{FF2B5EF4-FFF2-40B4-BE49-F238E27FC236}">
                <a16:creationId xmlns:a16="http://schemas.microsoft.com/office/drawing/2014/main" id="{748A1652-E12D-BB40-863C-B183DCEF34DC}"/>
              </a:ext>
            </a:extLst>
          </p:cNvPr>
          <p:cNvSpPr>
            <a:spLocks noGrp="1"/>
          </p:cNvSpPr>
          <p:nvPr>
            <p:ph type="title"/>
          </p:nvPr>
        </p:nvSpPr>
        <p:spPr>
          <a:xfrm>
            <a:off x="609599" y="460376"/>
            <a:ext cx="10972799" cy="252000"/>
          </a:xfrm>
          <a:prstGeom prst="rect">
            <a:avLst/>
          </a:prstGeom>
        </p:spPr>
        <p:txBody>
          <a:bodyPr vert="horz" lIns="0" tIns="0" rIns="0" bIns="0" rtlCol="0" anchor="t">
            <a:noAutofit/>
          </a:bodyPr>
          <a:lstStyle/>
          <a:p>
            <a:r>
              <a:rPr lang="en-US" dirty="0"/>
              <a:t>CLICK TO EDIT MASTER TITLE STYLE</a:t>
            </a:r>
          </a:p>
        </p:txBody>
      </p:sp>
      <p:sp>
        <p:nvSpPr>
          <p:cNvPr id="2" name="MSIPCMContentMarking" descr="{&quot;HashCode&quot;:1372689701,&quot;Placement&quot;:&quot;Footer&quot;}">
            <a:extLst>
              <a:ext uri="{FF2B5EF4-FFF2-40B4-BE49-F238E27FC236}">
                <a16:creationId xmlns:a16="http://schemas.microsoft.com/office/drawing/2014/main" id="{CC4F5E24-F13A-43C6-8E7D-8F1C9D8E9017}"/>
              </a:ext>
            </a:extLst>
          </p:cNvPr>
          <p:cNvSpPr txBox="1"/>
          <p:nvPr userDrawn="1"/>
        </p:nvSpPr>
        <p:spPr>
          <a:xfrm>
            <a:off x="0" y="6561475"/>
            <a:ext cx="1254284" cy="296525"/>
          </a:xfrm>
          <a:prstGeom prst="rect">
            <a:avLst/>
          </a:prstGeom>
          <a:noFill/>
          <a:ln>
            <a:noFill/>
          </a:ln>
        </p:spPr>
        <p:txBody>
          <a:bodyPr vert="horz" wrap="square" lIns="0" tIns="0" rIns="0" bIns="0" rtlCol="0" anchor="ctr" anchorCtr="1">
            <a:spAutoFit/>
          </a:bodyPr>
          <a:lstStyle/>
          <a:p>
            <a:pPr marL="183600" indent="-183600" algn="l">
              <a:lnSpc>
                <a:spcPct val="110000"/>
              </a:lnSpc>
              <a:spcBef>
                <a:spcPts val="0"/>
              </a:spcBef>
              <a:spcAft>
                <a:spcPts val="0"/>
              </a:spcAft>
              <a:buClr>
                <a:schemeClr val="bg2"/>
              </a:buClr>
              <a:buFont typeface="Arial" panose="020B0604020202020204" pitchFamily="34" charset="0"/>
              <a:buChar char="•"/>
            </a:pPr>
            <a:r>
              <a:rPr lang="en-US" sz="1200">
                <a:solidFill>
                  <a:srgbClr val="0078D7"/>
                </a:solidFill>
                <a:latin typeface="Calibri" panose="020F0502020204030204" pitchFamily="34" charset="0"/>
              </a:rPr>
              <a:t>GENEL- PUBLIC</a:t>
            </a:r>
            <a:endParaRPr lang="en-US" sz="1200" dirty="0">
              <a:solidFill>
                <a:srgbClr val="0078D7"/>
              </a:solidFill>
              <a:latin typeface="Calibri" panose="020F0502020204030204" pitchFamily="34" charset="0"/>
            </a:endParaRPr>
          </a:p>
        </p:txBody>
      </p:sp>
    </p:spTree>
    <p:extLst>
      <p:ext uri="{BB962C8B-B14F-4D97-AF65-F5344CB8AC3E}">
        <p14:creationId xmlns:p14="http://schemas.microsoft.com/office/powerpoint/2010/main" val="1701166760"/>
      </p:ext>
    </p:extLst>
  </p:cSld>
  <p:clrMap bg1="lt1" tx1="dk1" bg2="lt2" tx2="dk2" accent1="accent1" accent2="accent2" accent3="accent3" accent4="accent4" accent5="accent5" accent6="accent6" hlink="hlink" folHlink="folHlink"/>
  <p:sldLayoutIdLst>
    <p:sldLayoutId id="2147483759" r:id="rId1"/>
    <p:sldLayoutId id="2147483787" r:id="rId2"/>
    <p:sldLayoutId id="2147483762" r:id="rId3"/>
    <p:sldLayoutId id="2147483760" r:id="rId4"/>
    <p:sldLayoutId id="2147483779" r:id="rId5"/>
    <p:sldLayoutId id="2147483799" r:id="rId6"/>
    <p:sldLayoutId id="2147483798" r:id="rId7"/>
    <p:sldLayoutId id="2147483764" r:id="rId8"/>
    <p:sldLayoutId id="2147483796" r:id="rId9"/>
    <p:sldLayoutId id="2147483769" r:id="rId10"/>
    <p:sldLayoutId id="2147483770" r:id="rId11"/>
    <p:sldLayoutId id="2147483791" r:id="rId12"/>
    <p:sldLayoutId id="2147483771" r:id="rId13"/>
    <p:sldLayoutId id="2147483772" r:id="rId14"/>
    <p:sldLayoutId id="2147483774" r:id="rId15"/>
    <p:sldLayoutId id="2147483775" r:id="rId16"/>
    <p:sldLayoutId id="2147483800" r:id="rId17"/>
    <p:sldLayoutId id="2147483848" r:id="rId18"/>
    <p:sldLayoutId id="2147483849" r:id="rId19"/>
  </p:sldLayoutIdLst>
  <p:hf sldNum="0" hdr="0" dt="0"/>
  <p:txStyles>
    <p:titleStyle>
      <a:lvl1pPr algn="l" defTabSz="1219170" rtl="0" eaLnBrk="1" latinLnBrk="0" hangingPunct="1">
        <a:lnSpc>
          <a:spcPct val="90000"/>
        </a:lnSpc>
        <a:spcBef>
          <a:spcPct val="0"/>
        </a:spcBef>
        <a:buNone/>
        <a:defRPr sz="1200" kern="1200" spc="200" baseline="0">
          <a:solidFill>
            <a:schemeClr val="tx1"/>
          </a:solidFill>
          <a:latin typeface="Arial" panose="020B0604020202020204" pitchFamily="34" charset="0"/>
          <a:ea typeface="+mj-ea"/>
          <a:cs typeface="Arial" panose="020B0604020202020204" pitchFamily="34" charset="0"/>
        </a:defRPr>
      </a:lvl1pPr>
    </p:titleStyle>
    <p:bodyStyle>
      <a:lvl1pPr marL="2304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2"/>
        </a:buClr>
        <a:buFont typeface="Courier New" panose="02070309020205020404" pitchFamily="49" charset="0"/>
        <a:buChar char="o"/>
        <a:tabLst/>
        <a:defRPr sz="2400" b="0" i="0" kern="1200">
          <a:solidFill>
            <a:schemeClr val="tx1"/>
          </a:solidFill>
          <a:latin typeface="+mj-lt"/>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1400" kern="1200">
          <a:solidFill>
            <a:schemeClr val="tx1"/>
          </a:solidFill>
          <a:latin typeface="+mn-lt"/>
          <a:ea typeface="+mn-ea"/>
          <a:cs typeface="+mn-cs"/>
        </a:defRPr>
      </a:lvl1pPr>
      <a:lvl2pPr marL="609585" algn="l" defTabSz="1219170" rtl="0" eaLnBrk="1" latinLnBrk="0" hangingPunct="1">
        <a:defRPr sz="1400" kern="1200">
          <a:solidFill>
            <a:schemeClr val="tx1"/>
          </a:solidFill>
          <a:latin typeface="+mn-lt"/>
          <a:ea typeface="+mn-ea"/>
          <a:cs typeface="+mn-cs"/>
        </a:defRPr>
      </a:lvl2pPr>
      <a:lvl3pPr marL="1219170" algn="l" defTabSz="1219170" rtl="0" eaLnBrk="1" latinLnBrk="0" hangingPunct="1">
        <a:defRPr sz="1400" kern="1200">
          <a:solidFill>
            <a:schemeClr val="tx1"/>
          </a:solidFill>
          <a:latin typeface="+mn-lt"/>
          <a:ea typeface="+mn-ea"/>
          <a:cs typeface="+mn-cs"/>
        </a:defRPr>
      </a:lvl3pPr>
      <a:lvl4pPr marL="1828754" algn="l" defTabSz="1219170" rtl="0" eaLnBrk="1" latinLnBrk="0" hangingPunct="1">
        <a:defRPr sz="1400" kern="1200">
          <a:solidFill>
            <a:schemeClr val="tx1"/>
          </a:solidFill>
          <a:latin typeface="+mn-lt"/>
          <a:ea typeface="+mn-ea"/>
          <a:cs typeface="+mn-cs"/>
        </a:defRPr>
      </a:lvl4pPr>
      <a:lvl5pPr marL="2438339" algn="l" defTabSz="1219170" rtl="0" eaLnBrk="1" latinLnBrk="0" hangingPunct="1">
        <a:defRPr sz="1400" kern="1200">
          <a:solidFill>
            <a:schemeClr val="tx1"/>
          </a:solidFill>
          <a:latin typeface="+mn-lt"/>
          <a:ea typeface="+mn-ea"/>
          <a:cs typeface="+mn-cs"/>
        </a:defRPr>
      </a:lvl5pPr>
      <a:lvl6pPr marL="3047924" algn="l" defTabSz="1219170" rtl="0" eaLnBrk="1" latinLnBrk="0" hangingPunct="1">
        <a:defRPr sz="1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FFFFF"/>
          </p15:clr>
        </p15:guide>
        <p15:guide id="2" pos="7536">
          <p15:clr>
            <a:srgbClr val="FFFFFF"/>
          </p15:clr>
        </p15:guide>
        <p15:guide id="3" orient="horz" pos="4176">
          <p15:clr>
            <a:srgbClr val="547EBF"/>
          </p15:clr>
        </p15:guide>
        <p15:guide id="4" pos="144">
          <p15:clr>
            <a:srgbClr val="FFFFFF"/>
          </p15:clr>
        </p15:guide>
        <p15:guide id="5" pos="288">
          <p15:clr>
            <a:srgbClr val="5ACBF0"/>
          </p15:clr>
        </p15:guide>
        <p15:guide id="6" orient="horz" pos="4032">
          <p15:clr>
            <a:srgbClr val="5ACBF0"/>
          </p15:clr>
        </p15:guide>
        <p15:guide id="7" orient="horz" pos="290">
          <p15:clr>
            <a:srgbClr val="5ACBF0"/>
          </p15:clr>
        </p15:guide>
        <p15:guide id="8" pos="7392" userDrawn="1">
          <p15:clr>
            <a:srgbClr val="5ACBF0"/>
          </p15:clr>
        </p15:guide>
        <p15:guide id="9" pos="1464">
          <p15:clr>
            <a:srgbClr val="F26B43"/>
          </p15:clr>
        </p15:guide>
        <p15:guide id="10" pos="840">
          <p15:clr>
            <a:srgbClr val="F26B43"/>
          </p15:clr>
        </p15:guide>
        <p15:guide id="11" pos="2063">
          <p15:clr>
            <a:srgbClr val="F26B43"/>
          </p15:clr>
        </p15:guide>
        <p15:guide id="12" pos="2651">
          <p15:clr>
            <a:srgbClr val="F26B43"/>
          </p15:clr>
        </p15:guide>
        <p15:guide id="13" pos="3250">
          <p15:clr>
            <a:srgbClr val="F26B43"/>
          </p15:clr>
        </p15:guide>
        <p15:guide id="14" pos="3835">
          <p15:clr>
            <a:srgbClr val="F26B43"/>
          </p15:clr>
        </p15:guide>
        <p15:guide id="15" pos="4432">
          <p15:clr>
            <a:srgbClr val="F26B43"/>
          </p15:clr>
        </p15:guide>
        <p15:guide id="16" pos="5022">
          <p15:clr>
            <a:srgbClr val="F26B43"/>
          </p15:clr>
        </p15:guide>
        <p15:guide id="17" pos="5620">
          <p15:clr>
            <a:srgbClr val="F26B43"/>
          </p15:clr>
        </p15:guide>
        <p15:guide id="18" pos="6207">
          <p15:clr>
            <a:srgbClr val="F26B43"/>
          </p15:clr>
        </p15:guide>
        <p15:guide id="19" pos="6802">
          <p15:clr>
            <a:srgbClr val="F26B43"/>
          </p15:clr>
        </p15:guide>
        <p15:guide id="20" orient="horz" pos="756">
          <p15:clr>
            <a:srgbClr val="5ACBF0"/>
          </p15:clr>
        </p15:guide>
        <p15:guide id="21" orient="horz" pos="1225">
          <p15:clr>
            <a:srgbClr val="5ACBF0"/>
          </p15:clr>
        </p15:guide>
        <p15:guide id="22" orient="horz" pos="1692">
          <p15:clr>
            <a:srgbClr val="5ACBF0"/>
          </p15:clr>
        </p15:guide>
        <p15:guide id="23" orient="horz" pos="2157">
          <p15:clr>
            <a:srgbClr val="5ACBF0"/>
          </p15:clr>
        </p15:guide>
        <p15:guide id="24" orient="horz" pos="2629">
          <p15:clr>
            <a:srgbClr val="5ACBF0"/>
          </p15:clr>
        </p15:guide>
        <p15:guide id="25" orient="horz" pos="3096">
          <p15:clr>
            <a:srgbClr val="5ACBF0"/>
          </p15:clr>
        </p15:guide>
        <p15:guide id="26" orient="horz" pos="3570">
          <p15:clr>
            <a:srgbClr val="5ACBF0"/>
          </p15:clr>
        </p15:guide>
        <p15:guide id="27" pos="7440" userDrawn="1">
          <p15:clr>
            <a:srgbClr val="5ACBF0"/>
          </p15:clr>
        </p15:guide>
        <p15:guide id="28" pos="2400"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26A5F8-016D-C84F-9532-4F86584574B8}"/>
              </a:ext>
            </a:extLst>
          </p:cNvPr>
          <p:cNvSpPr>
            <a:spLocks noGrp="1"/>
          </p:cNvSpPr>
          <p:nvPr>
            <p:ph type="body" idx="1"/>
          </p:nvPr>
        </p:nvSpPr>
        <p:spPr>
          <a:xfrm>
            <a:off x="609600" y="1219200"/>
            <a:ext cx="10972800" cy="4876800"/>
          </a:xfrm>
          <a:prstGeom prst="rect">
            <a:avLst/>
          </a:prstGeom>
        </p:spPr>
        <p:txBody>
          <a:bodyPr vert="horz" lIns="0" tIns="0" rIns="0" bIns="0" rtlCol="0">
            <a:noAutofit/>
          </a:bodyPr>
          <a:lstStyle/>
          <a:p>
            <a:pPr lvl="0"/>
            <a:r>
              <a:rPr lang="en-US"/>
              <a:t>Click to edit Master text styles</a:t>
            </a:r>
          </a:p>
          <a:p>
            <a:pPr lvl="1"/>
            <a:r>
              <a:rPr lang="en-US"/>
              <a:t>Click to edit master text styles</a:t>
            </a:r>
          </a:p>
          <a:p>
            <a:pPr lvl="2"/>
            <a:r>
              <a:rPr lang="en-US"/>
              <a:t>Click to edit master text styles</a:t>
            </a:r>
          </a:p>
          <a:p>
            <a:pPr lvl="3"/>
            <a:r>
              <a:rPr lang="en-US"/>
              <a:t>Click to edit master text styles</a:t>
            </a:r>
          </a:p>
          <a:p>
            <a:pPr lvl="4"/>
            <a:r>
              <a:rPr lang="en-US"/>
              <a:t>Click to edit master text styles</a:t>
            </a:r>
          </a:p>
        </p:txBody>
      </p:sp>
      <p:pic>
        <p:nvPicPr>
          <p:cNvPr id="11" name="Picture 10">
            <a:extLst>
              <a:ext uri="{FF2B5EF4-FFF2-40B4-BE49-F238E27FC236}">
                <a16:creationId xmlns:a16="http://schemas.microsoft.com/office/drawing/2014/main" id="{8195638C-0456-6A44-B08F-A28DF3CD8901}"/>
              </a:ext>
            </a:extLst>
          </p:cNvPr>
          <p:cNvPicPr>
            <a:picLocks noChangeAspect="1"/>
          </p:cNvPicPr>
          <p:nvPr/>
        </p:nvPicPr>
        <p:blipFill>
          <a:blip r:embed="rId44"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
        <p:nvSpPr>
          <p:cNvPr id="13" name="Footer Placeholder 12">
            <a:extLst>
              <a:ext uri="{FF2B5EF4-FFF2-40B4-BE49-F238E27FC236}">
                <a16:creationId xmlns:a16="http://schemas.microsoft.com/office/drawing/2014/main" id="{71F5A975-01B0-1E45-A56B-C68FA2410A50}"/>
              </a:ext>
            </a:extLst>
          </p:cNvPr>
          <p:cNvSpPr>
            <a:spLocks noGrp="1"/>
          </p:cNvSpPr>
          <p:nvPr>
            <p:ph type="ftr" sz="quarter" idx="3"/>
          </p:nvPr>
        </p:nvSpPr>
        <p:spPr>
          <a:xfrm>
            <a:off x="609600" y="6413499"/>
            <a:ext cx="4114800" cy="208585"/>
          </a:xfrm>
          <a:prstGeom prst="rect">
            <a:avLst/>
          </a:prstGeom>
        </p:spPr>
        <p:txBody>
          <a:bodyPr vert="horz" lIns="0" tIns="0" rIns="0" bIns="0" rtlCol="0" anchor="b">
            <a:noAutofit/>
          </a:bodyPr>
          <a:lstStyle>
            <a:lvl1pPr algn="l">
              <a:defRPr sz="700" b="0" i="0">
                <a:solidFill>
                  <a:schemeClr val="tx1">
                    <a:tint val="75000"/>
                  </a:schemeClr>
                </a:solidFill>
                <a:latin typeface="Arial" panose="020B0604020202020204" pitchFamily="34" charset="0"/>
                <a:cs typeface="Arial" panose="020B0604020202020204" pitchFamily="34" charset="0"/>
              </a:defRPr>
            </a:lvl1pPr>
          </a:lstStyle>
          <a:p>
            <a:r>
              <a:rPr lang="en-US" dirty="0"/>
              <a:t>Proprietary and Confidential</a:t>
            </a:r>
          </a:p>
        </p:txBody>
      </p:sp>
      <p:sp>
        <p:nvSpPr>
          <p:cNvPr id="5" name="Title Placeholder 4">
            <a:extLst>
              <a:ext uri="{FF2B5EF4-FFF2-40B4-BE49-F238E27FC236}">
                <a16:creationId xmlns:a16="http://schemas.microsoft.com/office/drawing/2014/main" id="{748A1652-E12D-BB40-863C-B183DCEF34DC}"/>
              </a:ext>
            </a:extLst>
          </p:cNvPr>
          <p:cNvSpPr>
            <a:spLocks noGrp="1"/>
          </p:cNvSpPr>
          <p:nvPr>
            <p:ph type="title"/>
          </p:nvPr>
        </p:nvSpPr>
        <p:spPr>
          <a:xfrm>
            <a:off x="609599" y="460376"/>
            <a:ext cx="10972799" cy="252000"/>
          </a:xfrm>
          <a:prstGeom prst="rect">
            <a:avLst/>
          </a:prstGeom>
        </p:spPr>
        <p:txBody>
          <a:bodyPr vert="horz" lIns="0" tIns="0" rIns="0" bIns="0" rtlCol="0" anchor="t">
            <a:noAutofit/>
          </a:bodyPr>
          <a:lstStyle/>
          <a:p>
            <a:r>
              <a:rPr lang="en-US"/>
              <a:t>Click to edit Master title style</a:t>
            </a:r>
          </a:p>
        </p:txBody>
      </p:sp>
      <p:pic>
        <p:nvPicPr>
          <p:cNvPr id="6" name="Picture 5">
            <a:extLst>
              <a:ext uri="{FF2B5EF4-FFF2-40B4-BE49-F238E27FC236}">
                <a16:creationId xmlns:a16="http://schemas.microsoft.com/office/drawing/2014/main" id="{89484621-9B3E-F240-9BAF-389DA7198524}"/>
              </a:ext>
            </a:extLst>
          </p:cNvPr>
          <p:cNvPicPr>
            <a:picLocks noChangeAspect="1"/>
          </p:cNvPicPr>
          <p:nvPr userDrawn="1"/>
        </p:nvPicPr>
        <p:blipFill>
          <a:blip r:embed="rId44" cstate="screen">
            <a:duotone>
              <a:schemeClr val="bg2">
                <a:shade val="45000"/>
                <a:satMod val="135000"/>
              </a:schemeClr>
              <a:prstClr val="white"/>
            </a:duotone>
            <a:alphaModFix amt="4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
        <p:nvSpPr>
          <p:cNvPr id="2" name="MSIPCMContentMarking" descr="{&quot;HashCode&quot;:1372689701,&quot;Placement&quot;:&quot;Footer&quot;}">
            <a:extLst>
              <a:ext uri="{FF2B5EF4-FFF2-40B4-BE49-F238E27FC236}">
                <a16:creationId xmlns:a16="http://schemas.microsoft.com/office/drawing/2014/main" id="{F097BAD5-7A1A-4291-9A71-87CCAA4134F0}"/>
              </a:ext>
            </a:extLst>
          </p:cNvPr>
          <p:cNvSpPr txBox="1"/>
          <p:nvPr userDrawn="1"/>
        </p:nvSpPr>
        <p:spPr>
          <a:xfrm>
            <a:off x="0" y="6561475"/>
            <a:ext cx="1254284" cy="296525"/>
          </a:xfrm>
          <a:prstGeom prst="rect">
            <a:avLst/>
          </a:prstGeom>
          <a:noFill/>
          <a:ln>
            <a:noFill/>
          </a:ln>
        </p:spPr>
        <p:txBody>
          <a:bodyPr vert="horz" wrap="square" lIns="0" tIns="0" rIns="0" bIns="0" rtlCol="0" anchor="ctr" anchorCtr="1">
            <a:spAutoFit/>
          </a:bodyPr>
          <a:lstStyle/>
          <a:p>
            <a:pPr marL="183600" indent="-183600" algn="l">
              <a:lnSpc>
                <a:spcPct val="110000"/>
              </a:lnSpc>
              <a:spcBef>
                <a:spcPts val="0"/>
              </a:spcBef>
              <a:spcAft>
                <a:spcPts val="0"/>
              </a:spcAft>
              <a:buClr>
                <a:schemeClr val="bg2"/>
              </a:buClr>
              <a:buFont typeface="Arial" panose="020B0604020202020204" pitchFamily="34" charset="0"/>
              <a:buChar char="•"/>
            </a:pPr>
            <a:r>
              <a:rPr lang="en-US" sz="1200">
                <a:solidFill>
                  <a:srgbClr val="0078D7"/>
                </a:solidFill>
                <a:latin typeface="Calibri" panose="020F0502020204030204" pitchFamily="34" charset="0"/>
              </a:rPr>
              <a:t>GENEL- PUBLIC</a:t>
            </a:r>
            <a:endParaRPr lang="en-US" sz="1200" dirty="0">
              <a:solidFill>
                <a:srgbClr val="0078D7"/>
              </a:solidFill>
              <a:latin typeface="Calibri" panose="020F0502020204030204" pitchFamily="34" charset="0"/>
            </a:endParaRPr>
          </a:p>
        </p:txBody>
      </p:sp>
    </p:spTree>
    <p:extLst>
      <p:ext uri="{BB962C8B-B14F-4D97-AF65-F5344CB8AC3E}">
        <p14:creationId xmlns:p14="http://schemas.microsoft.com/office/powerpoint/2010/main" val="245443941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 id="2147483820" r:id="rId19"/>
    <p:sldLayoutId id="2147483821" r:id="rId20"/>
    <p:sldLayoutId id="2147483822" r:id="rId21"/>
    <p:sldLayoutId id="2147483823" r:id="rId22"/>
    <p:sldLayoutId id="2147483824" r:id="rId23"/>
    <p:sldLayoutId id="2147483825" r:id="rId24"/>
    <p:sldLayoutId id="2147483826" r:id="rId25"/>
    <p:sldLayoutId id="2147483827" r:id="rId26"/>
    <p:sldLayoutId id="2147483828" r:id="rId27"/>
    <p:sldLayoutId id="2147483829" r:id="rId28"/>
    <p:sldLayoutId id="2147483830" r:id="rId29"/>
    <p:sldLayoutId id="2147483831" r:id="rId30"/>
    <p:sldLayoutId id="2147483832" r:id="rId31"/>
    <p:sldLayoutId id="2147483833" r:id="rId32"/>
    <p:sldLayoutId id="2147483834" r:id="rId33"/>
    <p:sldLayoutId id="2147483835" r:id="rId34"/>
    <p:sldLayoutId id="2147483836" r:id="rId35"/>
    <p:sldLayoutId id="2147483837" r:id="rId36"/>
    <p:sldLayoutId id="2147483838" r:id="rId37"/>
    <p:sldLayoutId id="2147483839" r:id="rId38"/>
    <p:sldLayoutId id="2147483840" r:id="rId39"/>
    <p:sldLayoutId id="2147483841" r:id="rId40"/>
    <p:sldLayoutId id="2147483843" r:id="rId41"/>
    <p:sldLayoutId id="2147483844" r:id="rId42"/>
  </p:sldLayoutIdLst>
  <p:hf sldNum="0" hdr="0" dt="0"/>
  <p:txStyles>
    <p:titleStyle>
      <a:lvl1pPr algn="l" defTabSz="1219170" rtl="0" eaLnBrk="1" latinLnBrk="0" hangingPunct="1">
        <a:lnSpc>
          <a:spcPct val="90000"/>
        </a:lnSpc>
        <a:spcBef>
          <a:spcPct val="0"/>
        </a:spcBef>
        <a:buNone/>
        <a:defRPr sz="1200" kern="1200" spc="200" baseline="0">
          <a:solidFill>
            <a:schemeClr val="tx1"/>
          </a:solidFill>
          <a:latin typeface="Arial" panose="020B0604020202020204" pitchFamily="34" charset="0"/>
          <a:ea typeface="+mj-ea"/>
          <a:cs typeface="Arial" panose="020B0604020202020204" pitchFamily="34" charset="0"/>
        </a:defRPr>
      </a:lvl1pPr>
    </p:titleStyle>
    <p:bodyStyle>
      <a:lvl1pPr marL="2304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2"/>
        </a:buClr>
        <a:buFont typeface="Courier New" panose="02070309020205020404" pitchFamily="49" charset="0"/>
        <a:buChar char="o"/>
        <a:tabLst/>
        <a:defRPr sz="2400" b="0" i="0" kern="1200">
          <a:solidFill>
            <a:srgbClr val="3A3D49"/>
          </a:solidFill>
          <a:latin typeface="+mj-lt"/>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1400" kern="1200">
          <a:solidFill>
            <a:schemeClr val="tx1"/>
          </a:solidFill>
          <a:latin typeface="+mn-lt"/>
          <a:ea typeface="+mn-ea"/>
          <a:cs typeface="+mn-cs"/>
        </a:defRPr>
      </a:lvl1pPr>
      <a:lvl2pPr marL="609585" algn="l" defTabSz="1219170" rtl="0" eaLnBrk="1" latinLnBrk="0" hangingPunct="1">
        <a:defRPr sz="1400" kern="1200">
          <a:solidFill>
            <a:schemeClr val="tx1"/>
          </a:solidFill>
          <a:latin typeface="+mn-lt"/>
          <a:ea typeface="+mn-ea"/>
          <a:cs typeface="+mn-cs"/>
        </a:defRPr>
      </a:lvl2pPr>
      <a:lvl3pPr marL="1219170" algn="l" defTabSz="1219170" rtl="0" eaLnBrk="1" latinLnBrk="0" hangingPunct="1">
        <a:defRPr sz="1400" kern="1200">
          <a:solidFill>
            <a:schemeClr val="tx1"/>
          </a:solidFill>
          <a:latin typeface="+mn-lt"/>
          <a:ea typeface="+mn-ea"/>
          <a:cs typeface="+mn-cs"/>
        </a:defRPr>
      </a:lvl3pPr>
      <a:lvl4pPr marL="1828754" algn="l" defTabSz="1219170" rtl="0" eaLnBrk="1" latinLnBrk="0" hangingPunct="1">
        <a:defRPr sz="1400" kern="1200">
          <a:solidFill>
            <a:schemeClr val="tx1"/>
          </a:solidFill>
          <a:latin typeface="+mn-lt"/>
          <a:ea typeface="+mn-ea"/>
          <a:cs typeface="+mn-cs"/>
        </a:defRPr>
      </a:lvl4pPr>
      <a:lvl5pPr marL="2438339" algn="l" defTabSz="1219170" rtl="0" eaLnBrk="1" latinLnBrk="0" hangingPunct="1">
        <a:defRPr sz="1400" kern="1200">
          <a:solidFill>
            <a:schemeClr val="tx1"/>
          </a:solidFill>
          <a:latin typeface="+mn-lt"/>
          <a:ea typeface="+mn-ea"/>
          <a:cs typeface="+mn-cs"/>
        </a:defRPr>
      </a:lvl5pPr>
      <a:lvl6pPr marL="3047924" algn="l" defTabSz="1219170" rtl="0" eaLnBrk="1" latinLnBrk="0" hangingPunct="1">
        <a:defRPr sz="1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FFFFF"/>
          </p15:clr>
        </p15:guide>
        <p15:guide id="2" pos="7536">
          <p15:clr>
            <a:srgbClr val="FFFFFF"/>
          </p15:clr>
        </p15:guide>
        <p15:guide id="3" orient="horz" pos="4176">
          <p15:clr>
            <a:srgbClr val="547EBF"/>
          </p15:clr>
        </p15:guide>
        <p15:guide id="4" pos="144">
          <p15:clr>
            <a:srgbClr val="FFFFFF"/>
          </p15:clr>
        </p15:guide>
        <p15:guide id="5" pos="288">
          <p15:clr>
            <a:srgbClr val="5ACBF0"/>
          </p15:clr>
        </p15:guide>
        <p15:guide id="6" orient="horz" pos="4032">
          <p15:clr>
            <a:srgbClr val="5ACBF0"/>
          </p15:clr>
        </p15:guide>
        <p15:guide id="7" orient="horz" pos="290">
          <p15:clr>
            <a:srgbClr val="5ACBF0"/>
          </p15:clr>
        </p15:guide>
        <p15:guide id="8" pos="7392">
          <p15:clr>
            <a:srgbClr val="5ACBF0"/>
          </p15:clr>
        </p15:guide>
        <p15:guide id="9" pos="1464">
          <p15:clr>
            <a:srgbClr val="F26B43"/>
          </p15:clr>
        </p15:guide>
        <p15:guide id="10" pos="840">
          <p15:clr>
            <a:srgbClr val="F26B43"/>
          </p15:clr>
        </p15:guide>
        <p15:guide id="11" pos="2063">
          <p15:clr>
            <a:srgbClr val="F26B43"/>
          </p15:clr>
        </p15:guide>
        <p15:guide id="12" pos="2651">
          <p15:clr>
            <a:srgbClr val="F26B43"/>
          </p15:clr>
        </p15:guide>
        <p15:guide id="13" pos="3250">
          <p15:clr>
            <a:srgbClr val="F26B43"/>
          </p15:clr>
        </p15:guide>
        <p15:guide id="14" pos="3835">
          <p15:clr>
            <a:srgbClr val="F26B43"/>
          </p15:clr>
        </p15:guide>
        <p15:guide id="15" pos="4432">
          <p15:clr>
            <a:srgbClr val="F26B43"/>
          </p15:clr>
        </p15:guide>
        <p15:guide id="16" pos="5022">
          <p15:clr>
            <a:srgbClr val="F26B43"/>
          </p15:clr>
        </p15:guide>
        <p15:guide id="17" pos="5620">
          <p15:clr>
            <a:srgbClr val="F26B43"/>
          </p15:clr>
        </p15:guide>
        <p15:guide id="18" pos="6207">
          <p15:clr>
            <a:srgbClr val="F26B43"/>
          </p15:clr>
        </p15:guide>
        <p15:guide id="19" pos="6802">
          <p15:clr>
            <a:srgbClr val="F26B43"/>
          </p15:clr>
        </p15:guide>
        <p15:guide id="20" orient="horz" pos="756">
          <p15:clr>
            <a:srgbClr val="5ACBF0"/>
          </p15:clr>
        </p15:guide>
        <p15:guide id="21" orient="horz" pos="1225">
          <p15:clr>
            <a:srgbClr val="5ACBF0"/>
          </p15:clr>
        </p15:guide>
        <p15:guide id="22" orient="horz" pos="1692">
          <p15:clr>
            <a:srgbClr val="5ACBF0"/>
          </p15:clr>
        </p15:guide>
        <p15:guide id="23" orient="horz" pos="2157">
          <p15:clr>
            <a:srgbClr val="5ACBF0"/>
          </p15:clr>
        </p15:guide>
        <p15:guide id="24" orient="horz" pos="2629">
          <p15:clr>
            <a:srgbClr val="5ACBF0"/>
          </p15:clr>
        </p15:guide>
        <p15:guide id="25" orient="horz" pos="3096">
          <p15:clr>
            <a:srgbClr val="5ACBF0"/>
          </p15:clr>
        </p15:guide>
        <p15:guide id="26" orient="horz" pos="3570">
          <p15:clr>
            <a:srgbClr val="5ACBF0"/>
          </p15:clr>
        </p15:guide>
        <p15:guide id="27" pos="7440">
          <p15:clr>
            <a:srgbClr val="5ACBF0"/>
          </p15:clr>
        </p15:guide>
        <p15:guide id="28" pos="2400">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hyperlink" Target="https://learn.microsoft.com/en-gb/training/modules/host-a-web-app-with-azure-app-service/1-introduction" TargetMode="Externa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FiAatRd84XI" TargetMode="External"/><Relationship Id="rId2" Type="http://schemas.openxmlformats.org/officeDocument/2006/relationships/hyperlink" Target="https://www.youtube.com/watch?v=3ROdsfEUuhs" TargetMode="Externa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contrast="10000"/>
                    </a14:imgEffect>
                  </a14:imgLayer>
                </a14:imgProps>
              </a:ext>
            </a:extLst>
          </a:blip>
          <a:srcRect/>
          <a:stretch>
            <a:fillRect l="-9000" r="-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7113-7D64-984E-A590-9521764EDE03}"/>
              </a:ext>
            </a:extLst>
          </p:cNvPr>
          <p:cNvSpPr>
            <a:spLocks noGrp="1"/>
          </p:cNvSpPr>
          <p:nvPr>
            <p:ph type="ctrTitle"/>
          </p:nvPr>
        </p:nvSpPr>
        <p:spPr>
          <a:xfrm>
            <a:off x="2310802" y="2563675"/>
            <a:ext cx="8263645" cy="1717704"/>
          </a:xfrm>
        </p:spPr>
        <p:txBody>
          <a:bodyPr>
            <a:normAutofit/>
          </a:bodyPr>
          <a:lstStyle/>
          <a:p>
            <a:r>
              <a:rPr lang="en-US" sz="4400" dirty="0"/>
              <a:t>Cloud Infrastructure</a:t>
            </a:r>
            <a:br>
              <a:rPr lang="en-US" sz="4400" dirty="0"/>
            </a:br>
            <a:r>
              <a:rPr lang="en-US" sz="4400" dirty="0"/>
              <a:t>Week#3</a:t>
            </a:r>
            <a:endParaRPr lang="tr-TR" sz="4400" dirty="0"/>
          </a:p>
        </p:txBody>
      </p:sp>
      <p:sp>
        <p:nvSpPr>
          <p:cNvPr id="12" name="Text Placeholder 11">
            <a:extLst>
              <a:ext uri="{FF2B5EF4-FFF2-40B4-BE49-F238E27FC236}">
                <a16:creationId xmlns:a16="http://schemas.microsoft.com/office/drawing/2014/main" id="{130525A6-CB1C-9B43-853B-061F8D8A9E5F}"/>
              </a:ext>
            </a:extLst>
          </p:cNvPr>
          <p:cNvSpPr>
            <a:spLocks noGrp="1"/>
          </p:cNvSpPr>
          <p:nvPr>
            <p:ph type="body" sz="quarter" idx="11"/>
          </p:nvPr>
        </p:nvSpPr>
        <p:spPr/>
        <p:txBody>
          <a:bodyPr/>
          <a:lstStyle/>
          <a:p>
            <a:r>
              <a:rPr lang="en-US" dirty="0"/>
              <a:t>January 2024</a:t>
            </a:r>
          </a:p>
        </p:txBody>
      </p:sp>
      <p:pic>
        <p:nvPicPr>
          <p:cNvPr id="5" name="Resim 3">
            <a:extLst>
              <a:ext uri="{FF2B5EF4-FFF2-40B4-BE49-F238E27FC236}">
                <a16:creationId xmlns:a16="http://schemas.microsoft.com/office/drawing/2014/main" id="{1FFFC808-4FE3-4F88-822D-9DE50F2D3F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48319" y="810231"/>
            <a:ext cx="2760934" cy="770761"/>
          </a:xfrm>
          <a:prstGeom prst="rect">
            <a:avLst/>
          </a:prstGeom>
        </p:spPr>
      </p:pic>
      <p:sp>
        <p:nvSpPr>
          <p:cNvPr id="6" name="Text Placeholder 11">
            <a:extLst>
              <a:ext uri="{FF2B5EF4-FFF2-40B4-BE49-F238E27FC236}">
                <a16:creationId xmlns:a16="http://schemas.microsoft.com/office/drawing/2014/main" id="{FD367A0A-931F-4857-885D-43C45C6E1830}"/>
              </a:ext>
            </a:extLst>
          </p:cNvPr>
          <p:cNvSpPr txBox="1">
            <a:spLocks/>
          </p:cNvSpPr>
          <p:nvPr/>
        </p:nvSpPr>
        <p:spPr>
          <a:xfrm>
            <a:off x="2340824" y="4440300"/>
            <a:ext cx="2425700" cy="252000"/>
          </a:xfrm>
          <a:prstGeom prst="rect">
            <a:avLst/>
          </a:prstGeom>
        </p:spPr>
        <p:txBody>
          <a:bodyPr vert="horz" lIns="0" tIns="0" rIns="0" bIns="0" rtlCol="0">
            <a:noAutofit/>
          </a:bodyPr>
          <a:lstStyle>
            <a:lvl1pPr marL="0" indent="0" algn="l" defTabSz="1219170" rtl="0" eaLnBrk="1" latinLnBrk="0" hangingPunct="1">
              <a:lnSpc>
                <a:spcPct val="110000"/>
              </a:lnSpc>
              <a:spcBef>
                <a:spcPts val="400"/>
              </a:spcBef>
              <a:spcAft>
                <a:spcPts val="400"/>
              </a:spcAft>
              <a:buClr>
                <a:schemeClr val="bg2"/>
              </a:buClr>
              <a:buFont typeface="Arial" panose="020B0604020202020204" pitchFamily="34" charset="0"/>
              <a:buNone/>
              <a:tabLst/>
              <a:defRPr sz="1200" b="0" i="0" kern="1200" spc="50" baseline="0">
                <a:solidFill>
                  <a:schemeClr val="tx2"/>
                </a:solidFill>
                <a:latin typeface="+mj-lt"/>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2"/>
              </a:buClr>
              <a:buFont typeface="Courier New" panose="02070309020205020404" pitchFamily="49" charset="0"/>
              <a:buChar char="o"/>
              <a:tabLst/>
              <a:defRPr sz="2400" b="0" i="0" kern="1200">
                <a:solidFill>
                  <a:schemeClr val="tx1"/>
                </a:solidFill>
                <a:latin typeface="+mj-lt"/>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tr-TR" dirty="0"/>
              <a:t>Emrah Mutlu</a:t>
            </a:r>
            <a:endParaRPr lang="en-US" dirty="0"/>
          </a:p>
        </p:txBody>
      </p:sp>
    </p:spTree>
    <p:extLst>
      <p:ext uri="{BB962C8B-B14F-4D97-AF65-F5344CB8AC3E}">
        <p14:creationId xmlns:p14="http://schemas.microsoft.com/office/powerpoint/2010/main" val="3246999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B1DD1-19FE-5D99-1B8C-6A10508AB27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D9D695C-D856-D3F0-DCA3-4098D5E66F5D}"/>
              </a:ext>
            </a:extLst>
          </p:cNvPr>
          <p:cNvSpPr>
            <a:spLocks noGrp="1"/>
          </p:cNvSpPr>
          <p:nvPr>
            <p:ph type="body" sz="quarter" idx="13"/>
          </p:nvPr>
        </p:nvSpPr>
        <p:spPr>
          <a:xfrm>
            <a:off x="609599" y="739731"/>
            <a:ext cx="10972798" cy="1532413"/>
          </a:xfrm>
        </p:spPr>
        <p:txBody>
          <a:bodyPr/>
          <a:lstStyle/>
          <a:p>
            <a:pPr marL="292100" marR="0" lvl="0" indent="-284163" algn="l" defTabSz="1219170" rtl="0" eaLnBrk="1" fontAlgn="auto" latinLnBrk="0" hangingPunct="1">
              <a:lnSpc>
                <a:spcPct val="110000"/>
              </a:lnSpc>
              <a:spcBef>
                <a:spcPts val="400"/>
              </a:spcBef>
              <a:spcAft>
                <a:spcPts val="400"/>
              </a:spcAft>
              <a:buClr>
                <a:srgbClr val="AAB8C2"/>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rPr>
              <a:t>Azure provides dedicated, VMWare private cloud solution on Azure for the specific VMWare workloads.</a:t>
            </a:r>
          </a:p>
          <a:p>
            <a:pPr marL="292100" marR="0" lvl="0" indent="-284163" algn="l" defTabSz="1219170" rtl="0" eaLnBrk="1" fontAlgn="auto" latinLnBrk="0" hangingPunct="1">
              <a:lnSpc>
                <a:spcPct val="110000"/>
              </a:lnSpc>
              <a:spcBef>
                <a:spcPts val="400"/>
              </a:spcBef>
              <a:spcAft>
                <a:spcPts val="400"/>
              </a:spcAft>
              <a:buClr>
                <a:srgbClr val="AAB8C2"/>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rPr>
              <a:t>Ideal for;</a:t>
            </a:r>
          </a:p>
          <a:p>
            <a:pPr marL="460800" marR="0" lvl="1" indent="-228600" algn="l" defTabSz="1219170" rtl="0" eaLnBrk="1" fontAlgn="auto" latinLnBrk="0" hangingPunct="1">
              <a:lnSpc>
                <a:spcPct val="110000"/>
              </a:lnSpc>
              <a:spcBef>
                <a:spcPts val="400"/>
              </a:spcBef>
              <a:spcAft>
                <a:spcPts val="400"/>
              </a:spcAft>
              <a:buClr>
                <a:srgbClr val="FFFFFF">
                  <a:lumMod val="75000"/>
                </a:srgbClr>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rPr>
              <a:t>Migrating the existing VMWare solution to the Cloud.</a:t>
            </a:r>
          </a:p>
          <a:p>
            <a:pPr marL="460800" marR="0" lvl="1" indent="-228600" algn="l" defTabSz="1219170" rtl="0" eaLnBrk="1" fontAlgn="auto" latinLnBrk="0" hangingPunct="1">
              <a:lnSpc>
                <a:spcPct val="110000"/>
              </a:lnSpc>
              <a:spcBef>
                <a:spcPts val="400"/>
              </a:spcBef>
              <a:spcAft>
                <a:spcPts val="400"/>
              </a:spcAft>
              <a:buClr>
                <a:srgbClr val="FFFFFF">
                  <a:lumMod val="75000"/>
                </a:srgbClr>
              </a:buClr>
              <a:buSzTx/>
              <a:buFont typeface="Arial" panose="020B0604020202020204" pitchFamily="34" charset="0"/>
              <a:buChar char="–"/>
              <a:tabLst/>
              <a:defRPr/>
            </a:pPr>
            <a:r>
              <a:rPr lang="en-US" sz="1600" dirty="0">
                <a:solidFill>
                  <a:srgbClr val="3A3D49"/>
                </a:solidFill>
                <a:latin typeface="Calibri" panose="020F0502020204030204" pitchFamily="34" charset="0"/>
                <a:cs typeface="Calibri" panose="020F0502020204030204" pitchFamily="34" charset="0"/>
              </a:rPr>
              <a:t>Increasing the existing VMWare capacity.</a:t>
            </a:r>
          </a:p>
          <a:p>
            <a:pPr marL="460800" marR="0" lvl="1" indent="-228600" algn="l" defTabSz="1219170" rtl="0" eaLnBrk="1" fontAlgn="auto" latinLnBrk="0" hangingPunct="1">
              <a:lnSpc>
                <a:spcPct val="110000"/>
              </a:lnSpc>
              <a:spcBef>
                <a:spcPts val="400"/>
              </a:spcBef>
              <a:spcAft>
                <a:spcPts val="400"/>
              </a:spcAft>
              <a:buClr>
                <a:srgbClr val="FFFFFF">
                  <a:lumMod val="75000"/>
                </a:srgbClr>
              </a:buClr>
              <a:buSzTx/>
              <a:buFont typeface="Arial" panose="020B0604020202020204" pitchFamily="34" charset="0"/>
              <a:buChar char="–"/>
              <a:tabLst/>
              <a:defRPr/>
            </a:pPr>
            <a:r>
              <a:rPr lang="en-US" sz="1600" dirty="0">
                <a:solidFill>
                  <a:srgbClr val="3A3D49"/>
                </a:solidFill>
                <a:latin typeface="Calibri" panose="020F0502020204030204" pitchFamily="34" charset="0"/>
                <a:cs typeface="Calibri" panose="020F0502020204030204" pitchFamily="34" charset="0"/>
              </a:rPr>
              <a:t>Building the VMWare and Azure native solution architecture.</a:t>
            </a:r>
            <a:endParaRPr lang="en-US" dirty="0"/>
          </a:p>
        </p:txBody>
      </p:sp>
      <p:sp>
        <p:nvSpPr>
          <p:cNvPr id="3" name="Title 2">
            <a:extLst>
              <a:ext uri="{FF2B5EF4-FFF2-40B4-BE49-F238E27FC236}">
                <a16:creationId xmlns:a16="http://schemas.microsoft.com/office/drawing/2014/main" id="{F6E2DD03-9101-CFD2-6A75-3FB99AF236C3}"/>
              </a:ext>
            </a:extLst>
          </p:cNvPr>
          <p:cNvSpPr>
            <a:spLocks noGrp="1"/>
          </p:cNvSpPr>
          <p:nvPr>
            <p:ph type="title"/>
          </p:nvPr>
        </p:nvSpPr>
        <p:spPr/>
        <p:txBody>
          <a:bodyPr/>
          <a:lstStyle/>
          <a:p>
            <a:r>
              <a:rPr lang="en-US" dirty="0"/>
              <a:t>Azure VMWare Cloud Solution</a:t>
            </a:r>
          </a:p>
        </p:txBody>
      </p:sp>
      <p:pic>
        <p:nvPicPr>
          <p:cNvPr id="3074" name="Picture 2" descr="Diagram illustrating ExpressRoute Global Reach connecting on-premises network to Azure VMware Solution private cloud.">
            <a:extLst>
              <a:ext uri="{FF2B5EF4-FFF2-40B4-BE49-F238E27FC236}">
                <a16:creationId xmlns:a16="http://schemas.microsoft.com/office/drawing/2014/main" id="{B60888BF-1290-AB53-D378-9EB87F18C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992" y="2507228"/>
            <a:ext cx="7050015" cy="4157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5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F5F84-0262-E344-D30F-7F8305A0379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094B936-188F-3463-1C93-9B54E844929B}"/>
              </a:ext>
            </a:extLst>
          </p:cNvPr>
          <p:cNvSpPr>
            <a:spLocks noGrp="1"/>
          </p:cNvSpPr>
          <p:nvPr>
            <p:ph type="body" sz="quarter" idx="13"/>
          </p:nvPr>
        </p:nvSpPr>
        <p:spPr>
          <a:xfrm>
            <a:off x="609599" y="831174"/>
            <a:ext cx="10972800" cy="5195651"/>
          </a:xfrm>
        </p:spPr>
        <p:txBody>
          <a:bodyPr/>
          <a:lstStyle/>
          <a:p>
            <a:r>
              <a:rPr lang="en-US" sz="1600" b="0" i="0" dirty="0">
                <a:solidFill>
                  <a:srgbClr val="161616"/>
                </a:solidFill>
                <a:effectLst/>
                <a:latin typeface="Calibri" panose="020F0502020204030204" pitchFamily="34" charset="0"/>
                <a:cs typeface="Calibri" panose="020F0502020204030204" pitchFamily="34" charset="0"/>
              </a:rPr>
              <a:t>High-performance computing (HPC), also called "big compute", uses a large number of CPU or GPU-based computers to solve complex mathematical tasks.</a:t>
            </a:r>
          </a:p>
          <a:p>
            <a:r>
              <a:rPr lang="en-US" sz="1600" b="0" i="0" dirty="0">
                <a:solidFill>
                  <a:srgbClr val="161616"/>
                </a:solidFill>
                <a:effectLst/>
                <a:latin typeface="Calibri" panose="020F0502020204030204" pitchFamily="34" charset="0"/>
                <a:cs typeface="Calibri" panose="020F0502020204030204" pitchFamily="34" charset="0"/>
              </a:rPr>
              <a:t>Many industries use HPC to solve some of their most difficult problems. These include workloads such as; Genomics, Oil and gas simulations, Finance, Semiconductor design, Engineering, Weather modeling, etc.</a:t>
            </a:r>
          </a:p>
          <a:p>
            <a:r>
              <a:rPr lang="en-US" sz="1600" dirty="0">
                <a:solidFill>
                  <a:srgbClr val="161616"/>
                </a:solidFill>
                <a:latin typeface="Calibri" panose="020F0502020204030204" pitchFamily="34" charset="0"/>
                <a:cs typeface="Calibri" panose="020F0502020204030204" pitchFamily="34" charset="0"/>
              </a:rPr>
              <a:t>Specific H-Series (High CPU load) or N-Series (NVIDIA supported high GPU load) VMs are used for this purpose.</a:t>
            </a:r>
          </a:p>
          <a:p>
            <a:r>
              <a:rPr lang="en-US" sz="1600" b="0" i="0" dirty="0">
                <a:solidFill>
                  <a:srgbClr val="161616"/>
                </a:solidFill>
                <a:effectLst/>
                <a:latin typeface="Calibri" panose="020F0502020204030204" pitchFamily="34" charset="0"/>
                <a:cs typeface="Calibri" panose="020F0502020204030204" pitchFamily="34" charset="0"/>
              </a:rPr>
              <a:t>Azure Batch service is used to manage tasks and parallel computing.</a:t>
            </a:r>
          </a:p>
          <a:p>
            <a:r>
              <a:rPr lang="en-US" sz="1600" dirty="0">
                <a:solidFill>
                  <a:srgbClr val="161616"/>
                </a:solidFill>
                <a:latin typeface="Calibri" panose="020F0502020204030204" pitchFamily="34" charset="0"/>
                <a:cs typeface="Calibri" panose="020F0502020204030204" pitchFamily="34" charset="0"/>
              </a:rPr>
              <a:t>Some use cases are; finite element analysis, computer aided design, 3D model rendering, DNA analysis, fluid dynamics…</a:t>
            </a:r>
            <a:endParaRPr lang="en-US" sz="1600" b="0" i="0" dirty="0">
              <a:solidFill>
                <a:srgbClr val="161616"/>
              </a:solidFill>
              <a:effectLst/>
              <a:latin typeface="Calibri" panose="020F0502020204030204" pitchFamily="34" charset="0"/>
              <a:cs typeface="Calibri" panose="020F0502020204030204" pitchFamily="34" charset="0"/>
            </a:endParaRPr>
          </a:p>
          <a:p>
            <a:endParaRPr lang="en-US" sz="1600" b="0" i="0" dirty="0">
              <a:solidFill>
                <a:srgbClr val="161616"/>
              </a:solidFill>
              <a:effectLst/>
              <a:latin typeface="Calibri" panose="020F0502020204030204" pitchFamily="34" charset="0"/>
              <a:cs typeface="Calibri" panose="020F0502020204030204" pitchFamily="34" charset="0"/>
            </a:endParaRPr>
          </a:p>
          <a:p>
            <a:endParaRPr lang="en-US" sz="1600" b="0" i="0" dirty="0">
              <a:solidFill>
                <a:srgbClr val="161616"/>
              </a:solidFill>
              <a:effectLst/>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5A5A677B-6022-CFD9-6288-BDEDFC9A4A0C}"/>
              </a:ext>
            </a:extLst>
          </p:cNvPr>
          <p:cNvSpPr>
            <a:spLocks noGrp="1"/>
          </p:cNvSpPr>
          <p:nvPr>
            <p:ph type="title"/>
          </p:nvPr>
        </p:nvSpPr>
        <p:spPr/>
        <p:txBody>
          <a:bodyPr/>
          <a:lstStyle/>
          <a:p>
            <a:r>
              <a:rPr lang="en-US" dirty="0"/>
              <a:t>HIGH PERFORMANCE COMPUTING (</a:t>
            </a:r>
            <a:r>
              <a:rPr lang="en-US" dirty="0" err="1"/>
              <a:t>hpc</a:t>
            </a:r>
            <a:r>
              <a:rPr lang="en-US" dirty="0"/>
              <a:t>)</a:t>
            </a:r>
          </a:p>
        </p:txBody>
      </p:sp>
      <p:pic>
        <p:nvPicPr>
          <p:cNvPr id="4" name="Picture 3">
            <a:extLst>
              <a:ext uri="{FF2B5EF4-FFF2-40B4-BE49-F238E27FC236}">
                <a16:creationId xmlns:a16="http://schemas.microsoft.com/office/drawing/2014/main" id="{1D1A2333-B2D0-7A53-EE28-CEC8B6020AD5}"/>
              </a:ext>
            </a:extLst>
          </p:cNvPr>
          <p:cNvPicPr>
            <a:picLocks noChangeAspect="1"/>
          </p:cNvPicPr>
          <p:nvPr/>
        </p:nvPicPr>
        <p:blipFill>
          <a:blip r:embed="rId2"/>
          <a:stretch>
            <a:fillRect/>
          </a:stretch>
        </p:blipFill>
        <p:spPr>
          <a:xfrm>
            <a:off x="6268310" y="3274466"/>
            <a:ext cx="4297218" cy="3123157"/>
          </a:xfrm>
          <a:prstGeom prst="rect">
            <a:avLst/>
          </a:prstGeom>
        </p:spPr>
      </p:pic>
      <p:pic>
        <p:nvPicPr>
          <p:cNvPr id="7" name="Picture 6">
            <a:extLst>
              <a:ext uri="{FF2B5EF4-FFF2-40B4-BE49-F238E27FC236}">
                <a16:creationId xmlns:a16="http://schemas.microsoft.com/office/drawing/2014/main" id="{BAC2672D-A1FB-9949-5480-24E7E14A2068}"/>
              </a:ext>
            </a:extLst>
          </p:cNvPr>
          <p:cNvPicPr>
            <a:picLocks noChangeAspect="1"/>
          </p:cNvPicPr>
          <p:nvPr/>
        </p:nvPicPr>
        <p:blipFill>
          <a:blip r:embed="rId3"/>
          <a:stretch>
            <a:fillRect/>
          </a:stretch>
        </p:blipFill>
        <p:spPr>
          <a:xfrm>
            <a:off x="1026534" y="3502978"/>
            <a:ext cx="4224905" cy="2666134"/>
          </a:xfrm>
          <a:prstGeom prst="rect">
            <a:avLst/>
          </a:prstGeom>
        </p:spPr>
      </p:pic>
    </p:spTree>
    <p:extLst>
      <p:ext uri="{BB962C8B-B14F-4D97-AF65-F5344CB8AC3E}">
        <p14:creationId xmlns:p14="http://schemas.microsoft.com/office/powerpoint/2010/main" val="413326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3D7AD-17EB-00B5-9EDA-6BA13EB3977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4A23FB9-2C9A-0489-DCD3-1E266B627CC9}"/>
              </a:ext>
            </a:extLst>
          </p:cNvPr>
          <p:cNvSpPr>
            <a:spLocks noGrp="1"/>
          </p:cNvSpPr>
          <p:nvPr>
            <p:ph type="body" sz="quarter" idx="13"/>
          </p:nvPr>
        </p:nvSpPr>
        <p:spPr>
          <a:xfrm>
            <a:off x="609598" y="712376"/>
            <a:ext cx="10972800" cy="5195651"/>
          </a:xfrm>
        </p:spPr>
        <p:txBody>
          <a:bodyPr/>
          <a:lstStyle/>
          <a:p>
            <a:r>
              <a:rPr lang="en-US" sz="1600" dirty="0">
                <a:effectLst/>
                <a:latin typeface="Calibri" panose="020F0502020204030204" pitchFamily="34" charset="0"/>
                <a:ea typeface="Calibri" panose="020F0502020204030204" pitchFamily="34" charset="0"/>
                <a:cs typeface="Times New Roman" panose="02020603050405020304" pitchFamily="18" charset="0"/>
              </a:rPr>
              <a:t>HTTP based </a:t>
            </a:r>
            <a:r>
              <a:rPr lang="tr-TR" sz="1600" dirty="0">
                <a:effectLst/>
                <a:latin typeface="Calibri" panose="020F0502020204030204" pitchFamily="34" charset="0"/>
                <a:ea typeface="Calibri" panose="020F0502020204030204" pitchFamily="34" charset="0"/>
                <a:cs typeface="Times New Roman" panose="02020603050405020304" pitchFamily="18" charset="0"/>
              </a:rPr>
              <a:t>App Service enables you to build and host web apps, background jobs, mobile back-ends, and RESTful APIs in the programming language of your choice without managing infrastructure.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latin typeface="Calibri" panose="020F0502020204030204" pitchFamily="34" charset="0"/>
                <a:ea typeface="Calibri" panose="020F0502020204030204" pitchFamily="34" charset="0"/>
                <a:cs typeface="Times New Roman" panose="02020603050405020304" pitchFamily="18" charset="0"/>
              </a:rPr>
              <a:t>App Service is a PaaS platform and despite IaaS solutions, infrastructure is managed by Azure.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latin typeface="Calibri" panose="020F0502020204030204" pitchFamily="34" charset="0"/>
                <a:ea typeface="Calibri" panose="020F0502020204030204" pitchFamily="34" charset="0"/>
                <a:cs typeface="Times New Roman" panose="02020603050405020304" pitchFamily="18" charset="0"/>
              </a:rPr>
              <a:t>Supports auto scaling with built-in auto scale mechanism.</a:t>
            </a:r>
          </a:p>
          <a:p>
            <a:r>
              <a:rPr lang="en-US" sz="1600" dirty="0">
                <a:effectLst/>
                <a:latin typeface="Calibri" panose="020F0502020204030204" pitchFamily="34" charset="0"/>
                <a:ea typeface="Calibri" panose="020F0502020204030204" pitchFamily="34" charset="0"/>
                <a:cs typeface="Times New Roman" panose="02020603050405020304" pitchFamily="18" charset="0"/>
              </a:rPr>
              <a:t>Supports CI/CD processes with direct connections to various </a:t>
            </a:r>
            <a:r>
              <a:rPr lang="en-US" sz="1600" dirty="0">
                <a:latin typeface="Calibri" panose="020F0502020204030204" pitchFamily="34" charset="0"/>
                <a:ea typeface="Calibri" panose="020F0502020204030204" pitchFamily="34" charset="0"/>
                <a:cs typeface="Times New Roman" panose="02020603050405020304" pitchFamily="18" charset="0"/>
              </a:rPr>
              <a:t>code sources like Azure DevOps, GitHub, Bitbucket, Dropbox, etc.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
        <p:nvSpPr>
          <p:cNvPr id="3" name="Title 2">
            <a:extLst>
              <a:ext uri="{FF2B5EF4-FFF2-40B4-BE49-F238E27FC236}">
                <a16:creationId xmlns:a16="http://schemas.microsoft.com/office/drawing/2014/main" id="{D56B5393-6D33-243E-8742-7ED1DC21252B}"/>
              </a:ext>
            </a:extLst>
          </p:cNvPr>
          <p:cNvSpPr>
            <a:spLocks noGrp="1"/>
          </p:cNvSpPr>
          <p:nvPr>
            <p:ph type="title"/>
          </p:nvPr>
        </p:nvSpPr>
        <p:spPr/>
        <p:txBody>
          <a:bodyPr/>
          <a:lstStyle/>
          <a:p>
            <a:r>
              <a:rPr lang="en-US" dirty="0"/>
              <a:t>APP SERVICES</a:t>
            </a:r>
          </a:p>
        </p:txBody>
      </p:sp>
      <p:pic>
        <p:nvPicPr>
          <p:cNvPr id="7" name="Picture 6">
            <a:extLst>
              <a:ext uri="{FF2B5EF4-FFF2-40B4-BE49-F238E27FC236}">
                <a16:creationId xmlns:a16="http://schemas.microsoft.com/office/drawing/2014/main" id="{78DEB99C-6218-2945-08F3-40A1B769B04F}"/>
              </a:ext>
            </a:extLst>
          </p:cNvPr>
          <p:cNvPicPr>
            <a:picLocks noChangeAspect="1"/>
          </p:cNvPicPr>
          <p:nvPr/>
        </p:nvPicPr>
        <p:blipFill>
          <a:blip r:embed="rId2"/>
          <a:stretch>
            <a:fillRect/>
          </a:stretch>
        </p:blipFill>
        <p:spPr>
          <a:xfrm>
            <a:off x="1989978" y="2348565"/>
            <a:ext cx="8212044" cy="4359235"/>
          </a:xfrm>
          <a:prstGeom prst="rect">
            <a:avLst/>
          </a:prstGeom>
        </p:spPr>
      </p:pic>
    </p:spTree>
    <p:extLst>
      <p:ext uri="{BB962C8B-B14F-4D97-AF65-F5344CB8AC3E}">
        <p14:creationId xmlns:p14="http://schemas.microsoft.com/office/powerpoint/2010/main" val="141559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CBB3-EB6F-4B3B-B55C-1AE3DFEECB1E}"/>
              </a:ext>
            </a:extLst>
          </p:cNvPr>
          <p:cNvSpPr>
            <a:spLocks noGrp="1"/>
          </p:cNvSpPr>
          <p:nvPr>
            <p:ph type="ctrTitle"/>
          </p:nvPr>
        </p:nvSpPr>
        <p:spPr/>
        <p:txBody>
          <a:bodyPr/>
          <a:lstStyle/>
          <a:p>
            <a:r>
              <a:rPr lang="en-US" dirty="0"/>
              <a:t>Lab Session</a:t>
            </a:r>
            <a:endParaRPr lang="tr-TR" dirty="0"/>
          </a:p>
        </p:txBody>
      </p:sp>
    </p:spTree>
    <p:extLst>
      <p:ext uri="{BB962C8B-B14F-4D97-AF65-F5344CB8AC3E}">
        <p14:creationId xmlns:p14="http://schemas.microsoft.com/office/powerpoint/2010/main" val="847251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B421B5-1902-95D1-8B0D-1F9D25B37FB9}"/>
              </a:ext>
            </a:extLst>
          </p:cNvPr>
          <p:cNvSpPr>
            <a:spLocks noGrp="1"/>
          </p:cNvSpPr>
          <p:nvPr>
            <p:ph type="body" sz="quarter" idx="13"/>
          </p:nvPr>
        </p:nvSpPr>
        <p:spPr/>
        <p:txBody>
          <a:bodyPr/>
          <a:lstStyle/>
          <a:p>
            <a:r>
              <a:rPr lang="en-US" sz="1600" dirty="0">
                <a:latin typeface="Calibri" panose="020F0502020204030204" pitchFamily="34" charset="0"/>
                <a:cs typeface="Calibri" panose="020F0502020204030204" pitchFamily="34" charset="0"/>
              </a:rPr>
              <a:t>VM Creation</a:t>
            </a:r>
          </a:p>
          <a:p>
            <a:r>
              <a:rPr lang="en-US" sz="1600" dirty="0">
                <a:latin typeface="Calibri" panose="020F0502020204030204" pitchFamily="34" charset="0"/>
                <a:cs typeface="Calibri" panose="020F0502020204030204" pitchFamily="34" charset="0"/>
              </a:rPr>
              <a:t>Changing the VM type</a:t>
            </a:r>
          </a:p>
          <a:p>
            <a:r>
              <a:rPr lang="en-US" sz="1600" dirty="0">
                <a:latin typeface="Calibri" panose="020F0502020204030204" pitchFamily="34" charset="0"/>
                <a:cs typeface="Calibri" panose="020F0502020204030204" pitchFamily="34" charset="0"/>
              </a:rPr>
              <a:t>Changing the VM image &amp;&amp; Backup &amp; Re-use of the VM Image</a:t>
            </a:r>
          </a:p>
          <a:p>
            <a:r>
              <a:rPr lang="en-US" sz="1600" dirty="0">
                <a:latin typeface="Calibri" panose="020F0502020204030204" pitchFamily="34" charset="0"/>
                <a:cs typeface="Calibri" panose="020F0502020204030204" pitchFamily="34" charset="0"/>
              </a:rPr>
              <a:t>Follow the provided instructions.</a:t>
            </a:r>
          </a:p>
        </p:txBody>
      </p:sp>
      <p:sp>
        <p:nvSpPr>
          <p:cNvPr id="3" name="Title 2">
            <a:extLst>
              <a:ext uri="{FF2B5EF4-FFF2-40B4-BE49-F238E27FC236}">
                <a16:creationId xmlns:a16="http://schemas.microsoft.com/office/drawing/2014/main" id="{745AF37E-92EF-2879-7897-EA730F598192}"/>
              </a:ext>
            </a:extLst>
          </p:cNvPr>
          <p:cNvSpPr>
            <a:spLocks noGrp="1"/>
          </p:cNvSpPr>
          <p:nvPr>
            <p:ph type="title"/>
          </p:nvPr>
        </p:nvSpPr>
        <p:spPr/>
        <p:txBody>
          <a:bodyPr/>
          <a:lstStyle/>
          <a:p>
            <a:r>
              <a:rPr lang="en-US" dirty="0"/>
              <a:t>LAB#6: </a:t>
            </a:r>
            <a:r>
              <a:rPr lang="en-US" sz="1200" dirty="0"/>
              <a:t>Testing COMPUTE INSTANCES ON CLOUD</a:t>
            </a:r>
            <a:endParaRPr lang="en-US" dirty="0"/>
          </a:p>
        </p:txBody>
      </p:sp>
    </p:spTree>
    <p:extLst>
      <p:ext uri="{BB962C8B-B14F-4D97-AF65-F5344CB8AC3E}">
        <p14:creationId xmlns:p14="http://schemas.microsoft.com/office/powerpoint/2010/main" val="1142121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62316-05FD-9298-3B74-06FF5B1CE05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C2241FA-D1E6-574B-F70F-874CE7E42BF8}"/>
              </a:ext>
            </a:extLst>
          </p:cNvPr>
          <p:cNvSpPr>
            <a:spLocks noGrp="1"/>
          </p:cNvSpPr>
          <p:nvPr>
            <p:ph type="body" sz="quarter" idx="13"/>
          </p:nvPr>
        </p:nvSpPr>
        <p:spPr/>
        <p:txBody>
          <a:bodyPr/>
          <a:lstStyle/>
          <a:p>
            <a:r>
              <a:rPr lang="en-US" sz="1600" dirty="0">
                <a:latin typeface="Calibri" panose="020F0502020204030204" pitchFamily="34" charset="0"/>
                <a:cs typeface="Calibri" panose="020F0502020204030204" pitchFamily="34" charset="0"/>
              </a:rPr>
              <a:t>VMSS Setup and test</a:t>
            </a:r>
          </a:p>
          <a:p>
            <a:r>
              <a:rPr lang="en-US" sz="1600" dirty="0">
                <a:latin typeface="Calibri" panose="020F0502020204030204" pitchFamily="34" charset="0"/>
                <a:cs typeface="Calibri" panose="020F0502020204030204" pitchFamily="34" charset="0"/>
              </a:rPr>
              <a:t>Follow the provided instructions.</a:t>
            </a:r>
          </a:p>
        </p:txBody>
      </p:sp>
      <p:sp>
        <p:nvSpPr>
          <p:cNvPr id="3" name="Title 2">
            <a:extLst>
              <a:ext uri="{FF2B5EF4-FFF2-40B4-BE49-F238E27FC236}">
                <a16:creationId xmlns:a16="http://schemas.microsoft.com/office/drawing/2014/main" id="{45BEE4C4-C910-F810-AD56-FCE7B9A3B6FD}"/>
              </a:ext>
            </a:extLst>
          </p:cNvPr>
          <p:cNvSpPr>
            <a:spLocks noGrp="1"/>
          </p:cNvSpPr>
          <p:nvPr>
            <p:ph type="title"/>
          </p:nvPr>
        </p:nvSpPr>
        <p:spPr/>
        <p:txBody>
          <a:bodyPr/>
          <a:lstStyle/>
          <a:p>
            <a:r>
              <a:rPr lang="en-US" dirty="0"/>
              <a:t>LAB#7: </a:t>
            </a:r>
            <a:r>
              <a:rPr lang="en-US" sz="1200" dirty="0"/>
              <a:t>Testing COMPUTE INSTANCES ON CLOUD</a:t>
            </a:r>
            <a:endParaRPr lang="en-US" dirty="0"/>
          </a:p>
        </p:txBody>
      </p:sp>
    </p:spTree>
    <p:extLst>
      <p:ext uri="{BB962C8B-B14F-4D97-AF65-F5344CB8AC3E}">
        <p14:creationId xmlns:p14="http://schemas.microsoft.com/office/powerpoint/2010/main" val="2988927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60032-8FB1-2141-662E-AC5D83C2E9E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5995362-333F-506F-B5DE-A35A5C77E4EA}"/>
              </a:ext>
            </a:extLst>
          </p:cNvPr>
          <p:cNvSpPr>
            <a:spLocks noGrp="1"/>
          </p:cNvSpPr>
          <p:nvPr>
            <p:ph type="body" sz="quarter" idx="13"/>
          </p:nvPr>
        </p:nvSpPr>
        <p:spPr/>
        <p:txBody>
          <a:bodyPr/>
          <a:lstStyle/>
          <a:p>
            <a:r>
              <a:rPr lang="en-US" sz="1600" dirty="0">
                <a:latin typeface="Calibri" panose="020F0502020204030204" pitchFamily="34" charset="0"/>
                <a:cs typeface="Calibri" panose="020F0502020204030204" pitchFamily="34" charset="0"/>
              </a:rPr>
              <a:t>App Service installation and test</a:t>
            </a:r>
          </a:p>
          <a:p>
            <a:r>
              <a:rPr lang="en-US" sz="1600" dirty="0">
                <a:latin typeface="Calibri" panose="020F0502020204030204" pitchFamily="34" charset="0"/>
                <a:cs typeface="Calibri" panose="020F0502020204030204" pitchFamily="34" charset="0"/>
              </a:rPr>
              <a:t>Follow the instructions: </a:t>
            </a:r>
            <a:r>
              <a:rPr lang="en-US" sz="1600" dirty="0">
                <a:latin typeface="Calibri" panose="020F0502020204030204" pitchFamily="34" charset="0"/>
                <a:cs typeface="Calibri" panose="020F0502020204030204" pitchFamily="34" charset="0"/>
                <a:hlinkClick r:id="rId2"/>
              </a:rPr>
              <a:t>https://learn.microsoft.com/en-gb/training/modules/host-a-web-app-with-azure-app-service/1-introduction</a:t>
            </a:r>
            <a:r>
              <a:rPr lang="en-US" sz="1600" dirty="0">
                <a:latin typeface="Calibri" panose="020F0502020204030204" pitchFamily="34" charset="0"/>
                <a:cs typeface="Calibri" panose="020F0502020204030204" pitchFamily="34" charset="0"/>
              </a:rPr>
              <a:t> </a:t>
            </a:r>
          </a:p>
        </p:txBody>
      </p:sp>
      <p:sp>
        <p:nvSpPr>
          <p:cNvPr id="3" name="Title 2">
            <a:extLst>
              <a:ext uri="{FF2B5EF4-FFF2-40B4-BE49-F238E27FC236}">
                <a16:creationId xmlns:a16="http://schemas.microsoft.com/office/drawing/2014/main" id="{2A506091-B70A-CCA6-3C17-AC96AF730CEC}"/>
              </a:ext>
            </a:extLst>
          </p:cNvPr>
          <p:cNvSpPr>
            <a:spLocks noGrp="1"/>
          </p:cNvSpPr>
          <p:nvPr>
            <p:ph type="title"/>
          </p:nvPr>
        </p:nvSpPr>
        <p:spPr/>
        <p:txBody>
          <a:bodyPr/>
          <a:lstStyle/>
          <a:p>
            <a:r>
              <a:rPr lang="en-US" dirty="0"/>
              <a:t>LAB#8: </a:t>
            </a:r>
            <a:r>
              <a:rPr lang="en-US" sz="1200" dirty="0"/>
              <a:t>Testing COMPUTE INSTANCES ON CLOUD</a:t>
            </a:r>
            <a:endParaRPr lang="en-US" dirty="0"/>
          </a:p>
        </p:txBody>
      </p:sp>
    </p:spTree>
    <p:extLst>
      <p:ext uri="{BB962C8B-B14F-4D97-AF65-F5344CB8AC3E}">
        <p14:creationId xmlns:p14="http://schemas.microsoft.com/office/powerpoint/2010/main" val="308739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EA028C-9BF4-0CDB-6910-EE21A7A6A7E7}"/>
              </a:ext>
            </a:extLst>
          </p:cNvPr>
          <p:cNvSpPr>
            <a:spLocks noGrp="1"/>
          </p:cNvSpPr>
          <p:nvPr>
            <p:ph type="body" sz="quarter" idx="13"/>
          </p:nvPr>
        </p:nvSpPr>
        <p:spPr/>
        <p:txBody>
          <a:bodyPr/>
          <a:lstStyle/>
          <a:p>
            <a:r>
              <a:rPr lang="en-US" sz="1600" dirty="0">
                <a:latin typeface="Calibri" panose="020F0502020204030204" pitchFamily="34" charset="0"/>
                <a:cs typeface="Calibri" panose="020F0502020204030204" pitchFamily="34" charset="0"/>
              </a:rPr>
              <a:t>Compare AWS and Azure’s Compute services (except serverless). Provide a short summary.</a:t>
            </a:r>
          </a:p>
          <a:p>
            <a:r>
              <a:rPr lang="en-US" sz="1600" dirty="0">
                <a:latin typeface="Calibri" panose="020F0502020204030204" pitchFamily="34" charset="0"/>
                <a:cs typeface="Calibri" panose="020F0502020204030204" pitchFamily="34" charset="0"/>
              </a:rPr>
              <a:t>Research and provide a summary about Cloud Infrastructure automation solutions.</a:t>
            </a:r>
          </a:p>
          <a:p>
            <a:r>
              <a:rPr lang="en-US" sz="1600" dirty="0">
                <a:latin typeface="Calibri" panose="020F0502020204030204" pitchFamily="34" charset="0"/>
                <a:cs typeface="Calibri" panose="020F0502020204030204" pitchFamily="34" charset="0"/>
              </a:rPr>
              <a:t>Search about </a:t>
            </a:r>
            <a:r>
              <a:rPr lang="en-US" sz="1600" dirty="0" err="1">
                <a:latin typeface="Calibri" panose="020F0502020204030204" pitchFamily="34" charset="0"/>
                <a:cs typeface="Calibri" panose="020F0502020204030204" pitchFamily="34" charset="0"/>
              </a:rPr>
              <a:t>Unikernel</a:t>
            </a:r>
            <a:r>
              <a:rPr lang="en-US" sz="1600" dirty="0">
                <a:latin typeface="Calibri" panose="020F0502020204030204" pitchFamily="34" charset="0"/>
                <a:cs typeface="Calibri" panose="020F0502020204030204" pitchFamily="34" charset="0"/>
              </a:rPr>
              <a:t> infrastructures and provide a short summary.</a:t>
            </a:r>
          </a:p>
          <a:p>
            <a:r>
              <a:rPr lang="en-US" sz="1600" dirty="0">
                <a:latin typeface="Calibri" panose="020F0502020204030204" pitchFamily="34" charset="0"/>
                <a:cs typeface="Calibri" panose="020F0502020204030204" pitchFamily="34" charset="0"/>
              </a:rPr>
              <a:t>Try to learn more about Network:</a:t>
            </a:r>
          </a:p>
          <a:p>
            <a:pPr lvl="1"/>
            <a:r>
              <a:rPr lang="en-US" sz="1600" dirty="0">
                <a:latin typeface="Calibri" panose="020F0502020204030204" pitchFamily="34" charset="0"/>
                <a:cs typeface="Calibri" panose="020F0502020204030204" pitchFamily="34" charset="0"/>
              </a:rPr>
              <a:t>IPv4 Addressing #1: </a:t>
            </a:r>
            <a:r>
              <a:rPr lang="en-US" sz="1600" dirty="0">
                <a:latin typeface="Calibri" panose="020F0502020204030204" pitchFamily="34" charset="0"/>
                <a:cs typeface="Calibri" panose="020F0502020204030204" pitchFamily="34" charset="0"/>
                <a:hlinkClick r:id="rId2"/>
              </a:rPr>
              <a:t>https://www.youtube.com/watch?v=3ROdsfEUuhs</a:t>
            </a:r>
            <a:r>
              <a:rPr lang="en-US" sz="1600" dirty="0">
                <a:latin typeface="Calibri" panose="020F0502020204030204" pitchFamily="34" charset="0"/>
                <a:cs typeface="Calibri" panose="020F0502020204030204" pitchFamily="34" charset="0"/>
              </a:rPr>
              <a:t> (40 min. watch)</a:t>
            </a:r>
          </a:p>
          <a:p>
            <a:pPr lvl="1"/>
            <a:r>
              <a:rPr lang="en-US" sz="1600" dirty="0">
                <a:latin typeface="Calibri" panose="020F0502020204030204" pitchFamily="34" charset="0"/>
                <a:cs typeface="Calibri" panose="020F0502020204030204" pitchFamily="34" charset="0"/>
              </a:rPr>
              <a:t>IPv4 Addressing #2: </a:t>
            </a:r>
            <a:r>
              <a:rPr lang="en-US" sz="1600" dirty="0">
                <a:latin typeface="Calibri" panose="020F0502020204030204" pitchFamily="34" charset="0"/>
                <a:cs typeface="Calibri" panose="020F0502020204030204" pitchFamily="34" charset="0"/>
                <a:hlinkClick r:id="rId3"/>
              </a:rPr>
              <a:t>https://www.youtube.com/watch?v=FiAatRd84XI</a:t>
            </a:r>
            <a:r>
              <a:rPr lang="en-US" sz="1600" dirty="0">
                <a:latin typeface="Calibri" panose="020F0502020204030204" pitchFamily="34" charset="0"/>
                <a:cs typeface="Calibri" panose="020F0502020204030204" pitchFamily="34" charset="0"/>
              </a:rPr>
              <a:t> (30 min. watch)</a:t>
            </a:r>
          </a:p>
          <a:p>
            <a:pPr lvl="1"/>
            <a:endParaRPr lang="en-US" sz="1600" dirty="0">
              <a:latin typeface="Calibri" panose="020F0502020204030204" pitchFamily="34" charset="0"/>
              <a:cs typeface="Calibri" panose="020F0502020204030204" pitchFamily="34" charset="0"/>
            </a:endParaRPr>
          </a:p>
          <a:p>
            <a:pPr marL="7937" indent="0">
              <a:buNone/>
            </a:pPr>
            <a:endParaRPr lang="en-US" sz="16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A10D0288-C10C-BBD4-506B-3E36411FE325}"/>
              </a:ext>
            </a:extLst>
          </p:cNvPr>
          <p:cNvSpPr>
            <a:spLocks noGrp="1"/>
          </p:cNvSpPr>
          <p:nvPr>
            <p:ph type="title"/>
          </p:nvPr>
        </p:nvSpPr>
        <p:spPr/>
        <p:txBody>
          <a:bodyPr/>
          <a:lstStyle/>
          <a:p>
            <a:r>
              <a:rPr lang="en-US" dirty="0"/>
              <a:t>HOMEWORK</a:t>
            </a:r>
          </a:p>
        </p:txBody>
      </p:sp>
    </p:spTree>
    <p:extLst>
      <p:ext uri="{BB962C8B-B14F-4D97-AF65-F5344CB8AC3E}">
        <p14:creationId xmlns:p14="http://schemas.microsoft.com/office/powerpoint/2010/main" val="1524544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B12A4B-A009-49EE-A242-A0FC811F7B6E}"/>
              </a:ext>
            </a:extLst>
          </p:cNvPr>
          <p:cNvSpPr>
            <a:spLocks noGrp="1"/>
          </p:cNvSpPr>
          <p:nvPr>
            <p:ph type="ctrTitle"/>
          </p:nvPr>
        </p:nvSpPr>
        <p:spPr/>
        <p:txBody>
          <a:bodyPr/>
          <a:lstStyle/>
          <a:p>
            <a:r>
              <a:rPr lang="en-IN" dirty="0"/>
              <a:t>Thank You</a:t>
            </a:r>
            <a:endParaRPr lang="en-US" dirty="0"/>
          </a:p>
        </p:txBody>
      </p:sp>
    </p:spTree>
    <p:extLst>
      <p:ext uri="{BB962C8B-B14F-4D97-AF65-F5344CB8AC3E}">
        <p14:creationId xmlns:p14="http://schemas.microsoft.com/office/powerpoint/2010/main" val="219911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88CEF-2563-4B00-B315-E5F8A0610078}"/>
              </a:ext>
            </a:extLst>
          </p:cNvPr>
          <p:cNvSpPr>
            <a:spLocks noGrp="1"/>
          </p:cNvSpPr>
          <p:nvPr>
            <p:ph type="title"/>
          </p:nvPr>
        </p:nvSpPr>
        <p:spPr/>
        <p:txBody>
          <a:bodyPr/>
          <a:lstStyle/>
          <a:p>
            <a:r>
              <a:rPr lang="tr-TR" dirty="0"/>
              <a:t>AGENDA – </a:t>
            </a:r>
            <a:r>
              <a:rPr lang="en-US" dirty="0"/>
              <a:t>WEEK</a:t>
            </a:r>
            <a:r>
              <a:rPr lang="tr-TR" dirty="0"/>
              <a:t>#</a:t>
            </a:r>
            <a:r>
              <a:rPr lang="en-US" dirty="0"/>
              <a:t>3</a:t>
            </a:r>
            <a:endParaRPr lang="tr-TR" dirty="0"/>
          </a:p>
        </p:txBody>
      </p:sp>
      <p:sp>
        <p:nvSpPr>
          <p:cNvPr id="3" name="Text Placeholder 2">
            <a:extLst>
              <a:ext uri="{FF2B5EF4-FFF2-40B4-BE49-F238E27FC236}">
                <a16:creationId xmlns:a16="http://schemas.microsoft.com/office/drawing/2014/main" id="{04133E64-7B38-4BE4-8DF7-11BBB197CE65}"/>
              </a:ext>
            </a:extLst>
          </p:cNvPr>
          <p:cNvSpPr>
            <a:spLocks noGrp="1"/>
          </p:cNvSpPr>
          <p:nvPr>
            <p:ph type="body" sz="quarter" idx="18"/>
          </p:nvPr>
        </p:nvSpPr>
        <p:spPr>
          <a:xfrm>
            <a:off x="609598" y="947854"/>
            <a:ext cx="10972800" cy="5633684"/>
          </a:xfrm>
        </p:spPr>
        <p:txBody>
          <a:bodyPr/>
          <a:lstStyle/>
          <a:p>
            <a:pPr marL="342900" indent="-342900">
              <a:buFont typeface="Arial" panose="020B0604020202020204" pitchFamily="34" charset="0"/>
              <a:buChar char="•"/>
            </a:pPr>
            <a:r>
              <a:rPr lang="en-US" sz="1800" dirty="0"/>
              <a:t>Cloud Computing Services</a:t>
            </a:r>
          </a:p>
          <a:p>
            <a:pPr lvl="1"/>
            <a:r>
              <a:rPr lang="en-US" sz="1800" dirty="0">
                <a:latin typeface="Calibri" panose="020F0502020204030204" pitchFamily="34" charset="0"/>
                <a:cs typeface="Calibri" panose="020F0502020204030204" pitchFamily="34" charset="0"/>
              </a:rPr>
              <a:t>Virtual Machines (VMs)</a:t>
            </a:r>
          </a:p>
          <a:p>
            <a:pPr lvl="1"/>
            <a:r>
              <a:rPr lang="en-US" sz="1800" dirty="0">
                <a:latin typeface="Calibri" panose="020F0502020204030204" pitchFamily="34" charset="0"/>
                <a:cs typeface="Calibri" panose="020F0502020204030204" pitchFamily="34" charset="0"/>
              </a:rPr>
              <a:t>Virtual Machine Scale Sets (VMSS)</a:t>
            </a:r>
          </a:p>
          <a:p>
            <a:pPr lvl="1"/>
            <a:r>
              <a:rPr lang="en-US" sz="1800" dirty="0">
                <a:latin typeface="Calibri" panose="020F0502020204030204" pitchFamily="34" charset="0"/>
                <a:cs typeface="Calibri" panose="020F0502020204030204" pitchFamily="34" charset="0"/>
              </a:rPr>
              <a:t>Dedicated Hosts</a:t>
            </a:r>
          </a:p>
          <a:p>
            <a:pPr lvl="1"/>
            <a:r>
              <a:rPr lang="en-US" sz="1800" dirty="0">
                <a:latin typeface="Calibri" panose="020F0502020204030204" pitchFamily="34" charset="0"/>
                <a:cs typeface="Calibri" panose="020F0502020204030204" pitchFamily="34" charset="0"/>
              </a:rPr>
              <a:t>Virtual Desktop Solutions &amp; RDS</a:t>
            </a:r>
          </a:p>
          <a:p>
            <a:pPr lvl="1"/>
            <a:r>
              <a:rPr lang="en-US" sz="1800" dirty="0">
                <a:latin typeface="Calibri" panose="020F0502020204030204" pitchFamily="34" charset="0"/>
                <a:cs typeface="Calibri" panose="020F0502020204030204" pitchFamily="34" charset="0"/>
              </a:rPr>
              <a:t>Azure VMWare Cloud Solution</a:t>
            </a:r>
          </a:p>
          <a:p>
            <a:pPr lvl="1"/>
            <a:r>
              <a:rPr lang="en-US" sz="1800" dirty="0">
                <a:latin typeface="Calibri" panose="020F0502020204030204" pitchFamily="34" charset="0"/>
                <a:cs typeface="Calibri" panose="020F0502020204030204" pitchFamily="34" charset="0"/>
              </a:rPr>
              <a:t>High Performance Computing (HPC)</a:t>
            </a:r>
          </a:p>
          <a:p>
            <a:pPr lvl="1"/>
            <a:r>
              <a:rPr lang="en-US" sz="1800" dirty="0">
                <a:latin typeface="Calibri" panose="020F0502020204030204" pitchFamily="34" charset="0"/>
                <a:cs typeface="Calibri" panose="020F0502020204030204" pitchFamily="34" charset="0"/>
              </a:rPr>
              <a:t>App Services</a:t>
            </a:r>
          </a:p>
          <a:p>
            <a:pPr marL="232200" lvl="1" indent="0">
              <a:buNone/>
            </a:pPr>
            <a:endParaRPr lang="en-US" sz="1800" dirty="0"/>
          </a:p>
          <a:p>
            <a:pPr marL="342900" indent="-342900">
              <a:buFont typeface="Arial" panose="020B0604020202020204" pitchFamily="34" charset="0"/>
              <a:buChar char="•"/>
            </a:pPr>
            <a:r>
              <a:rPr lang="en-US" sz="1800" dirty="0"/>
              <a:t>Lab Sessions:</a:t>
            </a:r>
          </a:p>
          <a:p>
            <a:pPr marL="803700" lvl="1" indent="-342900">
              <a:buFont typeface="Arial" panose="020B0604020202020204" pitchFamily="34" charset="0"/>
              <a:buChar char="•"/>
            </a:pPr>
            <a:r>
              <a:rPr lang="en-US" sz="1800" dirty="0"/>
              <a:t>Lab: Testing compute instances on Cloud</a:t>
            </a:r>
          </a:p>
        </p:txBody>
      </p:sp>
    </p:spTree>
    <p:extLst>
      <p:ext uri="{BB962C8B-B14F-4D97-AF65-F5344CB8AC3E}">
        <p14:creationId xmlns:p14="http://schemas.microsoft.com/office/powerpoint/2010/main" val="3046837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CBB3-EB6F-4B3B-B55C-1AE3DFEECB1E}"/>
              </a:ext>
            </a:extLst>
          </p:cNvPr>
          <p:cNvSpPr>
            <a:spLocks noGrp="1"/>
          </p:cNvSpPr>
          <p:nvPr>
            <p:ph type="ctrTitle"/>
          </p:nvPr>
        </p:nvSpPr>
        <p:spPr/>
        <p:txBody>
          <a:bodyPr/>
          <a:lstStyle/>
          <a:p>
            <a:r>
              <a:rPr lang="en-US" dirty="0"/>
              <a:t>Computing Services</a:t>
            </a:r>
            <a:endParaRPr lang="tr-TR" dirty="0"/>
          </a:p>
        </p:txBody>
      </p:sp>
    </p:spTree>
    <p:extLst>
      <p:ext uri="{BB962C8B-B14F-4D97-AF65-F5344CB8AC3E}">
        <p14:creationId xmlns:p14="http://schemas.microsoft.com/office/powerpoint/2010/main" val="391162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B421B5-1902-95D1-8B0D-1F9D25B37FB9}"/>
              </a:ext>
            </a:extLst>
          </p:cNvPr>
          <p:cNvSpPr>
            <a:spLocks noGrp="1"/>
          </p:cNvSpPr>
          <p:nvPr>
            <p:ph type="body" sz="quarter" idx="13"/>
          </p:nvPr>
        </p:nvSpPr>
        <p:spPr/>
        <p:txBody>
          <a:bodyPr/>
          <a:lstStyle/>
          <a:p>
            <a:r>
              <a:rPr lang="en-US" sz="1600" dirty="0">
                <a:latin typeface="Calibri" panose="020F0502020204030204" pitchFamily="34" charset="0"/>
                <a:cs typeface="Calibri" panose="020F0502020204030204" pitchFamily="34" charset="0"/>
              </a:rPr>
              <a:t>Cloud vendors (Azure) provide the following Compute resources:</a:t>
            </a:r>
          </a:p>
          <a:p>
            <a:pPr lvl="1"/>
            <a:r>
              <a:rPr lang="en-US" sz="1600" dirty="0">
                <a:latin typeface="Calibri" panose="020F0502020204030204" pitchFamily="34" charset="0"/>
                <a:cs typeface="Calibri" panose="020F0502020204030204" pitchFamily="34" charset="0"/>
              </a:rPr>
              <a:t>Virtual Machines (VMs)</a:t>
            </a:r>
          </a:p>
          <a:p>
            <a:pPr lvl="1"/>
            <a:r>
              <a:rPr lang="en-US" sz="1600" dirty="0">
                <a:latin typeface="Calibri" panose="020F0502020204030204" pitchFamily="34" charset="0"/>
                <a:cs typeface="Calibri" panose="020F0502020204030204" pitchFamily="34" charset="0"/>
              </a:rPr>
              <a:t>Virtual Machine Scale Sets (VMSS)</a:t>
            </a:r>
          </a:p>
          <a:p>
            <a:pPr lvl="1"/>
            <a:r>
              <a:rPr lang="en-US" sz="1600" dirty="0">
                <a:latin typeface="Calibri" panose="020F0502020204030204" pitchFamily="34" charset="0"/>
                <a:cs typeface="Calibri" panose="020F0502020204030204" pitchFamily="34" charset="0"/>
              </a:rPr>
              <a:t>Dedicated Hosts</a:t>
            </a:r>
          </a:p>
          <a:p>
            <a:pPr lvl="1"/>
            <a:r>
              <a:rPr lang="en-US" sz="1600" dirty="0">
                <a:latin typeface="Calibri" panose="020F0502020204030204" pitchFamily="34" charset="0"/>
                <a:cs typeface="Calibri" panose="020F0502020204030204" pitchFamily="34" charset="0"/>
              </a:rPr>
              <a:t>Virtual Desktop Solutions &amp; RDS</a:t>
            </a:r>
          </a:p>
          <a:p>
            <a:pPr lvl="1"/>
            <a:r>
              <a:rPr lang="en-US" sz="1600" dirty="0">
                <a:latin typeface="Calibri" panose="020F0502020204030204" pitchFamily="34" charset="0"/>
                <a:cs typeface="Calibri" panose="020F0502020204030204" pitchFamily="34" charset="0"/>
              </a:rPr>
              <a:t>Azure VMWare Cloud Solution</a:t>
            </a:r>
          </a:p>
          <a:p>
            <a:pPr lvl="1"/>
            <a:r>
              <a:rPr lang="en-US" sz="1600" dirty="0">
                <a:latin typeface="Calibri" panose="020F0502020204030204" pitchFamily="34" charset="0"/>
                <a:cs typeface="Calibri" panose="020F0502020204030204" pitchFamily="34" charset="0"/>
              </a:rPr>
              <a:t>High Performance Computing (HPC)</a:t>
            </a:r>
          </a:p>
          <a:p>
            <a:pPr lvl="1"/>
            <a:r>
              <a:rPr lang="en-US" sz="1600" dirty="0">
                <a:latin typeface="Calibri" panose="020F0502020204030204" pitchFamily="34" charset="0"/>
                <a:cs typeface="Calibri" panose="020F0502020204030204" pitchFamily="34" charset="0"/>
              </a:rPr>
              <a:t>App Services</a:t>
            </a:r>
          </a:p>
          <a:p>
            <a:r>
              <a:rPr lang="en-US" sz="1600" dirty="0">
                <a:latin typeface="Calibri" panose="020F0502020204030204" pitchFamily="34" charset="0"/>
                <a:cs typeface="Calibri" panose="020F0502020204030204" pitchFamily="34" charset="0"/>
              </a:rPr>
              <a:t>Week#4:</a:t>
            </a:r>
          </a:p>
          <a:p>
            <a:pPr lvl="1"/>
            <a:r>
              <a:rPr lang="en-US" sz="1600" dirty="0">
                <a:latin typeface="Calibri" panose="020F0502020204030204" pitchFamily="34" charset="0"/>
                <a:cs typeface="Calibri" panose="020F0502020204030204" pitchFamily="34" charset="0"/>
              </a:rPr>
              <a:t>Container Instances</a:t>
            </a:r>
          </a:p>
          <a:p>
            <a:pPr lvl="1"/>
            <a:r>
              <a:rPr lang="en-US" sz="1600" dirty="0">
                <a:latin typeface="Calibri" panose="020F0502020204030204" pitchFamily="34" charset="0"/>
                <a:cs typeface="Calibri" panose="020F0502020204030204" pitchFamily="34" charset="0"/>
              </a:rPr>
              <a:t>Kubernetes (K8s) Services / AKS</a:t>
            </a:r>
          </a:p>
          <a:p>
            <a:pPr lvl="1"/>
            <a:r>
              <a:rPr lang="en-US" sz="1600" dirty="0">
                <a:latin typeface="Calibri" panose="020F0502020204030204" pitchFamily="34" charset="0"/>
                <a:cs typeface="Calibri" panose="020F0502020204030204" pitchFamily="34" charset="0"/>
              </a:rPr>
              <a:t>Serverless Solutions</a:t>
            </a:r>
          </a:p>
          <a:p>
            <a:r>
              <a:rPr lang="en-US" sz="1600" dirty="0">
                <a:latin typeface="Calibri" panose="020F0502020204030204" pitchFamily="34" charset="0"/>
                <a:cs typeface="Calibri" panose="020F0502020204030204" pitchFamily="34" charset="0"/>
              </a:rPr>
              <a:t>Infrastructure Automation:</a:t>
            </a:r>
          </a:p>
          <a:p>
            <a:pPr lvl="1"/>
            <a:r>
              <a:rPr lang="en-US" sz="1600" dirty="0">
                <a:latin typeface="Calibri" panose="020F0502020204030204" pitchFamily="34" charset="0"/>
                <a:cs typeface="Calibri" panose="020F0502020204030204" pitchFamily="34" charset="0"/>
              </a:rPr>
              <a:t>Homework</a:t>
            </a:r>
          </a:p>
        </p:txBody>
      </p:sp>
      <p:sp>
        <p:nvSpPr>
          <p:cNvPr id="3" name="Title 2">
            <a:extLst>
              <a:ext uri="{FF2B5EF4-FFF2-40B4-BE49-F238E27FC236}">
                <a16:creationId xmlns:a16="http://schemas.microsoft.com/office/drawing/2014/main" id="{745AF37E-92EF-2879-7897-EA730F598192}"/>
              </a:ext>
            </a:extLst>
          </p:cNvPr>
          <p:cNvSpPr>
            <a:spLocks noGrp="1"/>
          </p:cNvSpPr>
          <p:nvPr>
            <p:ph type="title"/>
          </p:nvPr>
        </p:nvSpPr>
        <p:spPr/>
        <p:txBody>
          <a:bodyPr/>
          <a:lstStyle/>
          <a:p>
            <a:r>
              <a:rPr lang="en-US" dirty="0"/>
              <a:t>CLOUD COMPUTING</a:t>
            </a:r>
          </a:p>
        </p:txBody>
      </p:sp>
      <p:pic>
        <p:nvPicPr>
          <p:cNvPr id="2050" name="Picture 2" descr="The Cloud Isn't “Just Someone Elses's Computer” – tinfoilcipher">
            <a:extLst>
              <a:ext uri="{FF2B5EF4-FFF2-40B4-BE49-F238E27FC236}">
                <a16:creationId xmlns:a16="http://schemas.microsoft.com/office/drawing/2014/main" id="{F766F4BF-3E86-317F-0F34-B807468D9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0679" y="1370734"/>
            <a:ext cx="3598430" cy="3598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28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B82F8E-74F3-195D-BF68-97B0576CCB75}"/>
              </a:ext>
            </a:extLst>
          </p:cNvPr>
          <p:cNvSpPr>
            <a:spLocks noGrp="1"/>
          </p:cNvSpPr>
          <p:nvPr>
            <p:ph type="body" sz="quarter" idx="13"/>
          </p:nvPr>
        </p:nvSpPr>
        <p:spPr/>
        <p:txBody>
          <a:bodyPr/>
          <a:lstStyle/>
          <a:p>
            <a:r>
              <a:rPr lang="en-US" sz="1600" dirty="0">
                <a:latin typeface="Calibri" panose="020F0502020204030204" pitchFamily="34" charset="0"/>
                <a:cs typeface="Calibri" panose="020F0502020204030204" pitchFamily="34" charset="0"/>
              </a:rPr>
              <a:t>The simplest way to use the cloud compute resources. You could build and use virtual machines in the Cloud in a few minutes.</a:t>
            </a:r>
          </a:p>
          <a:p>
            <a:r>
              <a:rPr lang="en-US" sz="1600" dirty="0">
                <a:latin typeface="Calibri" panose="020F0502020204030204" pitchFamily="34" charset="0"/>
                <a:cs typeface="Calibri" panose="020F0502020204030204" pitchFamily="34" charset="0"/>
              </a:rPr>
              <a:t>The type is IaaS; therefore, the user needs to maintain the O/S, middleware, application, etc.</a:t>
            </a:r>
          </a:p>
          <a:p>
            <a:r>
              <a:rPr lang="en-US" sz="1600" dirty="0">
                <a:latin typeface="Calibri" panose="020F0502020204030204" pitchFamily="34" charset="0"/>
                <a:cs typeface="Calibri" panose="020F0502020204030204" pitchFamily="34" charset="0"/>
              </a:rPr>
              <a:t>VMs are ideal when you need;</a:t>
            </a:r>
          </a:p>
          <a:p>
            <a:pPr lvl="1"/>
            <a:r>
              <a:rPr lang="en-US" sz="1600" dirty="0">
                <a:latin typeface="Calibri" panose="020F0502020204030204" pitchFamily="34" charset="0"/>
                <a:cs typeface="Calibri" panose="020F0502020204030204" pitchFamily="34" charset="0"/>
              </a:rPr>
              <a:t>Total control of the O/S</a:t>
            </a:r>
          </a:p>
          <a:p>
            <a:pPr lvl="1"/>
            <a:r>
              <a:rPr lang="en-US" sz="1600" dirty="0">
                <a:latin typeface="Calibri" panose="020F0502020204030204" pitchFamily="34" charset="0"/>
                <a:cs typeface="Calibri" panose="020F0502020204030204" pitchFamily="34" charset="0"/>
              </a:rPr>
              <a:t>The ability to run the custom software</a:t>
            </a:r>
          </a:p>
          <a:p>
            <a:pPr lvl="1"/>
            <a:r>
              <a:rPr lang="en-US" sz="1600" dirty="0">
                <a:latin typeface="Calibri" panose="020F0502020204030204" pitchFamily="34" charset="0"/>
                <a:cs typeface="Calibri" panose="020F0502020204030204" pitchFamily="34" charset="0"/>
              </a:rPr>
              <a:t>To use custom hosting configurations</a:t>
            </a:r>
          </a:p>
          <a:p>
            <a:r>
              <a:rPr lang="en-US" sz="1600" dirty="0">
                <a:latin typeface="Calibri" panose="020F0502020204030204" pitchFamily="34" charset="0"/>
                <a:cs typeface="Calibri" panose="020F0502020204030204" pitchFamily="34" charset="0"/>
              </a:rPr>
              <a:t>Use cases:</a:t>
            </a:r>
          </a:p>
          <a:p>
            <a:pPr lvl="1"/>
            <a:r>
              <a:rPr lang="en-US" sz="1600" dirty="0">
                <a:latin typeface="Calibri" panose="020F0502020204030204" pitchFamily="34" charset="0"/>
                <a:cs typeface="Calibri" panose="020F0502020204030204" pitchFamily="34" charset="0"/>
              </a:rPr>
              <a:t>Testing and Development</a:t>
            </a:r>
          </a:p>
          <a:p>
            <a:pPr lvl="1"/>
            <a:r>
              <a:rPr lang="en-US" sz="1600" dirty="0">
                <a:latin typeface="Calibri" panose="020F0502020204030204" pitchFamily="34" charset="0"/>
                <a:cs typeface="Calibri" panose="020F0502020204030204" pitchFamily="34" charset="0"/>
              </a:rPr>
              <a:t>Running apps on Cloud</a:t>
            </a:r>
          </a:p>
          <a:p>
            <a:pPr lvl="1"/>
            <a:r>
              <a:rPr lang="en-US" sz="1600" dirty="0">
                <a:latin typeface="Calibri" panose="020F0502020204030204" pitchFamily="34" charset="0"/>
                <a:cs typeface="Calibri" panose="020F0502020204030204" pitchFamily="34" charset="0"/>
              </a:rPr>
              <a:t>Extending the existing datacenter to the Cloud</a:t>
            </a:r>
          </a:p>
          <a:p>
            <a:pPr lvl="1"/>
            <a:r>
              <a:rPr lang="en-US" sz="1600" dirty="0">
                <a:latin typeface="Calibri" panose="020F0502020204030204" pitchFamily="34" charset="0"/>
                <a:cs typeface="Calibri" panose="020F0502020204030204" pitchFamily="34" charset="0"/>
              </a:rPr>
              <a:t>Disaster recovery purposes</a:t>
            </a:r>
          </a:p>
          <a:p>
            <a:r>
              <a:rPr lang="en-US" sz="1600" dirty="0">
                <a:latin typeface="Calibri" panose="020F0502020204030204" pitchFamily="34" charset="0"/>
                <a:cs typeface="Calibri" panose="020F0502020204030204" pitchFamily="34" charset="0"/>
              </a:rPr>
              <a:t>Moving to VM Method: Lift &amp; Shift</a:t>
            </a:r>
          </a:p>
        </p:txBody>
      </p:sp>
      <p:sp>
        <p:nvSpPr>
          <p:cNvPr id="3" name="Title 2">
            <a:extLst>
              <a:ext uri="{FF2B5EF4-FFF2-40B4-BE49-F238E27FC236}">
                <a16:creationId xmlns:a16="http://schemas.microsoft.com/office/drawing/2014/main" id="{4B6198AE-BD90-2571-47C5-F6535A709AE7}"/>
              </a:ext>
            </a:extLst>
          </p:cNvPr>
          <p:cNvSpPr>
            <a:spLocks noGrp="1"/>
          </p:cNvSpPr>
          <p:nvPr>
            <p:ph type="title"/>
          </p:nvPr>
        </p:nvSpPr>
        <p:spPr/>
        <p:txBody>
          <a:bodyPr/>
          <a:lstStyle/>
          <a:p>
            <a:r>
              <a:rPr lang="en-US" dirty="0"/>
              <a:t>VIRTUAL MACHINES</a:t>
            </a:r>
          </a:p>
        </p:txBody>
      </p:sp>
      <p:pic>
        <p:nvPicPr>
          <p:cNvPr id="5" name="Picture 4">
            <a:extLst>
              <a:ext uri="{FF2B5EF4-FFF2-40B4-BE49-F238E27FC236}">
                <a16:creationId xmlns:a16="http://schemas.microsoft.com/office/drawing/2014/main" id="{0181B5F9-5A13-9B35-3DAE-1D99D07DD18E}"/>
              </a:ext>
            </a:extLst>
          </p:cNvPr>
          <p:cNvPicPr>
            <a:picLocks noChangeAspect="1"/>
          </p:cNvPicPr>
          <p:nvPr/>
        </p:nvPicPr>
        <p:blipFill>
          <a:blip r:embed="rId2"/>
          <a:stretch>
            <a:fillRect/>
          </a:stretch>
        </p:blipFill>
        <p:spPr>
          <a:xfrm>
            <a:off x="5497320" y="1963497"/>
            <a:ext cx="6085078" cy="3509651"/>
          </a:xfrm>
          <a:prstGeom prst="rect">
            <a:avLst/>
          </a:prstGeom>
        </p:spPr>
      </p:pic>
    </p:spTree>
    <p:extLst>
      <p:ext uri="{BB962C8B-B14F-4D97-AF65-F5344CB8AC3E}">
        <p14:creationId xmlns:p14="http://schemas.microsoft.com/office/powerpoint/2010/main" val="264906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E7350-E570-B7F2-839C-C09076C2EB5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61C2D2-7008-6DB9-A6B0-823B84AFFD78}"/>
              </a:ext>
            </a:extLst>
          </p:cNvPr>
          <p:cNvPicPr>
            <a:picLocks noChangeAspect="1"/>
          </p:cNvPicPr>
          <p:nvPr/>
        </p:nvPicPr>
        <p:blipFill>
          <a:blip r:embed="rId2"/>
          <a:stretch>
            <a:fillRect/>
          </a:stretch>
        </p:blipFill>
        <p:spPr>
          <a:xfrm>
            <a:off x="5957427" y="2816224"/>
            <a:ext cx="5762625" cy="3581400"/>
          </a:xfrm>
          <a:prstGeom prst="rect">
            <a:avLst/>
          </a:prstGeom>
        </p:spPr>
      </p:pic>
      <p:sp>
        <p:nvSpPr>
          <p:cNvPr id="2" name="Text Placeholder 1">
            <a:extLst>
              <a:ext uri="{FF2B5EF4-FFF2-40B4-BE49-F238E27FC236}">
                <a16:creationId xmlns:a16="http://schemas.microsoft.com/office/drawing/2014/main" id="{6DAA8C00-D2AB-06C6-88E5-3667CB833236}"/>
              </a:ext>
            </a:extLst>
          </p:cNvPr>
          <p:cNvSpPr>
            <a:spLocks noGrp="1"/>
          </p:cNvSpPr>
          <p:nvPr>
            <p:ph type="body" sz="quarter" idx="13"/>
          </p:nvPr>
        </p:nvSpPr>
        <p:spPr/>
        <p:txBody>
          <a:bodyPr/>
          <a:lstStyle/>
          <a:p>
            <a:pPr marL="292100" marR="0" lvl="0" indent="-284163" algn="l" defTabSz="1219170" rtl="0" eaLnBrk="1" fontAlgn="auto" latinLnBrk="0" hangingPunct="1">
              <a:lnSpc>
                <a:spcPct val="110000"/>
              </a:lnSpc>
              <a:spcBef>
                <a:spcPts val="400"/>
              </a:spcBef>
              <a:spcAft>
                <a:spcPts val="400"/>
              </a:spcAft>
              <a:buClr>
                <a:srgbClr val="AAB8C2"/>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rPr>
              <a:t>The simplest way to use the scaling mechanism on VMs.</a:t>
            </a:r>
          </a:p>
          <a:p>
            <a:pPr marL="292100" marR="0" lvl="0" indent="-284163" algn="l" defTabSz="1219170" rtl="0" eaLnBrk="1" fontAlgn="auto" latinLnBrk="0" hangingPunct="1">
              <a:lnSpc>
                <a:spcPct val="110000"/>
              </a:lnSpc>
              <a:spcBef>
                <a:spcPts val="400"/>
              </a:spcBef>
              <a:spcAft>
                <a:spcPts val="400"/>
              </a:spcAft>
              <a:buClr>
                <a:srgbClr val="AAB8C2"/>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rPr>
              <a:t>The type is IaaS; therefore, the user needs to maintain the O/S, middleware, application, etc.</a:t>
            </a:r>
          </a:p>
          <a:p>
            <a:pPr marL="292100" marR="0" lvl="0" indent="-284163" algn="l" defTabSz="1219170" rtl="0" eaLnBrk="1" fontAlgn="auto" latinLnBrk="0" hangingPunct="1">
              <a:lnSpc>
                <a:spcPct val="110000"/>
              </a:lnSpc>
              <a:spcBef>
                <a:spcPts val="400"/>
              </a:spcBef>
              <a:spcAft>
                <a:spcPts val="400"/>
              </a:spcAft>
              <a:buClr>
                <a:srgbClr val="AAB8C2"/>
              </a:buClr>
              <a:buSzTx/>
              <a:buFont typeface="Arial" panose="020B0604020202020204" pitchFamily="34" charset="0"/>
              <a:buChar char="•"/>
              <a:tabLst/>
              <a:defRPr/>
            </a:pPr>
            <a:r>
              <a:rPr lang="en-US" sz="1600" dirty="0">
                <a:latin typeface="Calibri" panose="020F0502020204030204" pitchFamily="34" charset="0"/>
                <a:cs typeface="Calibri" panose="020F0502020204030204" pitchFamily="34" charset="0"/>
              </a:rPr>
              <a:t>VMs should be identical and supports load-balancing (max. VM capacity is 1000 VMs).</a:t>
            </a:r>
          </a:p>
          <a:p>
            <a:pPr marL="292100" marR="0" lvl="0" indent="-284163" algn="l" defTabSz="1219170" rtl="0" eaLnBrk="1" fontAlgn="auto" latinLnBrk="0" hangingPunct="1">
              <a:lnSpc>
                <a:spcPct val="110000"/>
              </a:lnSpc>
              <a:spcBef>
                <a:spcPts val="400"/>
              </a:spcBef>
              <a:spcAft>
                <a:spcPts val="400"/>
              </a:spcAft>
              <a:buClr>
                <a:srgbClr val="AAB8C2"/>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rPr>
              <a:t>Allows HA (High-Available) solution with auto-scaling and scheduled scaling options.</a:t>
            </a:r>
          </a:p>
          <a:p>
            <a:pPr lvl="1" indent="-284163">
              <a:buClr>
                <a:srgbClr val="AAB8C2"/>
              </a:buClr>
              <a:buFont typeface="Arial" panose="020B0604020202020204" pitchFamily="34" charset="0"/>
              <a:buChar char="•"/>
              <a:defRPr/>
            </a:pPr>
            <a:r>
              <a:rPr lang="en-US" sz="1600" dirty="0">
                <a:solidFill>
                  <a:srgbClr val="3A3D49"/>
                </a:solidFill>
                <a:latin typeface="Calibri" panose="020F0502020204030204" pitchFamily="34" charset="0"/>
                <a:cs typeface="Calibri" panose="020F0502020204030204" pitchFamily="34" charset="0"/>
              </a:rPr>
              <a:t>Auto scaling depends on the metrics available on the Cloud (i.e. CPU, Memory, I/O usage).</a:t>
            </a:r>
          </a:p>
          <a:p>
            <a:pPr lvl="1" indent="-284163">
              <a:buClr>
                <a:srgbClr val="AAB8C2"/>
              </a:buClr>
              <a:buFont typeface="Arial" panose="020B0604020202020204" pitchFamily="34" charset="0"/>
              <a:buChar char="•"/>
              <a:defRPr/>
            </a:pPr>
            <a:r>
              <a:rPr kumimoji="0" lang="en-US" sz="16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rPr>
              <a:t>Scheduled </a:t>
            </a:r>
            <a:r>
              <a:rPr lang="en-US" sz="1600" dirty="0">
                <a:solidFill>
                  <a:srgbClr val="3A3D49"/>
                </a:solidFill>
                <a:latin typeface="Calibri" panose="020F0502020204030204" pitchFamily="34" charset="0"/>
                <a:cs typeface="Calibri" panose="020F0502020204030204" pitchFamily="34" charset="0"/>
              </a:rPr>
              <a:t>scaling is to support forecasted high demand scenario.</a:t>
            </a:r>
            <a:endParaRPr kumimoji="0" lang="en-US" sz="16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endParaRPr>
          </a:p>
          <a:p>
            <a:pPr marL="292100" marR="0" lvl="0" indent="-284163" algn="l" defTabSz="1219170" rtl="0" eaLnBrk="1" fontAlgn="auto" latinLnBrk="0" hangingPunct="1">
              <a:lnSpc>
                <a:spcPct val="110000"/>
              </a:lnSpc>
              <a:spcBef>
                <a:spcPts val="400"/>
              </a:spcBef>
              <a:spcAft>
                <a:spcPts val="400"/>
              </a:spcAft>
              <a:buClr>
                <a:srgbClr val="AAB8C2"/>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rPr>
              <a:t>VMSS is ideal when you need;</a:t>
            </a:r>
          </a:p>
          <a:p>
            <a:pPr lvl="1" indent="-284163">
              <a:buClr>
                <a:srgbClr val="AAB8C2"/>
              </a:buClr>
              <a:buFont typeface="Arial" panose="020B0604020202020204" pitchFamily="34" charset="0"/>
              <a:buChar char="•"/>
              <a:defRPr/>
            </a:pPr>
            <a:r>
              <a:rPr kumimoji="0" lang="en-US" sz="16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rPr>
              <a:t>Still a VM but also need auto-scaling</a:t>
            </a:r>
          </a:p>
          <a:p>
            <a:pPr lvl="1" indent="-284163">
              <a:buClr>
                <a:srgbClr val="AAB8C2"/>
              </a:buClr>
              <a:buFont typeface="Arial" panose="020B0604020202020204" pitchFamily="34" charset="0"/>
              <a:buChar char="•"/>
              <a:defRPr/>
            </a:pPr>
            <a:r>
              <a:rPr lang="en-US" sz="1600" dirty="0">
                <a:solidFill>
                  <a:srgbClr val="3A3D49"/>
                </a:solidFill>
                <a:latin typeface="Calibri" panose="020F0502020204030204" pitchFamily="34" charset="0"/>
                <a:cs typeface="Calibri" panose="020F0502020204030204" pitchFamily="34" charset="0"/>
              </a:rPr>
              <a:t>The workload could be shared across identical VMs</a:t>
            </a:r>
          </a:p>
          <a:p>
            <a:pPr lvl="1" indent="-284163">
              <a:buClr>
                <a:srgbClr val="AAB8C2"/>
              </a:buClr>
              <a:buFont typeface="Arial" panose="020B0604020202020204" pitchFamily="34" charset="0"/>
              <a:buChar char="•"/>
              <a:defRPr/>
            </a:pPr>
            <a:r>
              <a:rPr kumimoji="0" lang="en-US" sz="16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rPr>
              <a:t>Large scale services to process big data</a:t>
            </a:r>
          </a:p>
        </p:txBody>
      </p:sp>
      <p:sp>
        <p:nvSpPr>
          <p:cNvPr id="3" name="Title 2">
            <a:extLst>
              <a:ext uri="{FF2B5EF4-FFF2-40B4-BE49-F238E27FC236}">
                <a16:creationId xmlns:a16="http://schemas.microsoft.com/office/drawing/2014/main" id="{B9B84D14-E6BF-A2FE-100E-C17701B2C378}"/>
              </a:ext>
            </a:extLst>
          </p:cNvPr>
          <p:cNvSpPr>
            <a:spLocks noGrp="1"/>
          </p:cNvSpPr>
          <p:nvPr>
            <p:ph type="title"/>
          </p:nvPr>
        </p:nvSpPr>
        <p:spPr/>
        <p:txBody>
          <a:bodyPr/>
          <a:lstStyle/>
          <a:p>
            <a:r>
              <a:rPr lang="en-US" dirty="0"/>
              <a:t>VIRTUAL MACHINES SCALE SETS (VMSS)</a:t>
            </a:r>
          </a:p>
        </p:txBody>
      </p:sp>
    </p:spTree>
    <p:extLst>
      <p:ext uri="{BB962C8B-B14F-4D97-AF65-F5344CB8AC3E}">
        <p14:creationId xmlns:p14="http://schemas.microsoft.com/office/powerpoint/2010/main" val="174618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352A2-3935-6AE2-968B-641E83A3E17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4C8E350-661B-E58D-3D73-AE56E7ACA685}"/>
              </a:ext>
            </a:extLst>
          </p:cNvPr>
          <p:cNvSpPr>
            <a:spLocks noGrp="1"/>
          </p:cNvSpPr>
          <p:nvPr>
            <p:ph type="body" sz="quarter" idx="13"/>
          </p:nvPr>
        </p:nvSpPr>
        <p:spPr>
          <a:xfrm>
            <a:off x="609600" y="988839"/>
            <a:ext cx="4227871" cy="5408785"/>
          </a:xfrm>
        </p:spPr>
        <p:txBody>
          <a:bodyPr/>
          <a:lstStyle/>
          <a:p>
            <a:r>
              <a:rPr kumimoji="0" lang="en-US" sz="16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rPr>
              <a:t>Normally, VMs are in Shared Host services.</a:t>
            </a:r>
          </a:p>
          <a:p>
            <a:r>
              <a:rPr lang="en-US" sz="1600" dirty="0">
                <a:latin typeface="Calibri" panose="020F0502020204030204" pitchFamily="34" charset="0"/>
                <a:cs typeface="Calibri" panose="020F0502020204030204" pitchFamily="34" charset="0"/>
              </a:rPr>
              <a:t>Dedicated host service allows to dedicate the whole host to your organization.</a:t>
            </a:r>
          </a:p>
          <a:p>
            <a:r>
              <a:rPr lang="en-US" sz="1600" dirty="0">
                <a:latin typeface="Calibri" panose="020F0502020204030204" pitchFamily="34" charset="0"/>
                <a:cs typeface="Calibri" panose="020F0502020204030204" pitchFamily="34" charset="0"/>
              </a:rPr>
              <a:t>Dedicated host is ideal when you need;</a:t>
            </a:r>
          </a:p>
          <a:p>
            <a:pPr lvl="1"/>
            <a:r>
              <a:rPr lang="en-US" sz="1600" dirty="0">
                <a:latin typeface="Calibri" panose="020F0502020204030204" pitchFamily="34" charset="0"/>
                <a:cs typeface="Calibri" panose="020F0502020204030204" pitchFamily="34" charset="0"/>
              </a:rPr>
              <a:t>Improved security &amp; Hardware isolation.</a:t>
            </a:r>
          </a:p>
          <a:p>
            <a:pPr lvl="1"/>
            <a:r>
              <a:rPr lang="en-US" sz="1600" dirty="0">
                <a:latin typeface="Calibri" panose="020F0502020204030204" pitchFamily="34" charset="0"/>
                <a:cs typeface="Calibri" panose="020F0502020204030204" pitchFamily="34" charset="0"/>
              </a:rPr>
              <a:t>Generally looking for a long term contract with Cloud vendor / </a:t>
            </a:r>
            <a:r>
              <a:rPr lang="en-US" sz="1600" dirty="0" err="1">
                <a:latin typeface="Calibri" panose="020F0502020204030204" pitchFamily="34" charset="0"/>
                <a:cs typeface="Calibri" panose="020F0502020204030204" pitchFamily="34" charset="0"/>
              </a:rPr>
              <a:t>CapEx</a:t>
            </a:r>
            <a:r>
              <a:rPr lang="en-US" sz="1600" dirty="0">
                <a:latin typeface="Calibri" panose="020F0502020204030204" pitchFamily="34" charset="0"/>
                <a:cs typeface="Calibri" panose="020F0502020204030204" pitchFamily="34" charset="0"/>
              </a:rPr>
              <a:t>.</a:t>
            </a:r>
          </a:p>
          <a:p>
            <a:pPr lvl="1"/>
            <a:r>
              <a:rPr lang="en-US" sz="1600" dirty="0">
                <a:latin typeface="Calibri" panose="020F0502020204030204" pitchFamily="34" charset="0"/>
                <a:cs typeface="Calibri" panose="020F0502020204030204" pitchFamily="34" charset="0"/>
              </a:rPr>
              <a:t>Control over support events initiated by the Cloud vendor.</a:t>
            </a:r>
          </a:p>
          <a:p>
            <a:pPr lvl="1"/>
            <a:r>
              <a:rPr lang="en-US" sz="1600" dirty="0">
                <a:latin typeface="Calibri" panose="020F0502020204030204" pitchFamily="34" charset="0"/>
                <a:cs typeface="Calibri" panose="020F0502020204030204" pitchFamily="34" charset="0"/>
              </a:rPr>
              <a:t>Control the whole host maintenance.</a:t>
            </a:r>
          </a:p>
          <a:p>
            <a:pPr lvl="1"/>
            <a:r>
              <a:rPr lang="en-US" sz="1600" dirty="0">
                <a:latin typeface="Calibri" panose="020F0502020204030204" pitchFamily="34" charset="0"/>
                <a:cs typeface="Calibri" panose="020F0502020204030204" pitchFamily="34" charset="0"/>
              </a:rPr>
              <a:t>Business critical applications are on a single host environment.</a:t>
            </a:r>
          </a:p>
          <a:p>
            <a:pPr lvl="1"/>
            <a:r>
              <a:rPr lang="en-US" sz="1600" dirty="0">
                <a:latin typeface="Calibri" panose="020F0502020204030204" pitchFamily="34" charset="0"/>
                <a:cs typeface="Calibri" panose="020F0502020204030204" pitchFamily="34" charset="0"/>
              </a:rPr>
              <a:t>Different O/S on a single host.</a:t>
            </a:r>
          </a:p>
          <a:p>
            <a:pPr lvl="1"/>
            <a:r>
              <a:rPr lang="en-US" sz="1600" dirty="0">
                <a:latin typeface="Calibri" panose="020F0502020204030204" pitchFamily="34" charset="0"/>
                <a:cs typeface="Calibri" panose="020F0502020204030204" pitchFamily="34" charset="0"/>
              </a:rPr>
              <a:t>Comply with your organization’s corporate policies.</a:t>
            </a:r>
          </a:p>
          <a:p>
            <a:pPr lvl="1"/>
            <a:r>
              <a:rPr lang="en-US" sz="1600" dirty="0">
                <a:latin typeface="Calibri" panose="020F0502020204030204" pitchFamily="34" charset="0"/>
                <a:cs typeface="Calibri" panose="020F0502020204030204" pitchFamily="34" charset="0"/>
              </a:rPr>
              <a:t>Bring your own license (</a:t>
            </a:r>
            <a:r>
              <a:rPr lang="en-US" sz="1600" dirty="0" err="1">
                <a:latin typeface="Calibri" panose="020F0502020204030204" pitchFamily="34" charset="0"/>
                <a:cs typeface="Calibri" panose="020F0502020204030204" pitchFamily="34" charset="0"/>
              </a:rPr>
              <a:t>BYoL</a:t>
            </a:r>
            <a:r>
              <a:rPr lang="en-US" sz="1600" dirty="0">
                <a:latin typeface="Calibri" panose="020F0502020204030204" pitchFamily="34" charset="0"/>
                <a:cs typeface="Calibri" panose="020F0502020204030204" pitchFamily="34" charset="0"/>
              </a:rPr>
              <a:t>) feature on Azure for both O/S and databases.</a:t>
            </a:r>
          </a:p>
          <a:p>
            <a:pPr lvl="1"/>
            <a:endParaRPr lang="en-US" sz="1600" dirty="0"/>
          </a:p>
        </p:txBody>
      </p:sp>
      <p:sp>
        <p:nvSpPr>
          <p:cNvPr id="3" name="Title 2">
            <a:extLst>
              <a:ext uri="{FF2B5EF4-FFF2-40B4-BE49-F238E27FC236}">
                <a16:creationId xmlns:a16="http://schemas.microsoft.com/office/drawing/2014/main" id="{55A6244E-CDEC-6872-AF82-D0AD5224AF53}"/>
              </a:ext>
            </a:extLst>
          </p:cNvPr>
          <p:cNvSpPr>
            <a:spLocks noGrp="1"/>
          </p:cNvSpPr>
          <p:nvPr>
            <p:ph type="title"/>
          </p:nvPr>
        </p:nvSpPr>
        <p:spPr/>
        <p:txBody>
          <a:bodyPr/>
          <a:lstStyle/>
          <a:p>
            <a:r>
              <a:rPr lang="en-US" dirty="0"/>
              <a:t>DEDICATED HOST</a:t>
            </a:r>
          </a:p>
        </p:txBody>
      </p:sp>
      <p:pic>
        <p:nvPicPr>
          <p:cNvPr id="7" name="Picture 6">
            <a:extLst>
              <a:ext uri="{FF2B5EF4-FFF2-40B4-BE49-F238E27FC236}">
                <a16:creationId xmlns:a16="http://schemas.microsoft.com/office/drawing/2014/main" id="{597FFFD1-7341-85B6-1340-7A6F3498568B}"/>
              </a:ext>
            </a:extLst>
          </p:cNvPr>
          <p:cNvPicPr>
            <a:picLocks noChangeAspect="1"/>
          </p:cNvPicPr>
          <p:nvPr/>
        </p:nvPicPr>
        <p:blipFill>
          <a:blip r:embed="rId2"/>
          <a:stretch>
            <a:fillRect/>
          </a:stretch>
        </p:blipFill>
        <p:spPr>
          <a:xfrm>
            <a:off x="4695825" y="1733550"/>
            <a:ext cx="7496175" cy="3390900"/>
          </a:xfrm>
          <a:prstGeom prst="rect">
            <a:avLst/>
          </a:prstGeom>
        </p:spPr>
      </p:pic>
    </p:spTree>
    <p:extLst>
      <p:ext uri="{BB962C8B-B14F-4D97-AF65-F5344CB8AC3E}">
        <p14:creationId xmlns:p14="http://schemas.microsoft.com/office/powerpoint/2010/main" val="313101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804B7-CDE0-AC00-43EA-59EE5878B3C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CA0C3E2-9F91-718A-D00D-6894FFE81AB9}"/>
              </a:ext>
            </a:extLst>
          </p:cNvPr>
          <p:cNvSpPr>
            <a:spLocks noGrp="1"/>
          </p:cNvSpPr>
          <p:nvPr>
            <p:ph type="title"/>
          </p:nvPr>
        </p:nvSpPr>
        <p:spPr/>
        <p:txBody>
          <a:bodyPr/>
          <a:lstStyle/>
          <a:p>
            <a:r>
              <a:rPr lang="en-US" dirty="0"/>
              <a:t>Virtual Desktop Solutions</a:t>
            </a:r>
            <a:br>
              <a:rPr lang="en-US" dirty="0"/>
            </a:br>
            <a:endParaRPr lang="en-US" dirty="0"/>
          </a:p>
        </p:txBody>
      </p:sp>
      <p:pic>
        <p:nvPicPr>
          <p:cNvPr id="5" name="Picture 4">
            <a:extLst>
              <a:ext uri="{FF2B5EF4-FFF2-40B4-BE49-F238E27FC236}">
                <a16:creationId xmlns:a16="http://schemas.microsoft.com/office/drawing/2014/main" id="{4219E137-5786-1FE2-EF86-BDD5309E75A8}"/>
              </a:ext>
            </a:extLst>
          </p:cNvPr>
          <p:cNvPicPr>
            <a:picLocks noChangeAspect="1"/>
          </p:cNvPicPr>
          <p:nvPr/>
        </p:nvPicPr>
        <p:blipFill>
          <a:blip r:embed="rId2"/>
          <a:stretch>
            <a:fillRect/>
          </a:stretch>
        </p:blipFill>
        <p:spPr>
          <a:xfrm>
            <a:off x="1815675" y="2846440"/>
            <a:ext cx="8560646" cy="3751480"/>
          </a:xfrm>
          <a:prstGeom prst="rect">
            <a:avLst/>
          </a:prstGeom>
        </p:spPr>
      </p:pic>
      <p:sp>
        <p:nvSpPr>
          <p:cNvPr id="6" name="Text Placeholder 1">
            <a:extLst>
              <a:ext uri="{FF2B5EF4-FFF2-40B4-BE49-F238E27FC236}">
                <a16:creationId xmlns:a16="http://schemas.microsoft.com/office/drawing/2014/main" id="{0F71FE58-F84C-3589-4472-FCB3146EC8C5}"/>
              </a:ext>
            </a:extLst>
          </p:cNvPr>
          <p:cNvSpPr>
            <a:spLocks noGrp="1"/>
          </p:cNvSpPr>
          <p:nvPr>
            <p:ph type="body" sz="quarter" idx="13"/>
          </p:nvPr>
        </p:nvSpPr>
        <p:spPr>
          <a:xfrm>
            <a:off x="524358" y="712376"/>
            <a:ext cx="11058040" cy="2134064"/>
          </a:xfrm>
        </p:spPr>
        <p:txBody>
          <a:bodyPr/>
          <a:lstStyle/>
          <a:p>
            <a:r>
              <a:rPr kumimoji="0" lang="en-US" sz="16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rPr>
              <a:t>Azure provides Virtual Desktops to the Enterprises; therefore, they can manage the VMs, data and the clients.</a:t>
            </a:r>
          </a:p>
          <a:p>
            <a:r>
              <a:rPr lang="en-US" sz="1600" dirty="0">
                <a:latin typeface="Calibri" panose="020F0502020204030204" pitchFamily="34" charset="0"/>
                <a:cs typeface="Calibri" panose="020F0502020204030204" pitchFamily="34" charset="0"/>
              </a:rPr>
              <a:t>Ideal for;</a:t>
            </a:r>
          </a:p>
          <a:p>
            <a:pPr lvl="1"/>
            <a:r>
              <a:rPr lang="en-US" sz="1600" dirty="0">
                <a:solidFill>
                  <a:srgbClr val="3A3D49"/>
                </a:solidFill>
                <a:latin typeface="Calibri" panose="020F0502020204030204" pitchFamily="34" charset="0"/>
                <a:cs typeface="Calibri" panose="020F0502020204030204" pitchFamily="34" charset="0"/>
              </a:rPr>
              <a:t>Security and regulation applications, such as financial services, healthcare, and government.</a:t>
            </a:r>
          </a:p>
          <a:p>
            <a:pPr lvl="1"/>
            <a:r>
              <a:rPr lang="en-US" sz="1600" dirty="0">
                <a:solidFill>
                  <a:srgbClr val="3A3D49"/>
                </a:solidFill>
                <a:latin typeface="Calibri" panose="020F0502020204030204" pitchFamily="34" charset="0"/>
                <a:cs typeface="Calibri" panose="020F0502020204030204" pitchFamily="34" charset="0"/>
              </a:rPr>
              <a:t>Elastic workforce needs, such as remote work, mergers and acquisitions, short-term employees, contractors, and partner access.</a:t>
            </a:r>
          </a:p>
          <a:p>
            <a:pPr lvl="1"/>
            <a:r>
              <a:rPr lang="en-US" sz="1600" dirty="0">
                <a:solidFill>
                  <a:srgbClr val="3A3D49"/>
                </a:solidFill>
                <a:latin typeface="Calibri" panose="020F0502020204030204" pitchFamily="34" charset="0"/>
                <a:cs typeface="Calibri" panose="020F0502020204030204" pitchFamily="34" charset="0"/>
              </a:rPr>
              <a:t>Specific employees, such as bring your own device (BYOD) and mobile users, call centers, and branch workers.</a:t>
            </a:r>
          </a:p>
          <a:p>
            <a:pPr lvl="1"/>
            <a:r>
              <a:rPr lang="en-US" sz="1600" dirty="0">
                <a:solidFill>
                  <a:srgbClr val="3A3D49"/>
                </a:solidFill>
                <a:latin typeface="Calibri" panose="020F0502020204030204" pitchFamily="34" charset="0"/>
                <a:cs typeface="Calibri" panose="020F0502020204030204" pitchFamily="34" charset="0"/>
              </a:rPr>
              <a:t>Specialized workloads, such as design and engineering, legacy apps, and software development testing.</a:t>
            </a:r>
          </a:p>
          <a:p>
            <a:pPr lvl="1"/>
            <a:endParaRPr lang="en-US" sz="1600" dirty="0"/>
          </a:p>
        </p:txBody>
      </p:sp>
    </p:spTree>
    <p:extLst>
      <p:ext uri="{BB962C8B-B14F-4D97-AF65-F5344CB8AC3E}">
        <p14:creationId xmlns:p14="http://schemas.microsoft.com/office/powerpoint/2010/main" val="33457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FF6B7-E7DF-766A-1060-DB53370B45C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2BC4939-315E-E8C1-2FD6-497293E8C8F9}"/>
              </a:ext>
            </a:extLst>
          </p:cNvPr>
          <p:cNvSpPr>
            <a:spLocks noGrp="1"/>
          </p:cNvSpPr>
          <p:nvPr>
            <p:ph type="title"/>
          </p:nvPr>
        </p:nvSpPr>
        <p:spPr/>
        <p:txBody>
          <a:bodyPr/>
          <a:lstStyle/>
          <a:p>
            <a:r>
              <a:rPr lang="en-US" dirty="0"/>
              <a:t>RDS (Remote Desktop Services)</a:t>
            </a:r>
          </a:p>
        </p:txBody>
      </p:sp>
      <p:pic>
        <p:nvPicPr>
          <p:cNvPr id="1026" name="Picture 2" descr="Remote Desktop Services overview">
            <a:extLst>
              <a:ext uri="{FF2B5EF4-FFF2-40B4-BE49-F238E27FC236}">
                <a16:creationId xmlns:a16="http://schemas.microsoft.com/office/drawing/2014/main" id="{87306BFB-F2D8-DD31-FDE2-5F9EF228A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740" y="2708746"/>
            <a:ext cx="9078516" cy="330886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
            <a:extLst>
              <a:ext uri="{FF2B5EF4-FFF2-40B4-BE49-F238E27FC236}">
                <a16:creationId xmlns:a16="http://schemas.microsoft.com/office/drawing/2014/main" id="{1D4F4B7F-CF0F-3EC5-AC43-BB7329E02AF3}"/>
              </a:ext>
            </a:extLst>
          </p:cNvPr>
          <p:cNvSpPr>
            <a:spLocks noGrp="1"/>
          </p:cNvSpPr>
          <p:nvPr>
            <p:ph type="body" sz="quarter" idx="13"/>
          </p:nvPr>
        </p:nvSpPr>
        <p:spPr>
          <a:xfrm>
            <a:off x="524358" y="712376"/>
            <a:ext cx="11058040" cy="2134064"/>
          </a:xfrm>
        </p:spPr>
        <p:txBody>
          <a:bodyPr/>
          <a:lstStyle/>
          <a:p>
            <a:r>
              <a:rPr kumimoji="0" lang="en-US" sz="1600" b="0" i="0" u="none" strike="noStrike" kern="1200" cap="none" spc="0" normalizeH="0" baseline="0" noProof="0" dirty="0">
                <a:ln>
                  <a:noFill/>
                </a:ln>
                <a:solidFill>
                  <a:srgbClr val="3A3D49"/>
                </a:solidFill>
                <a:effectLst/>
                <a:uLnTx/>
                <a:uFillTx/>
                <a:latin typeface="Calibri" panose="020F0502020204030204" pitchFamily="34" charset="0"/>
                <a:ea typeface="+mn-ea"/>
                <a:cs typeface="Calibri" panose="020F0502020204030204" pitchFamily="34" charset="0"/>
              </a:rPr>
              <a:t>Azure provides Remote Desktop Services for;</a:t>
            </a:r>
            <a:endParaRPr lang="en-US" sz="1600" dirty="0">
              <a:latin typeface="Calibri" panose="020F0502020204030204" pitchFamily="34" charset="0"/>
              <a:cs typeface="Calibri" panose="020F0502020204030204" pitchFamily="34" charset="0"/>
            </a:endParaRPr>
          </a:p>
          <a:p>
            <a:pPr lvl="1"/>
            <a:r>
              <a:rPr lang="en-US" sz="1600" dirty="0">
                <a:solidFill>
                  <a:srgbClr val="3A3D49"/>
                </a:solidFill>
                <a:latin typeface="Calibri" panose="020F0502020204030204" pitchFamily="34" charset="0"/>
                <a:cs typeface="Calibri" panose="020F0502020204030204" pitchFamily="34" charset="0"/>
              </a:rPr>
              <a:t>Better security with Session-based authentication</a:t>
            </a:r>
          </a:p>
          <a:p>
            <a:pPr lvl="1"/>
            <a:r>
              <a:rPr lang="en-US" sz="1600" dirty="0">
                <a:solidFill>
                  <a:srgbClr val="3A3D49"/>
                </a:solidFill>
                <a:latin typeface="Calibri" panose="020F0502020204030204" pitchFamily="34" charset="0"/>
                <a:cs typeface="Calibri" panose="020F0502020204030204" pitchFamily="34" charset="0"/>
              </a:rPr>
              <a:t>Keep the data in Cloud</a:t>
            </a:r>
          </a:p>
          <a:p>
            <a:pPr lvl="1"/>
            <a:r>
              <a:rPr lang="en-US" sz="1600" dirty="0">
                <a:solidFill>
                  <a:srgbClr val="3A3D49"/>
                </a:solidFill>
                <a:latin typeface="Calibri" panose="020F0502020204030204" pitchFamily="34" charset="0"/>
                <a:cs typeface="Calibri" panose="020F0502020204030204" pitchFamily="34" charset="0"/>
              </a:rPr>
              <a:t>Keep the VMs in the DMZ</a:t>
            </a:r>
          </a:p>
          <a:p>
            <a:pPr lvl="1"/>
            <a:endParaRPr lang="en-US" sz="1600" dirty="0"/>
          </a:p>
        </p:txBody>
      </p:sp>
    </p:spTree>
    <p:extLst>
      <p:ext uri="{BB962C8B-B14F-4D97-AF65-F5344CB8AC3E}">
        <p14:creationId xmlns:p14="http://schemas.microsoft.com/office/powerpoint/2010/main" val="2590410443"/>
      </p:ext>
    </p:extLst>
  </p:cSld>
  <p:clrMapOvr>
    <a:masterClrMapping/>
  </p:clrMapOvr>
</p:sld>
</file>

<file path=ppt/theme/theme1.xml><?xml version="1.0" encoding="utf-8"?>
<a:theme xmlns:a="http://schemas.openxmlformats.org/drawingml/2006/main" name="Orion Blue">
  <a:themeElements>
    <a:clrScheme name="Orion_Inc_new">
      <a:dk1>
        <a:srgbClr val="000000"/>
      </a:dk1>
      <a:lt1>
        <a:srgbClr val="FFFFFF"/>
      </a:lt1>
      <a:dk2>
        <a:srgbClr val="3B3E48"/>
      </a:dk2>
      <a:lt2>
        <a:srgbClr val="AAB8C2"/>
      </a:lt2>
      <a:accent1>
        <a:srgbClr val="27C3F3"/>
      </a:accent1>
      <a:accent2>
        <a:srgbClr val="67D5F7"/>
      </a:accent2>
      <a:accent3>
        <a:srgbClr val="0B93BD"/>
      </a:accent3>
      <a:accent4>
        <a:srgbClr val="0C7185"/>
      </a:accent4>
      <a:accent5>
        <a:srgbClr val="549BA9"/>
      </a:accent5>
      <a:accent6>
        <a:srgbClr val="085564"/>
      </a:accent6>
      <a:hlink>
        <a:srgbClr val="3B99D9"/>
      </a:hlink>
      <a:folHlink>
        <a:srgbClr val="29BB9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tailEnd type="none"/>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0">
          <a:schemeClr val="accent1"/>
        </a:fillRef>
        <a:effectRef idx="0">
          <a:schemeClr val="accent1"/>
        </a:effectRef>
        <a:fontRef idx="minor">
          <a:schemeClr val="tx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none" lIns="36000" tIns="36000" rIns="36000" bIns="36000" rtlCol="0">
        <a:spAutoFit/>
      </a:bodyPr>
      <a:lstStyle>
        <a:defPPr marL="183600" indent="-183600" algn="l">
          <a:lnSpc>
            <a:spcPct val="110000"/>
          </a:lnSpc>
          <a:spcBef>
            <a:spcPts val="400"/>
          </a:spcBef>
          <a:spcAft>
            <a:spcPts val="400"/>
          </a:spcAft>
          <a:buClr>
            <a:schemeClr val="bg2"/>
          </a:buClr>
          <a:buFont typeface="Arial" panose="020B0604020202020204" pitchFamily="34" charset="0"/>
          <a:buChar char="•"/>
          <a:defRPr sz="1200" dirty="0"/>
        </a:defPPr>
      </a:lstStyle>
    </a:txDef>
  </a:objectDefaults>
  <a:extraClrSchemeLst/>
  <a:extLst>
    <a:ext uri="{05A4C25C-085E-4340-85A3-A5531E510DB2}">
      <thm15:themeFamily xmlns:thm15="http://schemas.microsoft.com/office/thememl/2012/main" name="Orion_Innovation_Template_v11" id="{37FAB731-197C-C748-82E1-7346BAD46BF3}" vid="{C5E37274-7512-CC41-96C4-FE2089A78053}"/>
    </a:ext>
  </a:extLst>
</a:theme>
</file>

<file path=ppt/theme/theme2.xml><?xml version="1.0" encoding="utf-8"?>
<a:theme xmlns:a="http://schemas.openxmlformats.org/drawingml/2006/main" name="Orion Innovation July 2020 v01">
  <a:themeElements>
    <a:clrScheme name="Orion_Inc_new">
      <a:dk1>
        <a:srgbClr val="000000"/>
      </a:dk1>
      <a:lt1>
        <a:srgbClr val="FFFFFF"/>
      </a:lt1>
      <a:dk2>
        <a:srgbClr val="3B3E48"/>
      </a:dk2>
      <a:lt2>
        <a:srgbClr val="AAB8C2"/>
      </a:lt2>
      <a:accent1>
        <a:srgbClr val="27C3F3"/>
      </a:accent1>
      <a:accent2>
        <a:srgbClr val="67D5F7"/>
      </a:accent2>
      <a:accent3>
        <a:srgbClr val="0B93BD"/>
      </a:accent3>
      <a:accent4>
        <a:srgbClr val="0C7185"/>
      </a:accent4>
      <a:accent5>
        <a:srgbClr val="549BA9"/>
      </a:accent5>
      <a:accent6>
        <a:srgbClr val="085564"/>
      </a:accent6>
      <a:hlink>
        <a:srgbClr val="3B99D9"/>
      </a:hlink>
      <a:folHlink>
        <a:srgbClr val="29BB9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tailEnd type="none"/>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0">
          <a:schemeClr val="accent1"/>
        </a:fillRef>
        <a:effectRef idx="0">
          <a:schemeClr val="accent1"/>
        </a:effectRef>
        <a:fontRef idx="minor">
          <a:schemeClr val="tx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none" lIns="36000" tIns="36000" rIns="36000" bIns="36000" rtlCol="0">
        <a:spAutoFit/>
      </a:bodyPr>
      <a:lstStyle>
        <a:defPPr marL="183600" indent="-183600" algn="l">
          <a:lnSpc>
            <a:spcPct val="110000"/>
          </a:lnSpc>
          <a:spcBef>
            <a:spcPts val="400"/>
          </a:spcBef>
          <a:spcAft>
            <a:spcPts val="400"/>
          </a:spcAft>
          <a:buClr>
            <a:schemeClr val="bg2"/>
          </a:buClr>
          <a:buFont typeface="Arial" panose="020B0604020202020204" pitchFamily="34" charset="0"/>
          <a:buChar char="•"/>
          <a:defRPr sz="1200" dirty="0"/>
        </a:defPPr>
      </a:lstStyle>
    </a:txDef>
  </a:objectDefaults>
  <a:extraClrSchemeLst/>
  <a:extLst>
    <a:ext uri="{05A4C25C-085E-4340-85A3-A5531E510DB2}">
      <thm15:themeFamily xmlns:thm15="http://schemas.microsoft.com/office/thememl/2012/main" name="Orion Innovation July 2020 v01" id="{FAE4C3C9-597F-2942-919F-0383F49DA797}" vid="{78284CDE-B8F3-0D45-96B5-6382CFAEF46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0B514AF371A04191094C32D60ECDCD" ma:contentTypeVersion="7" ma:contentTypeDescription="Create a new document." ma:contentTypeScope="" ma:versionID="e99601883179ee26264be2f7def91cef">
  <xsd:schema xmlns:xsd="http://www.w3.org/2001/XMLSchema" xmlns:xs="http://www.w3.org/2001/XMLSchema" xmlns:p="http://schemas.microsoft.com/office/2006/metadata/properties" xmlns:ns2="347916a8-fdf2-4895-9e26-0d970a4827c6" targetNamespace="http://schemas.microsoft.com/office/2006/metadata/properties" ma:root="true" ma:fieldsID="61b33f3232a5d3600c5d6449c3988644" ns2:_="">
    <xsd:import namespace="347916a8-fdf2-4895-9e26-0d970a4827c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7916a8-fdf2-4895-9e26-0d970a4827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7C2492-A313-49BD-9A5F-0F9F4BB39DF5}">
  <ds:schemaRefs>
    <ds:schemaRef ds:uri="http://purl.org/dc/dcmitype/"/>
    <ds:schemaRef ds:uri="http://schemas.microsoft.com/office/2006/metadata/properties"/>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347916a8-fdf2-4895-9e26-0d970a4827c6"/>
  </ds:schemaRefs>
</ds:datastoreItem>
</file>

<file path=customXml/itemProps2.xml><?xml version="1.0" encoding="utf-8"?>
<ds:datastoreItem xmlns:ds="http://schemas.openxmlformats.org/officeDocument/2006/customXml" ds:itemID="{CFD136ED-EA30-4D90-855F-E5B48289BE6E}">
  <ds:schemaRefs>
    <ds:schemaRef ds:uri="http://schemas.microsoft.com/sharepoint/v3/contenttype/forms"/>
  </ds:schemaRefs>
</ds:datastoreItem>
</file>

<file path=customXml/itemProps3.xml><?xml version="1.0" encoding="utf-8"?>
<ds:datastoreItem xmlns:ds="http://schemas.openxmlformats.org/officeDocument/2006/customXml" ds:itemID="{237C65CB-8A89-43F2-B9D4-59DCF69AD7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7916a8-fdf2-4895-9e26-0d970a4827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41753</TotalTime>
  <Words>1049</Words>
  <Application>Microsoft Office PowerPoint</Application>
  <PresentationFormat>Widescreen</PresentationFormat>
  <Paragraphs>119</Paragraphs>
  <Slides>18</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Courier New</vt:lpstr>
      <vt:lpstr>Segoe UI</vt:lpstr>
      <vt:lpstr>Segoe UI Semilight</vt:lpstr>
      <vt:lpstr>Orion Blue</vt:lpstr>
      <vt:lpstr>Orion Innovation July 2020 v01</vt:lpstr>
      <vt:lpstr>Cloud Infrastructure Week#3</vt:lpstr>
      <vt:lpstr>AGENDA – WEEK#3</vt:lpstr>
      <vt:lpstr>Computing Services</vt:lpstr>
      <vt:lpstr>CLOUD COMPUTING</vt:lpstr>
      <vt:lpstr>VIRTUAL MACHINES</vt:lpstr>
      <vt:lpstr>VIRTUAL MACHINES SCALE SETS (VMSS)</vt:lpstr>
      <vt:lpstr>DEDICATED HOST</vt:lpstr>
      <vt:lpstr>Virtual Desktop Solutions </vt:lpstr>
      <vt:lpstr>RDS (Remote Desktop Services)</vt:lpstr>
      <vt:lpstr>Azure VMWare Cloud Solution</vt:lpstr>
      <vt:lpstr>HIGH PERFORMANCE COMPUTING (hpc)</vt:lpstr>
      <vt:lpstr>APP SERVICES</vt:lpstr>
      <vt:lpstr>Lab Session</vt:lpstr>
      <vt:lpstr>LAB#6: Testing COMPUTE INSTANCES ON CLOUD</vt:lpstr>
      <vt:lpstr>LAB#7: Testing COMPUTE INSTANCES ON CLOUD</vt:lpstr>
      <vt:lpstr>LAB#8: Testing COMPUTE INSTANCES ON CLOUD</vt:lpstr>
      <vt:lpstr>HOMEWORK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Hire Training - Day4</dc:title>
  <cp:lastModifiedBy>Emrah Mutlu</cp:lastModifiedBy>
  <cp:revision>539</cp:revision>
  <dcterms:created xsi:type="dcterms:W3CDTF">2020-03-09T06:58:42Z</dcterms:created>
  <dcterms:modified xsi:type="dcterms:W3CDTF">2024-10-15T18:09:05Z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0x0101007C0B514AF371A04191094C32D60ECDCD</vt:lpwstr>
  </property>
  <property fmtid="{D5CDD505-2E9C-101B-9397-08002B2CF9AE}" pid="3" name="MSIP_Label_f2c7a758-b689-4b01-975c-456510dec36b_Enabled">
    <vt:lpwstr>True</vt:lpwstr>
  </property>
  <property fmtid="{D5CDD505-2E9C-101B-9397-08002B2CF9AE}" pid="4" name="MSIP_Label_f2c7a758-b689-4b01-975c-456510dec36b_SiteId">
    <vt:lpwstr>643edff9-8f55-4375-833b-8eefc2fbc606</vt:lpwstr>
  </property>
  <property fmtid="{D5CDD505-2E9C-101B-9397-08002B2CF9AE}" pid="5" name="MSIP_Label_f2c7a758-b689-4b01-975c-456510dec36b_Owner">
    <vt:lpwstr>bsalk@netas.com.tr</vt:lpwstr>
  </property>
  <property fmtid="{D5CDD505-2E9C-101B-9397-08002B2CF9AE}" pid="6" name="MSIP_Label_f2c7a758-b689-4b01-975c-456510dec36b_SetDate">
    <vt:lpwstr>2021-04-07T04:10:35.0255545Z</vt:lpwstr>
  </property>
  <property fmtid="{D5CDD505-2E9C-101B-9397-08002B2CF9AE}" pid="7" name="MSIP_Label_f2c7a758-b689-4b01-975c-456510dec36b_Name">
    <vt:lpwstr>Genel - Public</vt:lpwstr>
  </property>
  <property fmtid="{D5CDD505-2E9C-101B-9397-08002B2CF9AE}" pid="8" name="MSIP_Label_f2c7a758-b689-4b01-975c-456510dec36b_Application">
    <vt:lpwstr>Microsoft Azure Information Protection</vt:lpwstr>
  </property>
  <property fmtid="{D5CDD505-2E9C-101B-9397-08002B2CF9AE}" pid="9" name="MSIP_Label_f2c7a758-b689-4b01-975c-456510dec36b_Extended_MSFT_Method">
    <vt:lpwstr>Manual</vt:lpwstr>
  </property>
  <property fmtid="{D5CDD505-2E9C-101B-9397-08002B2CF9AE}" pid="10" name="Sensitivity">
    <vt:lpwstr>Genel - Public</vt:lpwstr>
  </property>
</Properties>
</file>