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801" r:id="rId5"/>
  </p:sldMasterIdLst>
  <p:notesMasterIdLst>
    <p:notesMasterId r:id="rId23"/>
  </p:notesMasterIdLst>
  <p:handoutMasterIdLst>
    <p:handoutMasterId r:id="rId24"/>
  </p:handoutMasterIdLst>
  <p:sldIdLst>
    <p:sldId id="3011" r:id="rId6"/>
    <p:sldId id="2076136877" r:id="rId7"/>
    <p:sldId id="2076137079" r:id="rId8"/>
    <p:sldId id="2076137094" r:id="rId9"/>
    <p:sldId id="2076137096" r:id="rId10"/>
    <p:sldId id="2076137091" r:id="rId11"/>
    <p:sldId id="2076137095" r:id="rId12"/>
    <p:sldId id="2076137080" r:id="rId13"/>
    <p:sldId id="2076137097" r:id="rId14"/>
    <p:sldId id="2076137099" r:id="rId15"/>
    <p:sldId id="2076137093" r:id="rId16"/>
    <p:sldId id="2076137075" r:id="rId17"/>
    <p:sldId id="2076137074" r:id="rId18"/>
    <p:sldId id="2076137089" r:id="rId19"/>
    <p:sldId id="2076137090" r:id="rId20"/>
    <p:sldId id="2076137077" r:id="rId21"/>
    <p:sldId id="2076137064" r:id="rId2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Piazza" initials="JP" lastIdx="5" clrIdx="0">
    <p:extLst>
      <p:ext uri="{19B8F6BF-5375-455C-9EA6-DF929625EA0E}">
        <p15:presenceInfo xmlns:p15="http://schemas.microsoft.com/office/powerpoint/2012/main" userId="S::jeffrey.p@orioninc.com::6a56117c-0833-4d93-a9f5-f2132ead4975" providerId="AD"/>
      </p:ext>
    </p:extLst>
  </p:cmAuthor>
  <p:cmAuthor id="2" name="Hasita Vinod" initials="HV" lastIdx="6" clrIdx="1">
    <p:extLst>
      <p:ext uri="{19B8F6BF-5375-455C-9EA6-DF929625EA0E}">
        <p15:presenceInfo xmlns:p15="http://schemas.microsoft.com/office/powerpoint/2012/main" userId="Hasita Vin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8FA"/>
    <a:srgbClr val="B3FFFD"/>
    <a:srgbClr val="EFF1F3"/>
    <a:srgbClr val="657786"/>
    <a:srgbClr val="F4F8FA"/>
    <a:srgbClr val="F4F8FB"/>
    <a:srgbClr val="0E7185"/>
    <a:srgbClr val="222222"/>
    <a:srgbClr val="66768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1093" autoAdjust="0"/>
  </p:normalViewPr>
  <p:slideViewPr>
    <p:cSldViewPr snapToGrid="0">
      <p:cViewPr varScale="1">
        <p:scale>
          <a:sx n="70" d="100"/>
          <a:sy n="70" d="100"/>
        </p:scale>
        <p:origin x="702" y="48"/>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p:scale>
          <a:sx n="1" d="2"/>
          <a:sy n="1" d="2"/>
        </p:scale>
        <p:origin x="288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3A50A-B73A-744A-90EE-BEFC05509C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36BAFF02-2835-FC48-A150-7E7822798B7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C772521-5083-AF4C-95A9-2A48F491DBA5}" type="datetimeFigureOut">
              <a:rPr lang="en-US" smtClean="0"/>
              <a:t>10/24/2024</a:t>
            </a:fld>
            <a:endParaRPr lang="en-US" dirty="0"/>
          </a:p>
        </p:txBody>
      </p:sp>
      <p:sp>
        <p:nvSpPr>
          <p:cNvPr id="4" name="Footer Placeholder 3">
            <a:extLst>
              <a:ext uri="{FF2B5EF4-FFF2-40B4-BE49-F238E27FC236}">
                <a16:creationId xmlns:a16="http://schemas.microsoft.com/office/drawing/2014/main" id="{11D0A43A-905B-8C4F-9801-1E4C9FA03158}"/>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87EEECA6-AE26-E648-A0D8-0BEC99C356DB}"/>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26B0F7A8-3A4E-EB4A-A41E-8CC869C7678E}" type="slidenum">
              <a:rPr lang="en-US" smtClean="0"/>
              <a:t>‹#›</a:t>
            </a:fld>
            <a:endParaRPr lang="en-US" dirty="0"/>
          </a:p>
        </p:txBody>
      </p:sp>
    </p:spTree>
    <p:extLst>
      <p:ext uri="{BB962C8B-B14F-4D97-AF65-F5344CB8AC3E}">
        <p14:creationId xmlns:p14="http://schemas.microsoft.com/office/powerpoint/2010/main" val="231172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C9D571A-CD64-4798-8FA2-64280F7D087C}" type="datetimeFigureOut">
              <a:rPr lang="en-IN" smtClean="0"/>
              <a:t>24-10-2024</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6A98052-FB82-4C1A-9ECE-8B12EE389315}" type="slidenum">
              <a:rPr lang="en-IN" smtClean="0"/>
              <a:t>‹#›</a:t>
            </a:fld>
            <a:endParaRPr lang="en-IN" dirty="0"/>
          </a:p>
        </p:txBody>
      </p:sp>
    </p:spTree>
    <p:extLst>
      <p:ext uri="{BB962C8B-B14F-4D97-AF65-F5344CB8AC3E}">
        <p14:creationId xmlns:p14="http://schemas.microsoft.com/office/powerpoint/2010/main" val="99866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defRPr/>
            </a:pPr>
            <a:fld id="{96A98052-FB82-4C1A-9ECE-8B12EE389315}" type="slidenum">
              <a:rPr lang="en-IN">
                <a:solidFill>
                  <a:prstClr val="black"/>
                </a:solidFill>
                <a:latin typeface="Calibri" panose="020F0502020204030204"/>
              </a:rPr>
              <a:pPr defTabSz="966612">
                <a:defRPr/>
              </a:pPr>
              <a:t>1</a:t>
            </a:fld>
            <a:endParaRPr lang="en-IN" dirty="0">
              <a:solidFill>
                <a:prstClr val="black"/>
              </a:solidFill>
              <a:latin typeface="Calibri" panose="020F0502020204030204"/>
            </a:endParaRPr>
          </a:p>
        </p:txBody>
      </p:sp>
    </p:spTree>
    <p:extLst>
      <p:ext uri="{BB962C8B-B14F-4D97-AF65-F5344CB8AC3E}">
        <p14:creationId xmlns:p14="http://schemas.microsoft.com/office/powerpoint/2010/main" val="237029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17</a:t>
            </a:fld>
            <a:endParaRPr lang="en-IN" dirty="0"/>
          </a:p>
        </p:txBody>
      </p:sp>
    </p:spTree>
    <p:extLst>
      <p:ext uri="{BB962C8B-B14F-4D97-AF65-F5344CB8AC3E}">
        <p14:creationId xmlns:p14="http://schemas.microsoft.com/office/powerpoint/2010/main" val="74452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dirty="0"/>
              <a:t>Presentation Date</a:t>
            </a:r>
          </a:p>
        </p:txBody>
      </p:sp>
    </p:spTree>
    <p:extLst>
      <p:ext uri="{BB962C8B-B14F-4D97-AF65-F5344CB8AC3E}">
        <p14:creationId xmlns:p14="http://schemas.microsoft.com/office/powerpoint/2010/main" val="23170448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Shape 186"/>
        <p:cNvGrpSpPr/>
        <p:nvPr/>
      </p:nvGrpSpPr>
      <p:grpSpPr>
        <a:xfrm>
          <a:off x="0" y="0"/>
          <a:ext cx="0" cy="0"/>
          <a:chOff x="0" y="0"/>
          <a:chExt cx="0" cy="0"/>
        </a:xfrm>
      </p:grpSpPr>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chemeClr val="tx1"/>
                </a:solidFill>
              </a:defRPr>
            </a:lvl1pPr>
            <a:lvl2pPr marL="460800" indent="-228600">
              <a:spcBef>
                <a:spcPts val="400"/>
              </a:spcBef>
              <a:spcAft>
                <a:spcPts val="400"/>
              </a:spcAft>
              <a:buFont typeface="Arial" panose="020B0604020202020204" pitchFamily="34" charset="0"/>
              <a:buChar char="–"/>
              <a:defRPr sz="2000">
                <a:solidFill>
                  <a:schemeClr val="tx1"/>
                </a:solidFill>
              </a:defRPr>
            </a:lvl2pPr>
            <a:lvl3pPr marL="691200" indent="-228600">
              <a:spcBef>
                <a:spcPts val="400"/>
              </a:spcBef>
              <a:spcAft>
                <a:spcPts val="400"/>
              </a:spcAft>
              <a:buFont typeface="Courier New" panose="02070309020205020404" pitchFamily="49" charset="0"/>
              <a:buChar char="o"/>
              <a:defRPr sz="2000">
                <a:solidFill>
                  <a:schemeClr val="tx1"/>
                </a:solidFill>
              </a:defRPr>
            </a:lvl3pPr>
            <a:lvl4pPr marL="921600" indent="-230188">
              <a:spcBef>
                <a:spcPts val="400"/>
              </a:spcBef>
              <a:spcAft>
                <a:spcPts val="400"/>
              </a:spcAft>
              <a:buFont typeface="Arial" panose="020B0604020202020204" pitchFamily="34" charset="0"/>
              <a:buChar char="–"/>
              <a:defRPr sz="2000">
                <a:solidFill>
                  <a:schemeClr val="tx1"/>
                </a:solidFill>
              </a:defRPr>
            </a:lvl4pPr>
            <a:lvl5pPr marL="1152000" indent="-230188">
              <a:spcBef>
                <a:spcPts val="400"/>
              </a:spcBef>
              <a:spcAft>
                <a:spcPts val="400"/>
              </a:spcAft>
              <a:buFont typeface="Arial" panose="020B0604020202020204" pitchFamily="34" charset="0"/>
              <a:buChar char="•"/>
              <a:tabLst/>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368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9787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arrow - Right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dirty="0"/>
              <a:t>Click to edit Master text styles</a:t>
            </a:r>
          </a:p>
          <a:p>
            <a:pPr lvl="1"/>
            <a:r>
              <a:rPr lang="en-IN" dirty="0"/>
              <a:t>Second level</a:t>
            </a:r>
          </a:p>
          <a:p>
            <a:pPr lvl="2"/>
            <a:r>
              <a:rPr lang="en-IN" dirty="0"/>
              <a:t>Third level</a:t>
            </a:r>
          </a:p>
          <a:p>
            <a:pPr lvl="3"/>
            <a:r>
              <a:rPr lang="en-IN" dirty="0"/>
              <a:t>Fourth level</a:t>
            </a:r>
          </a:p>
          <a:p>
            <a:pPr lvl="4"/>
            <a:r>
              <a:rPr lang="en-IN" dirty="0"/>
              <a:t>Fifth level</a:t>
            </a:r>
            <a:endParaRPr lang="en-US" dirty="0"/>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3326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422186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Shape 186"/>
        <p:cNvGrpSpPr/>
        <p:nvPr/>
      </p:nvGrpSpPr>
      <p:grpSpPr>
        <a:xfrm>
          <a:off x="0" y="0"/>
          <a:ext cx="0" cy="0"/>
          <a:chOff x="0" y="0"/>
          <a:chExt cx="0" cy="0"/>
        </a:xfrm>
      </p:grpSpPr>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dirty="0"/>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2852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7997096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text</a:t>
            </a:r>
            <a:endParaRPr lang="en-IN" dirty="0"/>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97481099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88000"/>
          </a:xfrm>
        </p:spPr>
        <p:txBody>
          <a:bodyPr/>
          <a:lstStyle>
            <a:lvl1pPr marL="1800" indent="0">
              <a:buNone/>
              <a:defRPr sz="1200" b="1" baseline="0">
                <a:solidFill>
                  <a:schemeClr val="bg1"/>
                </a:solidFill>
              </a:defRPr>
            </a:lvl1pPr>
          </a:lstStyle>
          <a:p>
            <a:pPr lvl="0"/>
            <a:r>
              <a:rPr lang="en-US" dirty="0" err="1"/>
              <a:t>Firstname</a:t>
            </a:r>
            <a:r>
              <a:rPr lang="en-US" dirty="0"/>
              <a:t> </a:t>
            </a:r>
            <a:r>
              <a:rPr lang="en-US" dirty="0" err="1"/>
              <a:t>Lastname</a:t>
            </a:r>
            <a:endParaRPr lang="en-US" dirty="0"/>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dirty="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userDrawn="1"/>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userDrawn="1"/>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71274"/>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776630"/>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5081986"/>
            <a:ext cx="3825875" cy="2880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dirty="0"/>
              <a:t>123.456.7890</a:t>
            </a:r>
          </a:p>
        </p:txBody>
      </p:sp>
      <p:sp>
        <p:nvSpPr>
          <p:cNvPr id="25" name="TextBox 24">
            <a:extLst>
              <a:ext uri="{FF2B5EF4-FFF2-40B4-BE49-F238E27FC236}">
                <a16:creationId xmlns:a16="http://schemas.microsoft.com/office/drawing/2014/main" id="{0C83B729-C259-437A-8677-3F9B5C74A120}"/>
              </a:ext>
            </a:extLst>
          </p:cNvPr>
          <p:cNvSpPr txBox="1"/>
          <p:nvPr userDrawn="1"/>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24902013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 White">
    <p:spTree>
      <p:nvGrpSpPr>
        <p:cNvPr id="1" name="Shape 186"/>
        <p:cNvGrpSpPr/>
        <p:nvPr/>
      </p:nvGrpSpPr>
      <p:grpSpPr>
        <a:xfrm>
          <a:off x="0" y="0"/>
          <a:ext cx="0" cy="0"/>
          <a:chOff x="0" y="0"/>
          <a:chExt cx="0" cy="0"/>
        </a:xfrm>
      </p:grpSpPr>
      <p:sp>
        <p:nvSpPr>
          <p:cNvPr id="6" name="TextBox 5"/>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0366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430426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edit Master title style</a:t>
            </a:r>
            <a:endParaRPr lang="en-IN" dirty="0"/>
          </a:p>
        </p:txBody>
      </p:sp>
      <p:pic>
        <p:nvPicPr>
          <p:cNvPr id="6" name="Picture 5">
            <a:extLst>
              <a:ext uri="{FF2B5EF4-FFF2-40B4-BE49-F238E27FC236}">
                <a16:creationId xmlns:a16="http://schemas.microsoft.com/office/drawing/2014/main" id="{8A087FAA-A2DA-AA4C-9A37-E342B394D4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100" cap="all" spc="200" baseline="0">
                <a:solidFill>
                  <a:schemeClr val="accent1"/>
                </a:solidFill>
              </a:defRPr>
            </a:lvl1pPr>
          </a:lstStyle>
          <a:p>
            <a:pPr lvl="0"/>
            <a:r>
              <a:rPr lang="en-US" dirty="0"/>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dirty="0"/>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4748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 Black">
    <p:bg>
      <p:bgPr>
        <a:solidFill>
          <a:schemeClr val="bg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tx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1373525" y="950601"/>
            <a:ext cx="2479823" cy="538256"/>
          </a:xfrm>
          <a:prstGeom prst="rect">
            <a:avLst/>
          </a:prstGeom>
          <a:noFill/>
        </p:spPr>
      </p:pic>
      <p:cxnSp>
        <p:nvCxnSpPr>
          <p:cNvPr id="7" name="Straight Connector 6">
            <a:extLst>
              <a:ext uri="{FF2B5EF4-FFF2-40B4-BE49-F238E27FC236}">
                <a16:creationId xmlns:a16="http://schemas.microsoft.com/office/drawing/2014/main" id="{B8647E53-A955-E344-A553-E4BFBE177477}"/>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ADD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tx2"/>
                </a:solidFill>
              </a:defRPr>
            </a:lvl1pPr>
          </a:lstStyle>
          <a:p>
            <a:pPr lvl="0"/>
            <a:r>
              <a:rPr lang="en-US"/>
              <a:t>Presentation Date</a:t>
            </a:r>
          </a:p>
        </p:txBody>
      </p:sp>
      <p:pic>
        <p:nvPicPr>
          <p:cNvPr id="8" name="Picture 7">
            <a:extLst>
              <a:ext uri="{FF2B5EF4-FFF2-40B4-BE49-F238E27FC236}">
                <a16:creationId xmlns:a16="http://schemas.microsoft.com/office/drawing/2014/main" id="{DBAD84DE-48FF-9F47-8499-995EA103B5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373525" y="950601"/>
            <a:ext cx="2479823" cy="538256"/>
          </a:xfrm>
          <a:prstGeom prst="rect">
            <a:avLst/>
          </a:prstGeom>
          <a:noFill/>
        </p:spPr>
      </p:pic>
      <p:cxnSp>
        <p:nvCxnSpPr>
          <p:cNvPr id="9" name="Straight Connector 8">
            <a:extLst>
              <a:ext uri="{FF2B5EF4-FFF2-40B4-BE49-F238E27FC236}">
                <a16:creationId xmlns:a16="http://schemas.microsoft.com/office/drawing/2014/main" id="{BBFDA4DA-3461-BA47-B27D-336FCA7F56AB}"/>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951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 White">
    <p:bg>
      <p:bgPr>
        <a:solidFill>
          <a:schemeClr val="tx1"/>
        </a:solidFill>
        <a:effectLst/>
      </p:bgPr>
    </p:bg>
    <p:spTree>
      <p:nvGrpSpPr>
        <p:cNvPr id="1" name="Shape 9"/>
        <p:cNvGrpSpPr/>
        <p:nvPr/>
      </p:nvGrpSpPr>
      <p:grpSpPr>
        <a:xfrm>
          <a:off x="0" y="0"/>
          <a:ext cx="0" cy="0"/>
          <a:chOff x="0" y="0"/>
          <a:chExt cx="0" cy="0"/>
        </a:xfrm>
      </p:grpSpPr>
      <p:sp>
        <p:nvSpPr>
          <p:cNvPr id="31" name="Shape 10"/>
          <p:cNvSpPr txBox="1">
            <a:spLocks noGrp="1"/>
          </p:cNvSpPr>
          <p:nvPr>
            <p:ph type="ctrTitle"/>
          </p:nvPr>
        </p:nvSpPr>
        <p:spPr>
          <a:xfrm>
            <a:off x="2310802" y="2563675"/>
            <a:ext cx="8472419" cy="1717704"/>
          </a:xfrm>
          <a:prstGeom prst="rect">
            <a:avLst/>
          </a:prstGeom>
        </p:spPr>
        <p:txBody>
          <a:bodyPr lIns="0" tIns="0" rIns="0" bIns="0" anchor="t" anchorCtr="0">
            <a:noAutofit/>
          </a:bodyPr>
          <a:lstStyle>
            <a:lvl1pPr marR="0" lvl="0" algn="l" rtl="0">
              <a:lnSpc>
                <a:spcPct val="100000"/>
              </a:lnSpc>
              <a:spcBef>
                <a:spcPts val="0"/>
              </a:spcBef>
              <a:spcAft>
                <a:spcPts val="0"/>
              </a:spcAft>
              <a:buClr>
                <a:srgbClr val="FFFFFF"/>
              </a:buClr>
              <a:buSzPct val="100000"/>
              <a:buNone/>
              <a:defRPr lang="en-IN" sz="4400" b="0" i="0" u="none" strike="noStrike" cap="none" spc="0" baseline="0" dirty="0">
                <a:solidFill>
                  <a:schemeClr val="bg1"/>
                </a:solidFill>
                <a:latin typeface="Arial" panose="020B0604020202020204" pitchFamily="34" charset="0"/>
                <a:ea typeface="Tahoma" panose="020B0604030504040204" pitchFamily="34" charset="0"/>
                <a:cs typeface="Arial" panose="020B0604020202020204" pitchFamily="34" charset="0"/>
                <a:sym typeface="Arial"/>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pic>
        <p:nvPicPr>
          <p:cNvPr id="6" name="Picture 5">
            <a:extLst>
              <a:ext uri="{FF2B5EF4-FFF2-40B4-BE49-F238E27FC236}">
                <a16:creationId xmlns:a16="http://schemas.microsoft.com/office/drawing/2014/main" id="{8A087FAA-A2DA-AA4C-9A37-E342B394D4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sp>
        <p:nvSpPr>
          <p:cNvPr id="4" name="Text Placeholder 3">
            <a:extLst>
              <a:ext uri="{FF2B5EF4-FFF2-40B4-BE49-F238E27FC236}">
                <a16:creationId xmlns:a16="http://schemas.microsoft.com/office/drawing/2014/main" id="{A049B438-9336-B54E-8076-4C24F1898A75}"/>
              </a:ext>
            </a:extLst>
          </p:cNvPr>
          <p:cNvSpPr>
            <a:spLocks noGrp="1"/>
          </p:cNvSpPr>
          <p:nvPr>
            <p:ph type="body" sz="quarter" idx="10" hasCustomPrompt="1"/>
          </p:nvPr>
        </p:nvSpPr>
        <p:spPr>
          <a:xfrm>
            <a:off x="2325755" y="2285862"/>
            <a:ext cx="8472419" cy="277813"/>
          </a:xfrm>
        </p:spPr>
        <p:txBody>
          <a:bodyPr>
            <a:noAutofit/>
          </a:bodyPr>
          <a:lstStyle>
            <a:lvl1pPr marL="0" indent="0">
              <a:buNone/>
              <a:defRPr sz="1200" cap="all" spc="200" baseline="0">
                <a:solidFill>
                  <a:schemeClr val="accent1"/>
                </a:solidFill>
              </a:defRPr>
            </a:lvl1pPr>
          </a:lstStyle>
          <a:p>
            <a:pPr lvl="0"/>
            <a:r>
              <a:rPr lang="en-US"/>
              <a:t>CLICK TO EDIT MASTER SUPER TITLE</a:t>
            </a:r>
          </a:p>
        </p:txBody>
      </p:sp>
      <p:sp>
        <p:nvSpPr>
          <p:cNvPr id="17" name="Text Placeholder 16">
            <a:extLst>
              <a:ext uri="{FF2B5EF4-FFF2-40B4-BE49-F238E27FC236}">
                <a16:creationId xmlns:a16="http://schemas.microsoft.com/office/drawing/2014/main" id="{B2DF1E56-F996-A44C-8FC9-007399F44C1D}"/>
              </a:ext>
            </a:extLst>
          </p:cNvPr>
          <p:cNvSpPr>
            <a:spLocks noGrp="1"/>
          </p:cNvSpPr>
          <p:nvPr>
            <p:ph type="body" sz="quarter" idx="11" hasCustomPrompt="1"/>
          </p:nvPr>
        </p:nvSpPr>
        <p:spPr>
          <a:xfrm>
            <a:off x="2340824" y="5103221"/>
            <a:ext cx="2425700" cy="252000"/>
          </a:xfrm>
        </p:spPr>
        <p:txBody>
          <a:bodyPr>
            <a:noAutofit/>
          </a:bodyPr>
          <a:lstStyle>
            <a:lvl1pPr marL="0" indent="0">
              <a:buNone/>
              <a:defRPr sz="1200" spc="50" baseline="0">
                <a:solidFill>
                  <a:schemeClr val="bg1"/>
                </a:solidFill>
              </a:defRPr>
            </a:lvl1pPr>
          </a:lstStyle>
          <a:p>
            <a:pPr lvl="0"/>
            <a:r>
              <a:rPr lang="en-US"/>
              <a:t>Presentation Date</a:t>
            </a:r>
          </a:p>
        </p:txBody>
      </p:sp>
      <p:cxnSp>
        <p:nvCxnSpPr>
          <p:cNvPr id="8" name="Straight Connector 7">
            <a:extLst>
              <a:ext uri="{FF2B5EF4-FFF2-40B4-BE49-F238E27FC236}">
                <a16:creationId xmlns:a16="http://schemas.microsoft.com/office/drawing/2014/main" id="{7A4D56B7-FE8A-554E-80AE-47E0785A12DA}"/>
              </a:ext>
            </a:extLst>
          </p:cNvPr>
          <p:cNvCxnSpPr>
            <a:cxnSpLocks/>
          </p:cNvCxnSpPr>
          <p:nvPr/>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BBE63A-54D5-C84E-AE63-3B34FD41D56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73525" y="951955"/>
            <a:ext cx="2479823" cy="535548"/>
          </a:xfrm>
          <a:prstGeom prst="rect">
            <a:avLst/>
          </a:prstGeom>
          <a:noFill/>
        </p:spPr>
      </p:pic>
      <p:cxnSp>
        <p:nvCxnSpPr>
          <p:cNvPr id="9" name="Straight Connector 8">
            <a:extLst>
              <a:ext uri="{FF2B5EF4-FFF2-40B4-BE49-F238E27FC236}">
                <a16:creationId xmlns:a16="http://schemas.microsoft.com/office/drawing/2014/main" id="{D51F5FD6-6F37-F849-88FC-3497DEEEE56F}"/>
              </a:ext>
            </a:extLst>
          </p:cNvPr>
          <p:cNvCxnSpPr>
            <a:cxnSpLocks/>
          </p:cNvCxnSpPr>
          <p:nvPr userDrawn="1"/>
        </p:nvCxnSpPr>
        <p:spPr>
          <a:xfrm>
            <a:off x="2341184" y="4907306"/>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8719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s/Agenda - Black">
    <p:bg>
      <p:bgPr>
        <a:solidFill>
          <a:schemeClr val="tx1"/>
        </a:solidFill>
        <a:effectLst/>
      </p:bgPr>
    </p:bg>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7718479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s/Agenda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add text</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03418450"/>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 </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7" name="Group 6">
            <a:extLst>
              <a:ext uri="{FF2B5EF4-FFF2-40B4-BE49-F238E27FC236}">
                <a16:creationId xmlns:a16="http://schemas.microsoft.com/office/drawing/2014/main" id="{8FF8E2A8-5091-114D-A239-54404EDD69AC}"/>
              </a:ext>
            </a:extLst>
          </p:cNvPr>
          <p:cNvGrpSpPr/>
          <p:nvPr/>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12" name="Group 11">
            <a:extLst>
              <a:ext uri="{FF2B5EF4-FFF2-40B4-BE49-F238E27FC236}">
                <a16:creationId xmlns:a16="http://schemas.microsoft.com/office/drawing/2014/main" id="{FF226791-3665-7444-A494-FEF5A3B29A51}"/>
              </a:ext>
            </a:extLst>
          </p:cNvPr>
          <p:cNvGrpSpPr/>
          <p:nvPr userDrawn="1"/>
        </p:nvGrpSpPr>
        <p:grpSpPr>
          <a:xfrm>
            <a:off x="-2477006" y="951186"/>
            <a:ext cx="7970296" cy="4955628"/>
            <a:chOff x="-2477006" y="951186"/>
            <a:chExt cx="7970296" cy="4955628"/>
          </a:xfrm>
          <a:solidFill>
            <a:schemeClr val="bg1"/>
          </a:solidFill>
        </p:grpSpPr>
        <p:sp>
          <p:nvSpPr>
            <p:cNvPr id="13" name="Parallelogram 12">
              <a:extLst>
                <a:ext uri="{FF2B5EF4-FFF2-40B4-BE49-F238E27FC236}">
                  <a16:creationId xmlns:a16="http://schemas.microsoft.com/office/drawing/2014/main" id="{8B17B7A7-EAC5-EB49-BEA9-74A0383BD879}"/>
                </a:ext>
              </a:extLst>
            </p:cNvPr>
            <p:cNvSpPr/>
            <p:nvPr/>
          </p:nvSpPr>
          <p:spPr>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DE96D5D8-169F-E34B-8F2A-8B67AC0F8576}"/>
                </a:ext>
              </a:extLst>
            </p:cNvPr>
            <p:cNvSpPr/>
            <p:nvPr/>
          </p:nvSpPr>
          <p:spPr>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15286010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TITLE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a:t>Click to Add Section Title</a:t>
            </a:r>
            <a:endParaRPr lang="en-US"/>
          </a:p>
        </p:txBody>
      </p:sp>
      <p:grpSp>
        <p:nvGrpSpPr>
          <p:cNvPr id="4" name="Group 3">
            <a:extLst>
              <a:ext uri="{FF2B5EF4-FFF2-40B4-BE49-F238E27FC236}">
                <a16:creationId xmlns:a16="http://schemas.microsoft.com/office/drawing/2014/main" id="{E5401AA7-C988-E24C-B380-852C86079C49}"/>
              </a:ext>
            </a:extLst>
          </p:cNvPr>
          <p:cNvGrpSpPr/>
          <p:nvPr/>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grpSp>
        <p:nvGrpSpPr>
          <p:cNvPr id="10" name="Group 9">
            <a:extLst>
              <a:ext uri="{FF2B5EF4-FFF2-40B4-BE49-F238E27FC236}">
                <a16:creationId xmlns:a16="http://schemas.microsoft.com/office/drawing/2014/main" id="{CD4809C4-3E3D-6548-84EB-68833B7007E1}"/>
              </a:ext>
            </a:extLst>
          </p:cNvPr>
          <p:cNvGrpSpPr/>
          <p:nvPr userDrawn="1"/>
        </p:nvGrpSpPr>
        <p:grpSpPr>
          <a:xfrm>
            <a:off x="-2488436" y="951186"/>
            <a:ext cx="7970296" cy="4955628"/>
            <a:chOff x="-2477006" y="951186"/>
            <a:chExt cx="7970296" cy="4955628"/>
          </a:xfrm>
          <a:solidFill>
            <a:srgbClr val="F4F8FA"/>
          </a:solidFill>
        </p:grpSpPr>
        <p:sp>
          <p:nvSpPr>
            <p:cNvPr id="11" name="Parallelogram 10">
              <a:extLst>
                <a:ext uri="{FF2B5EF4-FFF2-40B4-BE49-F238E27FC236}">
                  <a16:creationId xmlns:a16="http://schemas.microsoft.com/office/drawing/2014/main" id="{402BD812-EB30-6949-BF31-3A81D5FA9423}"/>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2332629C-B5D9-3642-B0CB-1C9103F2BE7E}"/>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Tree>
    <p:extLst>
      <p:ext uri="{BB962C8B-B14F-4D97-AF65-F5344CB8AC3E}">
        <p14:creationId xmlns:p14="http://schemas.microsoft.com/office/powerpoint/2010/main" val="261360151"/>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rgbClr val="161616"/>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spc="200" baseline="0">
                <a:solidFill>
                  <a:srgbClr val="26C3F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pic>
        <p:nvPicPr>
          <p:cNvPr id="10" name="Picture 9">
            <a:extLst>
              <a:ext uri="{FF2B5EF4-FFF2-40B4-BE49-F238E27FC236}">
                <a16:creationId xmlns:a16="http://schemas.microsoft.com/office/drawing/2014/main" id="{BA34F4F8-E735-1042-B721-D39D67CCD1B4}"/>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22207357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200" b="0" i="0" cap="all" spc="200" baseline="0">
                <a:solidFill>
                  <a:schemeClr val="accent1"/>
                </a:solidFill>
                <a:latin typeface="Arial" panose="020B0604020202020204" pitchFamily="34" charset="0"/>
                <a:cs typeface="Arial" panose="020B0604020202020204" pitchFamily="34" charset="0"/>
              </a:defRPr>
            </a:lvl1pPr>
          </a:lstStyle>
          <a:p>
            <a:pPr lvl="0"/>
            <a:r>
              <a:rPr lang="en-US"/>
              <a:t>CLICK TO ADD TITLE</a:t>
            </a:r>
          </a:p>
        </p:txBody>
      </p:sp>
      <p:sp>
        <p:nvSpPr>
          <p:cNvPr id="5" name="TextBox 4"/>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31472066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270283901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de - Black">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988839"/>
            <a:ext cx="10972800" cy="5195651"/>
          </a:xfrm>
        </p:spPr>
        <p:txBody>
          <a:bodyPr>
            <a:noAutofit/>
          </a:bodyPr>
          <a:lstStyle>
            <a:lvl1pPr marL="292100" indent="-284163">
              <a:buClr>
                <a:schemeClr val="bg2"/>
              </a:buClr>
              <a:buFont typeface="Arial" panose="020B0604020202020204" pitchFamily="34" charset="0"/>
              <a:buChar char="•"/>
              <a:tabLst/>
              <a:defRPr sz="2400" b="0" i="0">
                <a:solidFill>
                  <a:schemeClr val="bg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C43647DC-AE05-CB48-90D8-5CB660F8A819}"/>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a:extLst>
              <a:ext uri="{FF2B5EF4-FFF2-40B4-BE49-F238E27FC236}">
                <a16:creationId xmlns:a16="http://schemas.microsoft.com/office/drawing/2014/main" id="{4D3B7B19-C477-7F43-8F8C-9C7E5354255C}"/>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9610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4000"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dirty="0"/>
              <a:t>Click to add text</a:t>
            </a:r>
            <a:endParaRPr dirty="0"/>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00"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4147039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ist 1">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rmAutofit/>
          </a:bodyPr>
          <a:lstStyle>
            <a:lvl1pPr marL="8467" indent="0">
              <a:buClr>
                <a:schemeClr val="bg1">
                  <a:lumMod val="75000"/>
                </a:schemeClr>
              </a:buClr>
              <a:buNone/>
              <a:tabLst/>
              <a:defRPr sz="20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rmAutofit/>
          </a:bodyPr>
          <a:lstStyle>
            <a:lvl1pPr marL="0" indent="0">
              <a:lnSpc>
                <a:spcPct val="90000"/>
              </a:lnSpc>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BB4D2F5-6CA9-EA42-999C-3EABDF17472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Box 12"/>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4" name="Rectangle 13"/>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731619719"/>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st 1 - White">
    <p:bg>
      <p:bgPr>
        <a:solidFill>
          <a:schemeClr val="bg1"/>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843588" y="1614488"/>
            <a:ext cx="5738811" cy="1809748"/>
          </a:xfrm>
        </p:spPr>
        <p:txBody>
          <a:bodyPr>
            <a:noAutofit/>
          </a:bodyPr>
          <a:lstStyle>
            <a:lvl1pPr marL="8467" indent="0">
              <a:buClr>
                <a:schemeClr val="bg1">
                  <a:lumMod val="75000"/>
                </a:schemeClr>
              </a:buClr>
              <a:buNone/>
              <a:tabLst/>
              <a:defRPr sz="2000" b="0" i="0">
                <a:solidFill>
                  <a:schemeClr val="tx2"/>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7"/>
            <a:ext cx="2543175" cy="1809751"/>
          </a:xfrm>
        </p:spPr>
        <p:txBody>
          <a:bodyPr>
            <a:noAutofit/>
          </a:bodyPr>
          <a:lstStyle>
            <a:lvl1pPr marL="0" indent="0">
              <a:lnSpc>
                <a:spcPct val="90000"/>
              </a:lnSpc>
              <a:buNone/>
              <a:defRPr sz="2800" b="1">
                <a:solidFill>
                  <a:schemeClr val="tx2"/>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8" name="Straight Connector 7">
            <a:extLst>
              <a:ext uri="{FF2B5EF4-FFF2-40B4-BE49-F238E27FC236}">
                <a16:creationId xmlns:a16="http://schemas.microsoft.com/office/drawing/2014/main" id="{6F0B6E7B-2062-2E4D-8D67-815DDE8C4B51}"/>
              </a:ext>
            </a:extLst>
          </p:cNvPr>
          <p:cNvCxnSpPr>
            <a:cxnSpLocks/>
          </p:cNvCxnSpPr>
          <p:nvPr/>
        </p:nvCxnSpPr>
        <p:spPr>
          <a:xfrm>
            <a:off x="2324100" y="1414463"/>
            <a:ext cx="9264925"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10" name="Title 2">
            <a:extLst>
              <a:ext uri="{FF2B5EF4-FFF2-40B4-BE49-F238E27FC236}">
                <a16:creationId xmlns:a16="http://schemas.microsoft.com/office/drawing/2014/main" id="{2C26632F-4CB1-0A49-92A9-FA925671D185}"/>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9" name="TextBox 8"/>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2" name="Rectangle 11"/>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8412761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ist 2">
    <p:bg>
      <p:bgPr>
        <a:solidFill>
          <a:srgbClr val="161616"/>
        </a:solidFill>
        <a:effectLst/>
      </p:bgPr>
    </p:bg>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5443538" y="1614488"/>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4" name="Text Placeholder 3">
            <a:extLst>
              <a:ext uri="{FF2B5EF4-FFF2-40B4-BE49-F238E27FC236}">
                <a16:creationId xmlns:a16="http://schemas.microsoft.com/office/drawing/2014/main" id="{1B8C2725-A0CB-C945-B1C0-C168B5F148D8}"/>
              </a:ext>
            </a:extLst>
          </p:cNvPr>
          <p:cNvSpPr>
            <a:spLocks noGrp="1"/>
          </p:cNvSpPr>
          <p:nvPr>
            <p:ph type="body" sz="quarter" idx="15"/>
          </p:nvPr>
        </p:nvSpPr>
        <p:spPr>
          <a:xfrm>
            <a:off x="2324100" y="1614488"/>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71E6C4CF-46BB-474F-B192-13BE80E80C57}"/>
              </a:ext>
            </a:extLst>
          </p:cNvPr>
          <p:cNvCxnSpPr>
            <a:cxnSpLocks/>
          </p:cNvCxnSpPr>
          <p:nvPr/>
        </p:nvCxnSpPr>
        <p:spPr>
          <a:xfrm>
            <a:off x="2324100" y="1414463"/>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8C911E-E740-8349-9E5D-24F713A06349}"/>
              </a:ext>
            </a:extLst>
          </p:cNvPr>
          <p:cNvCxnSpPr>
            <a:cxnSpLocks/>
          </p:cNvCxnSpPr>
          <p:nvPr/>
        </p:nvCxnSpPr>
        <p:spPr>
          <a:xfrm>
            <a:off x="2324100" y="4173475"/>
            <a:ext cx="8858249" cy="0"/>
          </a:xfrm>
          <a:prstGeom prst="line">
            <a:avLst/>
          </a:prstGeom>
          <a:ln w="12700">
            <a:solidFill>
              <a:srgbClr val="26C3F3"/>
            </a:solidFill>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556D0DE9-18ED-FD46-98C3-2C8314710F24}"/>
              </a:ext>
            </a:extLst>
          </p:cNvPr>
          <p:cNvSpPr>
            <a:spLocks noGrp="1"/>
          </p:cNvSpPr>
          <p:nvPr>
            <p:ph type="body" sz="quarter" idx="16"/>
          </p:nvPr>
        </p:nvSpPr>
        <p:spPr>
          <a:xfrm>
            <a:off x="5443538" y="4374252"/>
            <a:ext cx="5738811" cy="1928812"/>
          </a:xfrm>
        </p:spPr>
        <p:txBody>
          <a:bodyPr>
            <a:noAutofit/>
          </a:bodyPr>
          <a:lstStyle>
            <a:lvl1pPr marL="8467" indent="0">
              <a:buClr>
                <a:schemeClr val="bg1">
                  <a:lumMod val="75000"/>
                </a:schemeClr>
              </a:buClr>
              <a:buNone/>
              <a:tabLst/>
              <a:defRPr sz="1600" b="0" i="0">
                <a:solidFill>
                  <a:schemeClr val="bg1"/>
                </a:solidFill>
                <a:latin typeface="Arial" panose="020B0604020202020204" pitchFamily="34" charset="0"/>
                <a:cs typeface="Arial" panose="020B0604020202020204" pitchFamily="34" charset="0"/>
              </a:defRPr>
            </a:lvl1pPr>
            <a:lvl2pPr marL="304792"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2pPr>
            <a:lvl3pPr marL="609585"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3pPr>
            <a:lvl4pPr marL="914377"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4pPr>
            <a:lvl5pPr marL="1219170" indent="0">
              <a:buClr>
                <a:schemeClr val="bg1">
                  <a:lumMod val="75000"/>
                </a:schemeClr>
              </a:buClr>
              <a:buNone/>
              <a:defRPr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Text Placeholder 3">
            <a:extLst>
              <a:ext uri="{FF2B5EF4-FFF2-40B4-BE49-F238E27FC236}">
                <a16:creationId xmlns:a16="http://schemas.microsoft.com/office/drawing/2014/main" id="{104B3626-0ACA-BC42-A0D9-507023166E06}"/>
              </a:ext>
            </a:extLst>
          </p:cNvPr>
          <p:cNvSpPr>
            <a:spLocks noGrp="1"/>
          </p:cNvSpPr>
          <p:nvPr>
            <p:ph type="body" sz="quarter" idx="17"/>
          </p:nvPr>
        </p:nvSpPr>
        <p:spPr>
          <a:xfrm>
            <a:off x="2324100" y="4374252"/>
            <a:ext cx="2732532" cy="1930862"/>
          </a:xfrm>
        </p:spPr>
        <p:txBody>
          <a:bodyPr>
            <a:noAutofit/>
          </a:bodyPr>
          <a:lstStyle>
            <a:lvl1pPr marL="0" indent="0">
              <a:lnSpc>
                <a:spcPct val="90000"/>
              </a:lnSpc>
              <a:spcAft>
                <a:spcPts val="1000"/>
              </a:spcAft>
              <a:buNone/>
              <a:defRPr sz="2800" b="1">
                <a:solidFill>
                  <a:schemeClr val="bg1"/>
                </a:solidFill>
              </a:defRPr>
            </a:lvl1pPr>
            <a:lvl2pPr marL="304792" indent="0">
              <a:buNone/>
              <a:defRPr b="1">
                <a:solidFill>
                  <a:schemeClr val="bg1"/>
                </a:solidFill>
              </a:defRPr>
            </a:lvl2pPr>
            <a:lvl3pPr marL="609585" indent="0">
              <a:buNone/>
              <a:defRPr b="1">
                <a:solidFill>
                  <a:schemeClr val="bg1"/>
                </a:solidFill>
              </a:defRPr>
            </a:lvl3pPr>
            <a:lvl4pPr marL="914377" indent="0">
              <a:buNone/>
              <a:defRPr b="1">
                <a:solidFill>
                  <a:schemeClr val="bg1"/>
                </a:solidFill>
              </a:defRPr>
            </a:lvl4pPr>
            <a:lvl5pPr marL="1219170" indent="0">
              <a:buNone/>
              <a:defRPr b="1">
                <a:solidFill>
                  <a:schemeClr val="bg1"/>
                </a:solidFill>
              </a:defRPr>
            </a:lvl5pPr>
          </a:lstStyle>
          <a:p>
            <a:pPr lvl="0"/>
            <a:r>
              <a:rPr lang="en-US"/>
              <a:t>Click to edit Master text styles</a:t>
            </a:r>
          </a:p>
        </p:txBody>
      </p:sp>
      <p:sp>
        <p:nvSpPr>
          <p:cNvPr id="12" name="Title 2">
            <a:extLst>
              <a:ext uri="{FF2B5EF4-FFF2-40B4-BE49-F238E27FC236}">
                <a16:creationId xmlns:a16="http://schemas.microsoft.com/office/drawing/2014/main" id="{208A2E89-2C79-CA43-A12D-377DFF475EB5}"/>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772870220"/>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 Statement  - Whit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rgbClr val="3A3D49"/>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a:t>Click to edit Master text styles</a:t>
            </a:r>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34609830"/>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 Black">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803735184"/>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9977551"/>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Narrow - Righ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0" name="Text Placeholder 8"/>
          <p:cNvSpPr>
            <a:spLocks noGrp="1"/>
          </p:cNvSpPr>
          <p:nvPr>
            <p:ph type="body" sz="quarter" idx="21"/>
          </p:nvPr>
        </p:nvSpPr>
        <p:spPr>
          <a:xfrm>
            <a:off x="8522398" y="875071"/>
            <a:ext cx="3060000" cy="5299588"/>
          </a:xfrm>
        </p:spPr>
        <p:txBody>
          <a:bodyPr lIns="72000" tIns="72000" rIns="72000" bIns="72000"/>
          <a:lstStyle>
            <a:lvl1pPr marL="228600" indent="-228600">
              <a:spcBef>
                <a:spcPts val="400"/>
              </a:spcBef>
              <a:spcAft>
                <a:spcPts val="400"/>
              </a:spcAft>
              <a:defRPr sz="1800">
                <a:solidFill>
                  <a:schemeClr val="bg1"/>
                </a:solidFill>
              </a:defRPr>
            </a:lvl1pPr>
            <a:lvl2pPr marL="460800" indent="-228600">
              <a:spcBef>
                <a:spcPts val="400"/>
              </a:spcBef>
              <a:spcAft>
                <a:spcPts val="400"/>
              </a:spcAft>
              <a:buFont typeface="Arial" panose="020B0604020202020204" pitchFamily="34" charset="0"/>
              <a:buChar char="–"/>
              <a:defRPr sz="1800">
                <a:solidFill>
                  <a:schemeClr val="bg1"/>
                </a:solidFill>
              </a:defRPr>
            </a:lvl2pPr>
            <a:lvl3pPr marL="691200" indent="-228600">
              <a:spcBef>
                <a:spcPts val="400"/>
              </a:spcBef>
              <a:spcAft>
                <a:spcPts val="400"/>
              </a:spcAft>
              <a:buFont typeface="Courier New" panose="02070309020205020404" pitchFamily="49" charset="0"/>
              <a:buChar char="o"/>
              <a:defRPr sz="1800">
                <a:solidFill>
                  <a:schemeClr val="bg1"/>
                </a:solidFill>
              </a:defRPr>
            </a:lvl3pPr>
            <a:lvl4pPr marL="921600" indent="-230188">
              <a:spcBef>
                <a:spcPts val="400"/>
              </a:spcBef>
              <a:spcAft>
                <a:spcPts val="400"/>
              </a:spcAft>
              <a:buFont typeface="Arial" panose="020B0604020202020204" pitchFamily="34" charset="0"/>
              <a:buChar char="–"/>
              <a:defRPr sz="1800">
                <a:solidFill>
                  <a:schemeClr val="bg1"/>
                </a:solidFill>
              </a:defRPr>
            </a:lvl4pPr>
            <a:lvl5pPr marL="1152000" indent="-230188">
              <a:spcBef>
                <a:spcPts val="400"/>
              </a:spcBef>
              <a:spcAft>
                <a:spcPts val="400"/>
              </a:spcAft>
              <a:buFont typeface="Arial" panose="020B0604020202020204" pitchFamily="34" charset="0"/>
              <a:buChar char="•"/>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12085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Statement - White">
    <p:spTree>
      <p:nvGrpSpPr>
        <p:cNvPr id="1" name="Shape 186"/>
        <p:cNvGrpSpPr/>
        <p:nvPr/>
      </p:nvGrpSpPr>
      <p:grpSpPr>
        <a:xfrm>
          <a:off x="0" y="0"/>
          <a:ext cx="0" cy="0"/>
          <a:chOff x="0" y="0"/>
          <a:chExt cx="0" cy="0"/>
        </a:xfrm>
      </p:grpSpPr>
      <p:sp>
        <p:nvSpPr>
          <p:cNvPr id="6" name="TextBox 5"/>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68968602"/>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Narrow - Right - White">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rgbClr val="3A3D49"/>
                </a:solidFill>
              </a:defRPr>
            </a:lvl1pPr>
            <a:lvl2pPr marL="460800" indent="-228600">
              <a:spcBef>
                <a:spcPts val="400"/>
              </a:spcBef>
              <a:spcAft>
                <a:spcPts val="400"/>
              </a:spcAft>
              <a:buFont typeface="Arial" panose="020B0604020202020204" pitchFamily="34" charset="0"/>
              <a:buChar char="–"/>
              <a:defRPr sz="1800">
                <a:solidFill>
                  <a:srgbClr val="3A3D49"/>
                </a:solidFill>
              </a:defRPr>
            </a:lvl2pPr>
            <a:lvl3pPr marL="691200" indent="-228600">
              <a:spcBef>
                <a:spcPts val="400"/>
              </a:spcBef>
              <a:spcAft>
                <a:spcPts val="400"/>
              </a:spcAft>
              <a:buFont typeface="Courier New" panose="02070309020205020404" pitchFamily="49" charset="0"/>
              <a:buChar char="o"/>
              <a:defRPr sz="1800">
                <a:solidFill>
                  <a:srgbClr val="3A3D49"/>
                </a:solidFill>
              </a:defRPr>
            </a:lvl3pPr>
            <a:lvl4pPr marL="921600" indent="-230188">
              <a:spcBef>
                <a:spcPts val="400"/>
              </a:spcBef>
              <a:spcAft>
                <a:spcPts val="400"/>
              </a:spcAft>
              <a:buFont typeface="Arial" panose="020B0604020202020204" pitchFamily="34" charset="0"/>
              <a:buChar char="–"/>
              <a:defRPr sz="1800">
                <a:solidFill>
                  <a:srgbClr val="3A3D49"/>
                </a:solidFill>
              </a:defRPr>
            </a:lvl4pPr>
            <a:lvl5pPr marL="1152000" indent="-230188">
              <a:spcBef>
                <a:spcPts val="400"/>
              </a:spcBef>
              <a:spcAft>
                <a:spcPts val="400"/>
              </a:spcAft>
              <a:buFont typeface="Arial" panose="020B0604020202020204" pitchFamily="34" charset="0"/>
              <a:buChar char="•"/>
              <a:tabLst/>
              <a:defRPr sz="18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534322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Narrow + Stmt - Rt - Grey">
    <p:bg>
      <p:bgPr>
        <a:solidFill>
          <a:srgbClr val="161616"/>
        </a:solidFill>
        <a:effectLst/>
      </p:bgPr>
    </p:bg>
    <p:spTree>
      <p:nvGrpSpPr>
        <p:cNvPr id="1" name="Shape 186"/>
        <p:cNvGrpSpPr/>
        <p:nvPr/>
      </p:nvGrpSpPr>
      <p:grpSpPr>
        <a:xfrm>
          <a:off x="0" y="0"/>
          <a:ext cx="0" cy="0"/>
          <a:chOff x="0" y="0"/>
          <a:chExt cx="0" cy="0"/>
        </a:xfrm>
      </p:grpSpPr>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1" name="Text Placeholder 10">
            <a:extLst>
              <a:ext uri="{FF2B5EF4-FFF2-40B4-BE49-F238E27FC236}">
                <a16:creationId xmlns:a16="http://schemas.microsoft.com/office/drawing/2014/main" id="{423C900A-B2B3-4245-8650-AB97643C2F7F}"/>
              </a:ext>
            </a:extLst>
          </p:cNvPr>
          <p:cNvSpPr>
            <a:spLocks noGrp="1"/>
          </p:cNvSpPr>
          <p:nvPr>
            <p:ph type="body" sz="quarter" idx="24"/>
          </p:nvPr>
        </p:nvSpPr>
        <p:spPr>
          <a:xfrm>
            <a:off x="8514026" y="1617341"/>
            <a:ext cx="3048001" cy="4557317"/>
          </a:xfrm>
        </p:spPr>
        <p:txBody>
          <a:bodyPr>
            <a:noAutofit/>
          </a:bodyPr>
          <a:lstStyle>
            <a:lvl1pPr marL="230400" indent="-230400">
              <a:tabLst/>
              <a:defRPr sz="1800">
                <a:solidFill>
                  <a:schemeClr val="bg1"/>
                </a:solidFill>
              </a:defRPr>
            </a:lvl1pPr>
            <a:lvl2pPr marL="460800" indent="-230400">
              <a:buClr>
                <a:schemeClr val="bg2"/>
              </a:buClr>
              <a:tabLst/>
              <a:defRPr sz="1800">
                <a:solidFill>
                  <a:schemeClr val="bg1"/>
                </a:solidFill>
              </a:defRPr>
            </a:lvl2pPr>
            <a:lvl3pPr marL="691200" indent="-230400">
              <a:tabLst/>
              <a:defRPr sz="1800" baseline="0">
                <a:solidFill>
                  <a:schemeClr val="bg1"/>
                </a:solidFill>
              </a:defRPr>
            </a:lvl3pPr>
            <a:lvl4pPr marL="921600" indent="-230400">
              <a:tabLst/>
              <a:defRPr sz="1800">
                <a:solidFill>
                  <a:schemeClr val="bg1"/>
                </a:solidFill>
              </a:defRPr>
            </a:lvl4pPr>
            <a:lvl5pPr marL="1152000" indent="-230400">
              <a:tabLst/>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2230782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 </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7" name="Group 6">
            <a:extLst>
              <a:ext uri="{FF2B5EF4-FFF2-40B4-BE49-F238E27FC236}">
                <a16:creationId xmlns:a16="http://schemas.microsoft.com/office/drawing/2014/main" id="{8FF8E2A8-5091-114D-A239-54404EDD69AC}"/>
              </a:ext>
            </a:extLst>
          </p:cNvPr>
          <p:cNvGrpSpPr/>
          <p:nvPr userDrawn="1"/>
        </p:nvGrpSpPr>
        <p:grpSpPr bwMode="black">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bwMode="black">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6B6E701-432D-8543-BD0A-0E9766DBC6C3}"/>
                </a:ext>
              </a:extLst>
            </p:cNvPr>
            <p:cNvSpPr/>
            <p:nvPr/>
          </p:nvSpPr>
          <p:spPr bwMode="black">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0" name="TextBox 9"/>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31794140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Column - White">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294809"/>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Column - Grey">
    <p:bg>
      <p:bgPr>
        <a:solidFill>
          <a:srgbClr val="161616"/>
        </a:solidFill>
        <a:effectLst/>
      </p:bgPr>
    </p:bg>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
        <p:nvSpPr>
          <p:cNvPr id="15" name="Text Placeholder 8"/>
          <p:cNvSpPr>
            <a:spLocks noGrp="1"/>
          </p:cNvSpPr>
          <p:nvPr>
            <p:ph type="body" sz="quarter" idx="21"/>
          </p:nvPr>
        </p:nvSpPr>
        <p:spPr>
          <a:xfrm>
            <a:off x="6212115" y="875070"/>
            <a:ext cx="5370513" cy="5299588"/>
          </a:xfrm>
        </p:spPr>
        <p:txBody>
          <a:bodyPr lIns="72000" tIns="72000" rIns="72000" bIns="72000"/>
          <a:lstStyle>
            <a:lvl1pPr marL="228600" indent="-228600">
              <a:spcBef>
                <a:spcPts val="400"/>
              </a:spcBef>
              <a:spcAft>
                <a:spcPts val="400"/>
              </a:spcAft>
              <a:defRPr sz="2000">
                <a:solidFill>
                  <a:schemeClr val="bg1"/>
                </a:solidFill>
              </a:defRPr>
            </a:lvl1pPr>
            <a:lvl2pPr marL="460800" indent="-228600">
              <a:spcBef>
                <a:spcPts val="400"/>
              </a:spcBef>
              <a:spcAft>
                <a:spcPts val="400"/>
              </a:spcAft>
              <a:buFont typeface="Arial" panose="020B0604020202020204" pitchFamily="34" charset="0"/>
              <a:buChar char="–"/>
              <a:defRPr sz="2000">
                <a:solidFill>
                  <a:schemeClr val="bg1"/>
                </a:solidFill>
              </a:defRPr>
            </a:lvl2pPr>
            <a:lvl3pPr marL="691200" indent="-228600">
              <a:spcBef>
                <a:spcPts val="400"/>
              </a:spcBef>
              <a:spcAft>
                <a:spcPts val="400"/>
              </a:spcAft>
              <a:buFont typeface="Courier New" panose="02070309020205020404" pitchFamily="49" charset="0"/>
              <a:buChar char="o"/>
              <a:defRPr sz="2000">
                <a:solidFill>
                  <a:schemeClr val="bg1"/>
                </a:solidFill>
              </a:defRPr>
            </a:lvl3pPr>
            <a:lvl4pPr marL="921600" indent="-230188">
              <a:spcBef>
                <a:spcPts val="400"/>
              </a:spcBef>
              <a:spcAft>
                <a:spcPts val="400"/>
              </a:spcAft>
              <a:buFont typeface="Arial" panose="020B0604020202020204" pitchFamily="34" charset="0"/>
              <a:buChar char="–"/>
              <a:defRPr sz="2000">
                <a:solidFill>
                  <a:schemeClr val="bg1"/>
                </a:solidFill>
              </a:defRPr>
            </a:lvl4pPr>
            <a:lvl5pPr marL="1152000" indent="-230188">
              <a:spcBef>
                <a:spcPts val="400"/>
              </a:spcBef>
              <a:spcAft>
                <a:spcPts val="400"/>
              </a:spcAft>
              <a:buFont typeface="Arial" panose="020B0604020202020204" pitchFamily="34" charset="0"/>
              <a:buChar char="•"/>
              <a:tabLst/>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326001"/>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 Column">
    <p:spTree>
      <p:nvGrpSpPr>
        <p:cNvPr id="1" name="Shape 186"/>
        <p:cNvGrpSpPr/>
        <p:nvPr/>
      </p:nvGrpSpPr>
      <p:grpSpPr>
        <a:xfrm>
          <a:off x="0" y="0"/>
          <a:ext cx="0" cy="0"/>
          <a:chOff x="0" y="0"/>
          <a:chExt cx="0" cy="0"/>
        </a:xfrm>
      </p:grpSpPr>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3" name="Text Placeholder 8"/>
          <p:cNvSpPr>
            <a:spLocks noGrp="1"/>
          </p:cNvSpPr>
          <p:nvPr>
            <p:ph type="body" sz="quarter" idx="17"/>
          </p:nvPr>
        </p:nvSpPr>
        <p:spPr>
          <a:xfrm>
            <a:off x="609600"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0" y="1617341"/>
            <a:ext cx="5370513" cy="360000"/>
          </a:xfrm>
          <a:prstGeom prst="rect">
            <a:avLst/>
          </a:prstGeom>
        </p:spPr>
        <p:txBody>
          <a:bodyPr lIns="0" tIns="0" rIns="0" bIns="0"/>
          <a:lstStyle>
            <a:lvl1pPr marL="0" indent="0">
              <a:buNone/>
              <a:defRPr sz="2000" b="1" i="0" baseline="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6212115" y="1617341"/>
            <a:ext cx="5370513" cy="360000"/>
          </a:xfrm>
          <a:prstGeom prst="rect">
            <a:avLst/>
          </a:prstGeom>
        </p:spPr>
        <p:txBody>
          <a:bodyPr lIns="0" tIns="0" rIns="0" bIns="0"/>
          <a:lstStyle>
            <a:lvl1pPr marL="0" indent="0">
              <a:buNone/>
              <a:defRPr sz="20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5" name="Text Placeholder 8"/>
          <p:cNvSpPr>
            <a:spLocks noGrp="1"/>
          </p:cNvSpPr>
          <p:nvPr>
            <p:ph type="body" sz="quarter" idx="21"/>
          </p:nvPr>
        </p:nvSpPr>
        <p:spPr>
          <a:xfrm>
            <a:off x="6212115" y="2032284"/>
            <a:ext cx="5370513" cy="4142374"/>
          </a:xfrm>
        </p:spPr>
        <p:txBody>
          <a:bodyPr lIns="72000" tIns="72000" rIns="72000" bIns="72000"/>
          <a:lstStyle>
            <a:lvl1pPr marL="228600" indent="-228600">
              <a:spcBef>
                <a:spcPts val="400"/>
              </a:spcBef>
              <a:spcAft>
                <a:spcPts val="400"/>
              </a:spcAft>
              <a:defRPr sz="2000">
                <a:solidFill>
                  <a:srgbClr val="3A3D49"/>
                </a:solidFill>
              </a:defRPr>
            </a:lvl1pPr>
            <a:lvl2pPr marL="460800" indent="-228600">
              <a:spcBef>
                <a:spcPts val="400"/>
              </a:spcBef>
              <a:spcAft>
                <a:spcPts val="400"/>
              </a:spcAft>
              <a:buFont typeface="Arial" panose="020B0604020202020204" pitchFamily="34" charset="0"/>
              <a:buChar char="–"/>
              <a:defRPr sz="2000">
                <a:solidFill>
                  <a:srgbClr val="3A3D49"/>
                </a:solidFill>
              </a:defRPr>
            </a:lvl2pPr>
            <a:lvl3pPr marL="691200" indent="-228600">
              <a:spcBef>
                <a:spcPts val="400"/>
              </a:spcBef>
              <a:spcAft>
                <a:spcPts val="400"/>
              </a:spcAft>
              <a:buFont typeface="Courier New" panose="02070309020205020404" pitchFamily="49" charset="0"/>
              <a:buChar char="o"/>
              <a:defRPr sz="2000">
                <a:solidFill>
                  <a:srgbClr val="3A3D49"/>
                </a:solidFill>
              </a:defRPr>
            </a:lvl3pPr>
            <a:lvl4pPr marL="921600" indent="-230188">
              <a:spcBef>
                <a:spcPts val="400"/>
              </a:spcBef>
              <a:spcAft>
                <a:spcPts val="400"/>
              </a:spcAft>
              <a:buFont typeface="Arial" panose="020B0604020202020204" pitchFamily="34" charset="0"/>
              <a:buChar char="–"/>
              <a:defRPr sz="2000">
                <a:solidFill>
                  <a:srgbClr val="3A3D49"/>
                </a:solidFill>
              </a:defRPr>
            </a:lvl4pPr>
            <a:lvl5pPr marL="1152000" indent="-230188">
              <a:spcBef>
                <a:spcPts val="400"/>
              </a:spcBef>
              <a:spcAft>
                <a:spcPts val="400"/>
              </a:spcAft>
              <a:buFont typeface="Arial" panose="020B0604020202020204" pitchFamily="34" charset="0"/>
              <a:buChar char="•"/>
              <a:tabLst/>
              <a:defRPr sz="20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33585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3857487195"/>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Column - Black">
    <p:bg>
      <p:bgPr>
        <a:solidFill>
          <a:schemeClr val="tx1"/>
        </a:solidFill>
        <a:effectLst/>
      </p:bgPr>
    </p:bg>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875070"/>
            <a:ext cx="3535680" cy="5309420"/>
          </a:xfrm>
        </p:spPr>
        <p:txBody>
          <a:bodyPr rIns="182880">
            <a:noAutofit/>
          </a:bodyPr>
          <a:lstStyle>
            <a:lvl1pPr marL="152396" indent="-152396">
              <a:spcBef>
                <a:spcPts val="400"/>
              </a:spcBef>
              <a:spcAft>
                <a:spcPts val="400"/>
              </a:spcAft>
              <a:buClr>
                <a:schemeClr val="bg2"/>
              </a:buClr>
              <a:tabLst/>
              <a:defRPr sz="1600">
                <a:solidFill>
                  <a:schemeClr val="bg1"/>
                </a:solidFill>
              </a:defRPr>
            </a:lvl1pPr>
            <a:lvl2pPr marL="304792" indent="-152396">
              <a:spcBef>
                <a:spcPts val="400"/>
              </a:spcBef>
              <a:spcAft>
                <a:spcPts val="400"/>
              </a:spcAft>
              <a:buClr>
                <a:schemeClr val="bg2"/>
              </a:buClr>
              <a:tabLst/>
              <a:defRPr sz="1600">
                <a:solidFill>
                  <a:schemeClr val="bg1"/>
                </a:solidFill>
              </a:defRPr>
            </a:lvl2pPr>
            <a:lvl3pPr marL="457189" indent="-152396">
              <a:spcBef>
                <a:spcPts val="400"/>
              </a:spcBef>
              <a:spcAft>
                <a:spcPts val="400"/>
              </a:spcAft>
              <a:buClr>
                <a:schemeClr val="bg2"/>
              </a:buClr>
              <a:tabLst/>
              <a:defRPr sz="1600">
                <a:solidFill>
                  <a:schemeClr val="bg1"/>
                </a:solidFill>
              </a:defRPr>
            </a:lvl3pPr>
            <a:lvl4pPr marL="611702" indent="-154513">
              <a:spcBef>
                <a:spcPts val="400"/>
              </a:spcBef>
              <a:spcAft>
                <a:spcPts val="400"/>
              </a:spcAft>
              <a:buClr>
                <a:schemeClr val="bg2"/>
              </a:buClr>
              <a:tabLst/>
              <a:defRPr sz="1600">
                <a:solidFill>
                  <a:schemeClr val="bg1"/>
                </a:solidFill>
              </a:defRPr>
            </a:lvl4pPr>
            <a:lvl5pPr marL="764098" indent="-152396">
              <a:spcBef>
                <a:spcPts val="400"/>
              </a:spcBef>
              <a:spcAft>
                <a:spcPts val="400"/>
              </a:spcAft>
              <a:buClr>
                <a:schemeClr val="bg2"/>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875070"/>
            <a:ext cx="3535680" cy="5309420"/>
          </a:xfrm>
        </p:spPr>
        <p:txBody>
          <a:bodyPr rIns="0">
            <a:noAutofit/>
          </a:bodyPr>
          <a:lstStyle>
            <a:lvl1pPr marL="152396" indent="-152396">
              <a:spcBef>
                <a:spcPts val="400"/>
              </a:spcBef>
              <a:spcAft>
                <a:spcPts val="400"/>
              </a:spcAft>
              <a:buClr>
                <a:srgbClr val="A9B9C0"/>
              </a:buClr>
              <a:tabLst/>
              <a:defRPr sz="1600">
                <a:solidFill>
                  <a:schemeClr val="bg1"/>
                </a:solidFill>
              </a:defRPr>
            </a:lvl1pPr>
            <a:lvl2pPr marL="304792" indent="-152396">
              <a:spcBef>
                <a:spcPts val="400"/>
              </a:spcBef>
              <a:spcAft>
                <a:spcPts val="400"/>
              </a:spcAft>
              <a:buClr>
                <a:schemeClr val="bg1">
                  <a:lumMod val="75000"/>
                </a:schemeClr>
              </a:buClr>
              <a:tabLst/>
              <a:defRPr sz="1600">
                <a:solidFill>
                  <a:schemeClr val="bg1"/>
                </a:solidFill>
              </a:defRPr>
            </a:lvl2pPr>
            <a:lvl3pPr marL="457189" indent="-152396">
              <a:spcBef>
                <a:spcPts val="400"/>
              </a:spcBef>
              <a:spcAft>
                <a:spcPts val="400"/>
              </a:spcAft>
              <a:buClr>
                <a:schemeClr val="bg1">
                  <a:lumMod val="75000"/>
                </a:schemeClr>
              </a:buClr>
              <a:tabLst/>
              <a:defRPr sz="1600">
                <a:solidFill>
                  <a:schemeClr val="bg1"/>
                </a:solidFill>
              </a:defRPr>
            </a:lvl3pPr>
            <a:lvl4pPr marL="611702" indent="-154513">
              <a:spcBef>
                <a:spcPts val="400"/>
              </a:spcBef>
              <a:spcAft>
                <a:spcPts val="400"/>
              </a:spcAft>
              <a:buClr>
                <a:schemeClr val="bg1">
                  <a:lumMod val="75000"/>
                </a:schemeClr>
              </a:buClr>
              <a:tabLst/>
              <a:defRPr sz="1600">
                <a:solidFill>
                  <a:schemeClr val="bg1"/>
                </a:solidFill>
              </a:defRPr>
            </a:lvl4pPr>
            <a:lvl5pPr marL="764098" indent="-152396">
              <a:spcBef>
                <a:spcPts val="400"/>
              </a:spcBef>
              <a:spcAft>
                <a:spcPts val="400"/>
              </a:spcAft>
              <a:buClr>
                <a:schemeClr val="bg1">
                  <a:lumMod val="75000"/>
                </a:schemeClr>
              </a:buClr>
              <a:tabLst/>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69362599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and 3-Column">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73736" indent="-173736">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800"/>
              </a:spcAft>
              <a:tabLst/>
              <a:defRPr sz="1800">
                <a:solidFill>
                  <a:srgbClr val="3A3D49"/>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3" name="Title 2">
            <a:extLst>
              <a:ext uri="{FF2B5EF4-FFF2-40B4-BE49-F238E27FC236}">
                <a16:creationId xmlns:a16="http://schemas.microsoft.com/office/drawing/2014/main" id="{CDCDE5B6-E600-9A48-9E21-D20797DE9BF8}"/>
              </a:ext>
            </a:extLst>
          </p:cNvPr>
          <p:cNvSpPr>
            <a:spLocks noGrp="1"/>
          </p:cNvSpPr>
          <p:nvPr>
            <p:ph type="title"/>
          </p:nvPr>
        </p:nvSpPr>
        <p:spPr>
          <a:xfrm>
            <a:off x="609599" y="460376"/>
            <a:ext cx="10972799" cy="252000"/>
          </a:xfrm>
        </p:spPr>
        <p:txBody>
          <a:bodyPr/>
          <a:lstStyle>
            <a:lvl1pPr>
              <a:defRPr cap="all" baseline="0">
                <a:solidFill>
                  <a:schemeClr val="tx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6" name="Rectangle 15"/>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075205215"/>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and 3-Column - Black">
    <p:bg>
      <p:bgPr>
        <a:solidFill>
          <a:schemeClr val="tx1"/>
        </a:solidFill>
        <a:effectLst/>
      </p:bgPr>
    </p:bg>
    <p:spTree>
      <p:nvGrpSpPr>
        <p:cNvPr id="1" name="Shape 186"/>
        <p:cNvGrpSpPr/>
        <p:nvPr/>
      </p:nvGrpSpPr>
      <p:grpSpPr>
        <a:xfrm>
          <a:off x="0" y="0"/>
          <a:ext cx="0" cy="0"/>
          <a:chOff x="0" y="0"/>
          <a:chExt cx="0" cy="0"/>
        </a:xfrm>
      </p:grpSpPr>
      <p:sp>
        <p:nvSpPr>
          <p:cNvPr id="12" name="Text Placeholder 10">
            <a:extLst>
              <a:ext uri="{FF2B5EF4-FFF2-40B4-BE49-F238E27FC236}">
                <a16:creationId xmlns:a16="http://schemas.microsoft.com/office/drawing/2014/main" id="{20C1AF21-669D-ED41-A166-CCE8C4CCA852}"/>
              </a:ext>
            </a:extLst>
          </p:cNvPr>
          <p:cNvSpPr>
            <a:spLocks noGrp="1"/>
          </p:cNvSpPr>
          <p:nvPr>
            <p:ph type="body" sz="quarter" idx="21"/>
          </p:nvPr>
        </p:nvSpPr>
        <p:spPr>
          <a:xfrm>
            <a:off x="617363"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9" name="Text Placeholder 10">
            <a:extLst>
              <a:ext uri="{FF2B5EF4-FFF2-40B4-BE49-F238E27FC236}">
                <a16:creationId xmlns:a16="http://schemas.microsoft.com/office/drawing/2014/main" id="{252C2087-98D9-ED45-AAAA-48D084A45731}"/>
              </a:ext>
            </a:extLst>
          </p:cNvPr>
          <p:cNvSpPr>
            <a:spLocks noGrp="1"/>
          </p:cNvSpPr>
          <p:nvPr>
            <p:ph type="body" sz="quarter" idx="22"/>
          </p:nvPr>
        </p:nvSpPr>
        <p:spPr>
          <a:xfrm>
            <a:off x="8035017"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0" name="Text Placeholder 10">
            <a:extLst>
              <a:ext uri="{FF2B5EF4-FFF2-40B4-BE49-F238E27FC236}">
                <a16:creationId xmlns:a16="http://schemas.microsoft.com/office/drawing/2014/main" id="{44591B21-6CA1-5745-B916-BBB79E0EF30B}"/>
              </a:ext>
            </a:extLst>
          </p:cNvPr>
          <p:cNvSpPr>
            <a:spLocks noGrp="1"/>
          </p:cNvSpPr>
          <p:nvPr>
            <p:ph type="body" sz="quarter" idx="23"/>
          </p:nvPr>
        </p:nvSpPr>
        <p:spPr>
          <a:xfrm>
            <a:off x="4326189" y="2438397"/>
            <a:ext cx="3535680" cy="3535680"/>
          </a:xfrm>
        </p:spPr>
        <p:txBody>
          <a:bodyPr rIns="0">
            <a:noAutofit/>
          </a:bodyPr>
          <a:lstStyle>
            <a:lvl1pPr marL="182880" indent="-182880">
              <a:spcAft>
                <a:spcPts val="1200"/>
              </a:spcAft>
              <a:tabLst/>
              <a:defRPr sz="1867">
                <a:solidFill>
                  <a:schemeClr val="bg1"/>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11" name="Title 2">
            <a:extLst>
              <a:ext uri="{FF2B5EF4-FFF2-40B4-BE49-F238E27FC236}">
                <a16:creationId xmlns:a16="http://schemas.microsoft.com/office/drawing/2014/main" id="{0597E2D7-7A8D-DA42-85A4-B17C0F60F1B1}"/>
              </a:ext>
            </a:extLst>
          </p:cNvPr>
          <p:cNvSpPr>
            <a:spLocks noGrp="1"/>
          </p:cNvSpPr>
          <p:nvPr>
            <p:ph type="title"/>
          </p:nvPr>
        </p:nvSpPr>
        <p:spPr>
          <a:xfrm>
            <a:off x="609599" y="460376"/>
            <a:ext cx="10972799" cy="252000"/>
          </a:xfrm>
        </p:spPr>
        <p:txBody>
          <a:bodyPr/>
          <a:lstStyle>
            <a:lvl1pPr>
              <a:defRPr cap="all" baseline="0">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accent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
        <p:nvSpPr>
          <p:cNvPr id="14" name="TextBox 13"/>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5" name="Rectangle 1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167523834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Column header - White">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rgbClr val="3A3D49"/>
                </a:solidFill>
              </a:defRPr>
            </a:lvl1pPr>
            <a:lvl2pPr marL="304792" indent="-152396">
              <a:spcBef>
                <a:spcPts val="400"/>
              </a:spcBef>
              <a:spcAft>
                <a:spcPts val="400"/>
              </a:spcAft>
              <a:buClr>
                <a:schemeClr val="bg1">
                  <a:lumMod val="75000"/>
                </a:schemeClr>
              </a:buClr>
              <a:tabLst/>
              <a:defRPr sz="1600">
                <a:solidFill>
                  <a:srgbClr val="3A3D49"/>
                </a:solidFill>
              </a:defRPr>
            </a:lvl2pPr>
            <a:lvl3pPr marL="457189" indent="-152396">
              <a:spcBef>
                <a:spcPts val="400"/>
              </a:spcBef>
              <a:spcAft>
                <a:spcPts val="400"/>
              </a:spcAft>
              <a:buClr>
                <a:schemeClr val="bg1">
                  <a:lumMod val="75000"/>
                </a:schemeClr>
              </a:buClr>
              <a:tabLst/>
              <a:defRPr sz="1600">
                <a:solidFill>
                  <a:srgbClr val="3A3D49"/>
                </a:solidFill>
              </a:defRPr>
            </a:lvl3pPr>
            <a:lvl4pPr marL="611702" indent="-154513">
              <a:spcBef>
                <a:spcPts val="400"/>
              </a:spcBef>
              <a:spcAft>
                <a:spcPts val="400"/>
              </a:spcAft>
              <a:buClr>
                <a:schemeClr val="bg1">
                  <a:lumMod val="75000"/>
                </a:schemeClr>
              </a:buClr>
              <a:tabLst/>
              <a:defRPr sz="1600">
                <a:solidFill>
                  <a:srgbClr val="3A3D49"/>
                </a:solidFill>
              </a:defRPr>
            </a:lvl4pPr>
            <a:lvl5pPr marL="764098" indent="-152396">
              <a:spcBef>
                <a:spcPts val="400"/>
              </a:spcBef>
              <a:spcAft>
                <a:spcPts val="400"/>
              </a:spcAft>
              <a:buClr>
                <a:schemeClr val="bg1">
                  <a:lumMod val="75000"/>
                </a:schemeClr>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54874961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Column">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875070"/>
            <a:ext cx="2592000" cy="5319253"/>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80169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Column Header">
    <p:spTree>
      <p:nvGrpSpPr>
        <p:cNvPr id="1" name="Shape 186"/>
        <p:cNvGrpSpPr/>
        <p:nvPr/>
      </p:nvGrpSpPr>
      <p:grpSpPr>
        <a:xfrm>
          <a:off x="0" y="0"/>
          <a:ext cx="0" cy="0"/>
          <a:chOff x="0" y="0"/>
          <a:chExt cx="0" cy="0"/>
        </a:xfrm>
      </p:grpSpPr>
      <p:sp>
        <p:nvSpPr>
          <p:cNvPr id="10" name="TextBox 9"/>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1" name="Rectangle 10"/>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4" name="Title 3"/>
          <p:cNvSpPr>
            <a:spLocks noGrp="1"/>
          </p:cNvSpPr>
          <p:nvPr>
            <p:ph type="title"/>
          </p:nvPr>
        </p:nvSpPr>
        <p:spPr/>
        <p:txBody>
          <a:bodyPr/>
          <a:lstStyle>
            <a:lvl1pPr>
              <a:defRPr cap="all" baseline="0"/>
            </a:lvl1pPr>
          </a:lstStyle>
          <a:p>
            <a:r>
              <a:rPr lang="en-US"/>
              <a:t>Click to edit Master title style</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3" hasCustomPrompt="1"/>
          </p:nvPr>
        </p:nvSpPr>
        <p:spPr>
          <a:xfrm>
            <a:off x="609599"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5"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3398781"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187963" y="1617341"/>
            <a:ext cx="2592000" cy="367167"/>
          </a:xfrm>
          <a:prstGeom prst="rect">
            <a:avLst/>
          </a:prstGeom>
        </p:spPr>
        <p:txBody>
          <a:bodyPr lIns="0" tIns="0" rIns="0" bIns="0"/>
          <a:lstStyle>
            <a:lvl1pPr marL="0" marR="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marL="0" marR="0" lvl="0" indent="0" algn="l" defTabSz="1219170" rtl="0" eaLnBrk="1" fontAlgn="auto" latinLnBrk="0" hangingPunct="1">
              <a:lnSpc>
                <a:spcPct val="110000"/>
              </a:lnSpc>
              <a:spcBef>
                <a:spcPts val="400"/>
              </a:spcBef>
              <a:spcAft>
                <a:spcPts val="400"/>
              </a:spcAft>
              <a:buClr>
                <a:schemeClr val="bg2"/>
              </a:buClr>
              <a:buSzTx/>
              <a:buFont typeface="Arial" panose="020B0604020202020204" pitchFamily="34" charset="0"/>
              <a:buNone/>
              <a:tabLst/>
              <a:defRPr/>
            </a:pPr>
            <a:r>
              <a:rPr lang="en-US"/>
              <a:t>Click to add Header</a:t>
            </a:r>
          </a:p>
        </p:txBody>
      </p:sp>
      <p:sp>
        <p:nvSpPr>
          <p:cNvPr id="18" name="Text Placeholder 2">
            <a:extLst>
              <a:ext uri="{FF2B5EF4-FFF2-40B4-BE49-F238E27FC236}">
                <a16:creationId xmlns:a16="http://schemas.microsoft.com/office/drawing/2014/main" id="{9D535178-0C9A-2F44-8057-64ED548EEC7C}"/>
              </a:ext>
            </a:extLst>
          </p:cNvPr>
          <p:cNvSpPr>
            <a:spLocks noGrp="1"/>
          </p:cNvSpPr>
          <p:nvPr>
            <p:ph type="body" sz="quarter" idx="26" hasCustomPrompt="1"/>
          </p:nvPr>
        </p:nvSpPr>
        <p:spPr>
          <a:xfrm>
            <a:off x="8977144" y="1617341"/>
            <a:ext cx="2592000" cy="367167"/>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9" name="Text Placeholder 10">
            <a:extLst>
              <a:ext uri="{FF2B5EF4-FFF2-40B4-BE49-F238E27FC236}">
                <a16:creationId xmlns:a16="http://schemas.microsoft.com/office/drawing/2014/main" id="{01BC477A-B5C7-C24B-BC59-4EEA5D0540D8}"/>
              </a:ext>
            </a:extLst>
          </p:cNvPr>
          <p:cNvSpPr>
            <a:spLocks noGrp="1"/>
          </p:cNvSpPr>
          <p:nvPr>
            <p:ph type="body" sz="quarter" idx="27"/>
          </p:nvPr>
        </p:nvSpPr>
        <p:spPr>
          <a:xfrm>
            <a:off x="609599"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01BC477A-B5C7-C24B-BC59-4EEA5D0540D8}"/>
              </a:ext>
            </a:extLst>
          </p:cNvPr>
          <p:cNvSpPr>
            <a:spLocks noGrp="1"/>
          </p:cNvSpPr>
          <p:nvPr>
            <p:ph type="body" sz="quarter" idx="28"/>
          </p:nvPr>
        </p:nvSpPr>
        <p:spPr>
          <a:xfrm>
            <a:off x="3398781"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01BC477A-B5C7-C24B-BC59-4EEA5D0540D8}"/>
              </a:ext>
            </a:extLst>
          </p:cNvPr>
          <p:cNvSpPr>
            <a:spLocks noGrp="1"/>
          </p:cNvSpPr>
          <p:nvPr>
            <p:ph type="body" sz="quarter" idx="29"/>
          </p:nvPr>
        </p:nvSpPr>
        <p:spPr>
          <a:xfrm>
            <a:off x="6187963"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01BC477A-B5C7-C24B-BC59-4EEA5D0540D8}"/>
              </a:ext>
            </a:extLst>
          </p:cNvPr>
          <p:cNvSpPr>
            <a:spLocks noGrp="1"/>
          </p:cNvSpPr>
          <p:nvPr>
            <p:ph type="body" sz="quarter" idx="30"/>
          </p:nvPr>
        </p:nvSpPr>
        <p:spPr>
          <a:xfrm>
            <a:off x="8977145" y="2032284"/>
            <a:ext cx="2592000" cy="4162039"/>
          </a:xfrm>
        </p:spPr>
        <p:txBody>
          <a:bodyPr rIns="182880">
            <a:noAutofit/>
          </a:bodyPr>
          <a:lstStyle>
            <a:lvl1pPr marL="152396" indent="-152396">
              <a:spcBef>
                <a:spcPts val="400"/>
              </a:spcBef>
              <a:spcAft>
                <a:spcPts val="400"/>
              </a:spcAft>
              <a:buClr>
                <a:schemeClr val="bg2"/>
              </a:buClr>
              <a:tabLst/>
              <a:defRPr sz="1600">
                <a:solidFill>
                  <a:srgbClr val="3A3D49"/>
                </a:solidFill>
              </a:defRPr>
            </a:lvl1pPr>
            <a:lvl2pPr marL="304792" indent="-152396">
              <a:spcBef>
                <a:spcPts val="400"/>
              </a:spcBef>
              <a:spcAft>
                <a:spcPts val="400"/>
              </a:spcAft>
              <a:buClr>
                <a:schemeClr val="bg2"/>
              </a:buClr>
              <a:tabLst/>
              <a:defRPr sz="1600">
                <a:solidFill>
                  <a:srgbClr val="3A3D49"/>
                </a:solidFill>
              </a:defRPr>
            </a:lvl2pPr>
            <a:lvl3pPr marL="457189" indent="-152396">
              <a:spcBef>
                <a:spcPts val="400"/>
              </a:spcBef>
              <a:spcAft>
                <a:spcPts val="400"/>
              </a:spcAft>
              <a:buClr>
                <a:schemeClr val="bg2"/>
              </a:buClr>
              <a:tabLst/>
              <a:defRPr sz="1600">
                <a:solidFill>
                  <a:srgbClr val="3A3D49"/>
                </a:solidFill>
              </a:defRPr>
            </a:lvl3pPr>
            <a:lvl4pPr marL="611702" indent="-154513">
              <a:spcBef>
                <a:spcPts val="400"/>
              </a:spcBef>
              <a:spcAft>
                <a:spcPts val="400"/>
              </a:spcAft>
              <a:buClr>
                <a:schemeClr val="bg2"/>
              </a:buClr>
              <a:tabLst/>
              <a:defRPr sz="1600">
                <a:solidFill>
                  <a:srgbClr val="3A3D49"/>
                </a:solidFill>
              </a:defRPr>
            </a:lvl4pPr>
            <a:lvl5pPr marL="764098" indent="-152396">
              <a:spcBef>
                <a:spcPts val="400"/>
              </a:spcBef>
              <a:spcAft>
                <a:spcPts val="400"/>
              </a:spcAft>
              <a:buClr>
                <a:schemeClr val="bg2"/>
              </a:buClr>
              <a:tabLst/>
              <a:defRPr sz="1600">
                <a:solidFill>
                  <a:srgbClr val="3A3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D535178-0C9A-2F44-8057-64ED548EEC7C}"/>
              </a:ext>
            </a:extLst>
          </p:cNvPr>
          <p:cNvSpPr>
            <a:spLocks noGrp="1"/>
          </p:cNvSpPr>
          <p:nvPr>
            <p:ph type="body" sz="quarter" idx="31"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4176282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100" b="0" i="0" cap="all" spc="200" baseline="0">
                <a:solidFill>
                  <a:schemeClr val="accent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dirty="0"/>
              <a:t>CLICK TO add TITLE</a:t>
            </a:r>
            <a:endParaRPr lang="en-IN" dirty="0"/>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hasCustomPrompt="1"/>
          </p:nvPr>
        </p:nvSpPr>
        <p:spPr>
          <a:xfrm>
            <a:off x="7026174" y="2686050"/>
            <a:ext cx="3762375" cy="2343150"/>
          </a:xfrm>
        </p:spPr>
        <p:txBody>
          <a:bodyPr>
            <a:noAutofit/>
          </a:bodyPr>
          <a:lstStyle>
            <a:lvl1pPr marL="0" indent="0">
              <a:lnSpc>
                <a:spcPct val="90000"/>
              </a:lnSpc>
              <a:spcAft>
                <a:spcPts val="0"/>
              </a:spcAft>
              <a:buNone/>
              <a:defRPr sz="4400">
                <a:solidFill>
                  <a:schemeClr val="tx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IN" dirty="0"/>
              <a:t>Click to Add Section Title</a:t>
            </a:r>
            <a:endParaRPr lang="en-US" dirty="0"/>
          </a:p>
        </p:txBody>
      </p:sp>
      <p:grpSp>
        <p:nvGrpSpPr>
          <p:cNvPr id="4" name="Group 3">
            <a:extLst>
              <a:ext uri="{FF2B5EF4-FFF2-40B4-BE49-F238E27FC236}">
                <a16:creationId xmlns:a16="http://schemas.microsoft.com/office/drawing/2014/main" id="{E5401AA7-C988-E24C-B380-852C86079C49}"/>
              </a:ext>
            </a:extLst>
          </p:cNvPr>
          <p:cNvGrpSpPr/>
          <p:nvPr userDrawn="1"/>
        </p:nvGrpSpPr>
        <p:grpSpPr>
          <a:xfrm>
            <a:off x="-2488436" y="951186"/>
            <a:ext cx="7970296" cy="4955628"/>
            <a:chOff x="-2477006" y="951186"/>
            <a:chExt cx="7970296" cy="4955628"/>
          </a:xfrm>
          <a:solidFill>
            <a:srgbClr val="F4F8FA"/>
          </a:solidFill>
        </p:grpSpPr>
        <p:sp>
          <p:nvSpPr>
            <p:cNvPr id="5" name="Parallelogram 4">
              <a:extLst>
                <a:ext uri="{FF2B5EF4-FFF2-40B4-BE49-F238E27FC236}">
                  <a16:creationId xmlns:a16="http://schemas.microsoft.com/office/drawing/2014/main" id="{5D59B5FE-21DC-C049-938A-4BFF6DF82416}"/>
                </a:ext>
              </a:extLst>
            </p:cNvPr>
            <p:cNvSpPr/>
            <p:nvPr/>
          </p:nvSpPr>
          <p:spPr>
            <a:xfrm>
              <a:off x="2389726" y="987972"/>
              <a:ext cx="3103564" cy="4918842"/>
            </a:xfrm>
            <a:prstGeom prst="parallelogram">
              <a:avLst>
                <a:gd name="adj" fmla="val 544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Block Arc 5">
              <a:extLst>
                <a:ext uri="{FF2B5EF4-FFF2-40B4-BE49-F238E27FC236}">
                  <a16:creationId xmlns:a16="http://schemas.microsoft.com/office/drawing/2014/main" id="{287BF6CC-F331-2F4E-8B02-09D778D9B716}"/>
                </a:ext>
              </a:extLst>
            </p:cNvPr>
            <p:cNvSpPr/>
            <p:nvPr/>
          </p:nvSpPr>
          <p:spPr>
            <a:xfrm rot="5400000">
              <a:off x="-2477006" y="951186"/>
              <a:ext cx="4955627" cy="4955627"/>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3605601626"/>
      </p:ext>
    </p:extLst>
  </p:cSld>
  <p:clrMapOvr>
    <a:masterClrMapping/>
  </p:clrMapOvr>
  <p:hf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 White">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7" name="TextBox 6"/>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4BEE6472-397A-A448-8540-27F47F341890}"/>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a:extLst>
              <a:ext uri="{FF2B5EF4-FFF2-40B4-BE49-F238E27FC236}">
                <a16:creationId xmlns:a16="http://schemas.microsoft.com/office/drawing/2014/main" id="{C41238F9-7EC7-3F42-A478-1BA0822C8062}"/>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8242149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609599" y="609599"/>
            <a:ext cx="7315200" cy="3657600"/>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0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add text</a:t>
            </a:r>
            <a:endParaRPr lang="en-IN"/>
          </a:p>
        </p:txBody>
      </p:sp>
      <p:sp>
        <p:nvSpPr>
          <p:cNvPr id="8" name="TextBox 7"/>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5" name="Rectangle 4"/>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6" name="TextBox 5">
            <a:extLst>
              <a:ext uri="{FF2B5EF4-FFF2-40B4-BE49-F238E27FC236}">
                <a16:creationId xmlns:a16="http://schemas.microsoft.com/office/drawing/2014/main" id="{7BCC9FB4-13CB-D54F-8144-4F4D9BC0319D}"/>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a:extLst>
              <a:ext uri="{FF2B5EF4-FFF2-40B4-BE49-F238E27FC236}">
                <a16:creationId xmlns:a16="http://schemas.microsoft.com/office/drawing/2014/main" id="{0F2F900C-80EC-A14A-A279-AE6A6325C06F}"/>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6610715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Layout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440156"/>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 Layout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479713"/>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Final">
    <p:bg>
      <p:bgPr>
        <a:solidFill>
          <a:schemeClr val="tx1"/>
        </a:solidFill>
        <a:effectLst/>
      </p:bgPr>
    </p:bg>
    <p:spTree>
      <p:nvGrpSpPr>
        <p:cNvPr id="1" name="Shape 1205"/>
        <p:cNvGrpSpPr/>
        <p:nvPr/>
      </p:nvGrpSpPr>
      <p:grpSpPr>
        <a:xfrm>
          <a:off x="0" y="0"/>
          <a:ext cx="0" cy="0"/>
          <a:chOff x="0" y="0"/>
          <a:chExt cx="0" cy="0"/>
        </a:xfrm>
      </p:grpSpPr>
      <p:sp>
        <p:nvSpPr>
          <p:cNvPr id="5" name="TextBox 4">
            <a:extLst>
              <a:ext uri="{FF2B5EF4-FFF2-40B4-BE49-F238E27FC236}">
                <a16:creationId xmlns:a16="http://schemas.microsoft.com/office/drawing/2014/main" id="{43710692-A337-4CDE-8EC2-CB98BE948257}"/>
              </a:ext>
            </a:extLst>
          </p:cNvPr>
          <p:cNvSpPr txBox="1"/>
          <p:nvPr/>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16" name="Text Placeholder 5">
            <a:extLst>
              <a:ext uri="{FF2B5EF4-FFF2-40B4-BE49-F238E27FC236}">
                <a16:creationId xmlns:a16="http://schemas.microsoft.com/office/drawing/2014/main" id="{E3F560D5-0FDF-4DD3-A898-6D44BD125439}"/>
              </a:ext>
            </a:extLst>
          </p:cNvPr>
          <p:cNvSpPr>
            <a:spLocks noGrp="1"/>
          </p:cNvSpPr>
          <p:nvPr>
            <p:ph type="body" sz="quarter" idx="14" hasCustomPrompt="1"/>
          </p:nvPr>
        </p:nvSpPr>
        <p:spPr>
          <a:xfrm>
            <a:off x="1333500" y="4173538"/>
            <a:ext cx="3825875" cy="228600"/>
          </a:xfrm>
        </p:spPr>
        <p:txBody>
          <a:bodyPr/>
          <a:lstStyle>
            <a:lvl1pPr marL="1800" indent="0">
              <a:buNone/>
              <a:defRPr sz="1200" b="1" baseline="0">
                <a:solidFill>
                  <a:schemeClr val="bg1"/>
                </a:solidFill>
              </a:defRPr>
            </a:lvl1pPr>
          </a:lstStyle>
          <a:p>
            <a:pPr lvl="0"/>
            <a:r>
              <a:rPr lang="en-US" err="1"/>
              <a:t>Firstname</a:t>
            </a:r>
            <a:r>
              <a:rPr lang="en-US"/>
              <a:t> </a:t>
            </a:r>
            <a:r>
              <a:rPr lang="en-US" err="1"/>
              <a:t>Lastname</a:t>
            </a:r>
            <a:endParaRPr lang="en-US"/>
          </a:p>
        </p:txBody>
      </p:sp>
      <p:sp>
        <p:nvSpPr>
          <p:cNvPr id="17" name="Shape 362">
            <a:extLst>
              <a:ext uri="{FF2B5EF4-FFF2-40B4-BE49-F238E27FC236}">
                <a16:creationId xmlns:a16="http://schemas.microsoft.com/office/drawing/2014/main" id="{5F6566D6-28E7-4358-AB27-620DF23791B5}"/>
              </a:ext>
            </a:extLst>
          </p:cNvPr>
          <p:cNvSpPr txBox="1">
            <a:spLocks noGrp="1"/>
          </p:cNvSpPr>
          <p:nvPr>
            <p:ph type="ctrTitle" hasCustomPrompt="1"/>
          </p:nvPr>
        </p:nvSpPr>
        <p:spPr>
          <a:xfrm>
            <a:off x="1333500" y="1070715"/>
            <a:ext cx="3825875" cy="1493837"/>
          </a:xfrm>
          <a:prstGeom prst="rect">
            <a:avLst/>
          </a:prstGeom>
        </p:spPr>
        <p:txBody>
          <a:bodyPr lIns="0" tIns="0" rIns="91440" bIns="0" anchor="t" anchorCtr="0">
            <a:noAutofit/>
          </a:bodyPr>
          <a:lstStyle>
            <a:lvl1pPr marR="0" lvl="0" algn="l" rtl="0">
              <a:lnSpc>
                <a:spcPct val="110000"/>
              </a:lnSpc>
              <a:spcBef>
                <a:spcPts val="400"/>
              </a:spcBef>
              <a:spcAft>
                <a:spcPts val="400"/>
              </a:spcAft>
              <a:buClr>
                <a:srgbClr val="073763"/>
              </a:buClr>
              <a:buSzPct val="100000"/>
              <a:buNone/>
              <a:defRPr sz="4000" b="0" i="0" u="none" strike="noStrike" cap="none" spc="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pPr algn="l">
              <a:lnSpc>
                <a:spcPct val="110000"/>
              </a:lnSpc>
              <a:spcBef>
                <a:spcPts val="400"/>
              </a:spcBef>
              <a:spcAft>
                <a:spcPts val="400"/>
              </a:spcAft>
            </a:pPr>
            <a:r>
              <a:rPr lang="en-US" sz="4000">
                <a:solidFill>
                  <a:schemeClr val="bg1"/>
                </a:solidFill>
              </a:rPr>
              <a:t>Click to add text</a:t>
            </a:r>
          </a:p>
        </p:txBody>
      </p:sp>
      <p:sp>
        <p:nvSpPr>
          <p:cNvPr id="18" name="Rectangle 17">
            <a:extLst>
              <a:ext uri="{FF2B5EF4-FFF2-40B4-BE49-F238E27FC236}">
                <a16:creationId xmlns:a16="http://schemas.microsoft.com/office/drawing/2014/main" id="{DE624C03-4320-4B63-8276-733727E827C9}"/>
              </a:ext>
            </a:extLst>
          </p:cNvPr>
          <p:cNvSpPr/>
          <p:nvPr/>
        </p:nvSpPr>
        <p:spPr>
          <a:xfrm>
            <a:off x="5682343" y="4173538"/>
            <a:ext cx="5500664" cy="1851854"/>
          </a:xfrm>
          <a:prstGeom prst="rect">
            <a:avLst/>
          </a:prstGeom>
        </p:spPr>
        <p:txBody>
          <a:bodyPr wrap="square" lIns="0" tIns="0" rIns="0" bIns="0">
            <a:noAutofit/>
          </a:bodyPr>
          <a:lstStyle/>
          <a:p>
            <a:pPr marL="8466" indent="0">
              <a:lnSpc>
                <a:spcPct val="120000"/>
              </a:lnSpc>
              <a:spcAft>
                <a:spcPts val="800"/>
              </a:spcAft>
              <a:buNone/>
            </a:pPr>
            <a:r>
              <a:rPr lang="en-IN" sz="900" b="1" dirty="0">
                <a:solidFill>
                  <a:srgbClr val="667686"/>
                </a:solidFill>
                <a:latin typeface="Arial" panose="020B0604020202020204" pitchFamily="34" charset="0"/>
                <a:cs typeface="Arial" panose="020B0604020202020204" pitchFamily="34" charset="0"/>
              </a:rPr>
              <a:t>Disclaimer:</a:t>
            </a:r>
            <a:r>
              <a:rPr lang="en-IN" sz="900" dirty="0">
                <a:solidFill>
                  <a:srgbClr val="667686"/>
                </a:solidFill>
                <a:latin typeface="Arial" panose="020B0604020202020204" pitchFamily="34" charset="0"/>
                <a:cs typeface="Arial" panose="020B0604020202020204" pitchFamily="34" charset="0"/>
              </a:rPr>
              <a:t> This document is for informational purposes only and is subject to change without notice. This document and its content herein are believed to be accurate as of its date of publication. However, Orion Systems Integrators, LLC and its affiliates (herein referred as Orion) makes no guarantee, representations or warranties with regard to the enclosed information and specifically disclaims the implied warranties of fitness for a particular purpose and merchantability. As each user of Orion services is likely to be unique in their requirements in the use of such software solutions and their business processes, users of this document are always advised to discuss the content of this document with their Orion representatives. </a:t>
            </a:r>
          </a:p>
          <a:p>
            <a:pPr marL="8466" indent="0">
              <a:lnSpc>
                <a:spcPct val="120000"/>
              </a:lnSpc>
              <a:spcAft>
                <a:spcPts val="800"/>
              </a:spcAft>
              <a:buNone/>
            </a:pPr>
            <a:r>
              <a:rPr lang="en-IN" sz="900" dirty="0">
                <a:solidFill>
                  <a:srgbClr val="667686"/>
                </a:solidFill>
                <a:latin typeface="Arial" panose="020B0604020202020204" pitchFamily="34" charset="0"/>
                <a:cs typeface="Arial" panose="020B0604020202020204" pitchFamily="34" charset="0"/>
              </a:rPr>
              <a:t>Orion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and Orion Innovation</a:t>
            </a:r>
            <a:r>
              <a:rPr lang="en-IN" sz="900" baseline="30000" dirty="0">
                <a:solidFill>
                  <a:srgbClr val="667686"/>
                </a:solidFill>
                <a:latin typeface="Arial" panose="020B0604020202020204" pitchFamily="34" charset="0"/>
                <a:cs typeface="Arial" panose="020B0604020202020204" pitchFamily="34" charset="0"/>
              </a:rPr>
              <a:t>SM</a:t>
            </a:r>
            <a:r>
              <a:rPr lang="en-IN" sz="900" dirty="0">
                <a:solidFill>
                  <a:srgbClr val="667686"/>
                </a:solidFill>
                <a:latin typeface="Arial" panose="020B0604020202020204" pitchFamily="34" charset="0"/>
                <a:cs typeface="Arial" panose="020B0604020202020204" pitchFamily="34" charset="0"/>
              </a:rPr>
              <a:t> are service marks of Orion Systems Integrators, LLC. </a:t>
            </a:r>
            <a:br>
              <a:rPr lang="en-IN" sz="900" dirty="0">
                <a:solidFill>
                  <a:srgbClr val="667686"/>
                </a:solidFill>
                <a:latin typeface="Arial" panose="020B0604020202020204" pitchFamily="34" charset="0"/>
                <a:cs typeface="Arial" panose="020B0604020202020204" pitchFamily="34" charset="0"/>
              </a:rPr>
            </a:br>
            <a:r>
              <a:rPr lang="en-IN" sz="900" dirty="0">
                <a:solidFill>
                  <a:srgbClr val="667686"/>
                </a:solidFill>
                <a:latin typeface="Arial" panose="020B0604020202020204" pitchFamily="34" charset="0"/>
                <a:cs typeface="Arial" panose="020B0604020202020204" pitchFamily="34" charset="0"/>
              </a:rPr>
              <a:t>All other trademarks acknowledged. </a:t>
            </a:r>
          </a:p>
          <a:p>
            <a:pPr marL="8466" indent="0">
              <a:lnSpc>
                <a:spcPct val="120000"/>
              </a:lnSpc>
              <a:spcAft>
                <a:spcPts val="800"/>
              </a:spcAft>
              <a:buNone/>
            </a:pPr>
            <a:r>
              <a:rPr lang="en-US" sz="900" dirty="0">
                <a:solidFill>
                  <a:srgbClr val="667686"/>
                </a:solidFill>
                <a:latin typeface="Arial" panose="020B0604020202020204" pitchFamily="34" charset="0"/>
                <a:cs typeface="Arial" panose="020B0604020202020204" pitchFamily="34" charset="0"/>
              </a:rPr>
              <a:t>Copyright © 2020 Orion Systems Integrators, LLC.</a:t>
            </a:r>
          </a:p>
        </p:txBody>
      </p:sp>
      <p:pic>
        <p:nvPicPr>
          <p:cNvPr id="20" name="Picture 19">
            <a:extLst>
              <a:ext uri="{FF2B5EF4-FFF2-40B4-BE49-F238E27FC236}">
                <a16:creationId xmlns:a16="http://schemas.microsoft.com/office/drawing/2014/main" id="{73E40031-11D0-43D2-9FA4-4700A610847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black">
          <a:xfrm>
            <a:off x="5682343" y="1200150"/>
            <a:ext cx="1881542" cy="408398"/>
          </a:xfrm>
          <a:prstGeom prst="rect">
            <a:avLst/>
          </a:prstGeom>
          <a:noFill/>
        </p:spPr>
      </p:pic>
      <p:cxnSp>
        <p:nvCxnSpPr>
          <p:cNvPr id="21" name="Straight Connector 20">
            <a:extLst>
              <a:ext uri="{FF2B5EF4-FFF2-40B4-BE49-F238E27FC236}">
                <a16:creationId xmlns:a16="http://schemas.microsoft.com/office/drawing/2014/main" id="{5C480049-24BA-4EC8-A200-CDE0581285B4}"/>
              </a:ext>
            </a:extLst>
          </p:cNvPr>
          <p:cNvCxnSpPr>
            <a:cxnSpLocks/>
          </p:cNvCxnSpPr>
          <p:nvPr/>
        </p:nvCxnSpPr>
        <p:spPr>
          <a:xfrm>
            <a:off x="1322070" y="3796348"/>
            <a:ext cx="14688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hape 1047">
            <a:extLst>
              <a:ext uri="{FF2B5EF4-FFF2-40B4-BE49-F238E27FC236}">
                <a16:creationId xmlns:a16="http://schemas.microsoft.com/office/drawing/2014/main" id="{E4D1966A-BB78-4F5C-94B1-44D428EB217C}"/>
              </a:ext>
            </a:extLst>
          </p:cNvPr>
          <p:cNvSpPr txBox="1">
            <a:spLocks noGrp="1"/>
          </p:cNvSpPr>
          <p:nvPr>
            <p:ph type="body" idx="11" hasCustomPrompt="1"/>
          </p:nvPr>
        </p:nvSpPr>
        <p:spPr>
          <a:xfrm>
            <a:off x="1333500" y="4431082"/>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Title</a:t>
            </a:r>
          </a:p>
        </p:txBody>
      </p:sp>
      <p:sp>
        <p:nvSpPr>
          <p:cNvPr id="23" name="Shape 1047">
            <a:extLst>
              <a:ext uri="{FF2B5EF4-FFF2-40B4-BE49-F238E27FC236}">
                <a16:creationId xmlns:a16="http://schemas.microsoft.com/office/drawing/2014/main" id="{0E890349-D0CF-4DDE-B994-7F13CFAD5DFC}"/>
              </a:ext>
            </a:extLst>
          </p:cNvPr>
          <p:cNvSpPr txBox="1">
            <a:spLocks noGrp="1"/>
          </p:cNvSpPr>
          <p:nvPr>
            <p:ph type="body" idx="12" hasCustomPrompt="1"/>
          </p:nvPr>
        </p:nvSpPr>
        <p:spPr>
          <a:xfrm>
            <a:off x="1333500" y="4686198"/>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email@orioninc.com</a:t>
            </a:r>
          </a:p>
        </p:txBody>
      </p:sp>
      <p:sp>
        <p:nvSpPr>
          <p:cNvPr id="24" name="Shape 1047">
            <a:extLst>
              <a:ext uri="{FF2B5EF4-FFF2-40B4-BE49-F238E27FC236}">
                <a16:creationId xmlns:a16="http://schemas.microsoft.com/office/drawing/2014/main" id="{282AA453-A754-44B4-A30C-6D7F141886F1}"/>
              </a:ext>
            </a:extLst>
          </p:cNvPr>
          <p:cNvSpPr txBox="1">
            <a:spLocks noGrp="1"/>
          </p:cNvSpPr>
          <p:nvPr>
            <p:ph type="body" idx="13" hasCustomPrompt="1"/>
          </p:nvPr>
        </p:nvSpPr>
        <p:spPr>
          <a:xfrm>
            <a:off x="1333500" y="4941314"/>
            <a:ext cx="3825875" cy="228600"/>
          </a:xfrm>
          <a:prstGeom prst="rect">
            <a:avLst/>
          </a:prstGeom>
        </p:spPr>
        <p:txBody>
          <a:bodyPr lIns="0" tIns="0" rIns="0" bIns="0" anchor="t" anchorCtr="0">
            <a:noAutofit/>
          </a:bodyPr>
          <a:lstStyle>
            <a:lvl1pPr marL="0" marR="0" lvl="0" indent="0" algn="l" defTabSz="1219170" rtl="0" eaLnBrk="1" fontAlgn="auto" latinLnBrk="0" hangingPunct="1">
              <a:lnSpc>
                <a:spcPct val="110000"/>
              </a:lnSpc>
              <a:spcBef>
                <a:spcPts val="200"/>
              </a:spcBef>
              <a:spcAft>
                <a:spcPts val="200"/>
              </a:spcAft>
              <a:buClr>
                <a:schemeClr val="bg1">
                  <a:lumMod val="65000"/>
                </a:schemeClr>
              </a:buClr>
              <a:buSzTx/>
              <a:buFont typeface="Arial" panose="020B0604020202020204" pitchFamily="34" charset="0"/>
              <a:buNone/>
              <a:tabLst/>
              <a:defRPr sz="1200" b="0" i="0" u="none" strike="noStrike" cap="none" baseline="0" dirty="0">
                <a:solidFill>
                  <a:schemeClr val="bg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b="1"/>
              <a:t>123.456.7890</a:t>
            </a:r>
          </a:p>
        </p:txBody>
      </p:sp>
      <p:sp>
        <p:nvSpPr>
          <p:cNvPr id="25" name="TextBox 24">
            <a:extLst>
              <a:ext uri="{FF2B5EF4-FFF2-40B4-BE49-F238E27FC236}">
                <a16:creationId xmlns:a16="http://schemas.microsoft.com/office/drawing/2014/main" id="{0C83B729-C259-437A-8677-3F9B5C74A120}"/>
              </a:ext>
            </a:extLst>
          </p:cNvPr>
          <p:cNvSpPr txBox="1"/>
          <p:nvPr/>
        </p:nvSpPr>
        <p:spPr>
          <a:xfrm>
            <a:off x="1333500" y="5547360"/>
            <a:ext cx="3825875" cy="203133"/>
          </a:xfrm>
          <a:prstGeom prst="rect">
            <a:avLst/>
          </a:prstGeom>
          <a:noFill/>
          <a:ln>
            <a:noFill/>
          </a:ln>
        </p:spPr>
        <p:txBody>
          <a:bodyPr wrap="square" lIns="0" tIns="0" rIns="0" bIns="0" rtlCol="0">
            <a:spAutoFit/>
          </a:bodyPr>
          <a:lstStyle/>
          <a:p>
            <a:pPr algn="l">
              <a:lnSpc>
                <a:spcPct val="110000"/>
              </a:lnSpc>
              <a:spcBef>
                <a:spcPts val="400"/>
              </a:spcBef>
              <a:spcAft>
                <a:spcPts val="400"/>
              </a:spcAft>
            </a:pPr>
            <a:r>
              <a:rPr lang="en-IN" sz="1200" dirty="0">
                <a:solidFill>
                  <a:schemeClr val="bg1"/>
                </a:solidFill>
              </a:rPr>
              <a:t>orioninc.com</a:t>
            </a:r>
            <a:endParaRPr lang="en-US" sz="1200" dirty="0">
              <a:solidFill>
                <a:schemeClr val="bg1"/>
              </a:solidFill>
            </a:endParaRPr>
          </a:p>
        </p:txBody>
      </p:sp>
    </p:spTree>
    <p:extLst>
      <p:ext uri="{BB962C8B-B14F-4D97-AF65-F5344CB8AC3E}">
        <p14:creationId xmlns:p14="http://schemas.microsoft.com/office/powerpoint/2010/main" val="439588591"/>
      </p:ext>
    </p:extLst>
  </p:cSld>
  <p:clrMapOvr>
    <a:masterClrMapping/>
  </p:clrMapOvr>
  <p:hf sldNum="0" hdr="0" dt="0"/>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s/Agenda">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1324708" y="1022332"/>
            <a:ext cx="3625362" cy="2401906"/>
          </a:xfrm>
          <a:prstGeom prst="rect">
            <a:avLst/>
          </a:prstGeom>
        </p:spPr>
        <p:txBody>
          <a:bodyPr lIns="0" tIns="0" rIns="91440" bIns="0" anchor="t" anchorCtr="0">
            <a:noAutofit/>
          </a:bodyPr>
          <a:lstStyle>
            <a:lvl1pPr marR="0" lvl="0" algn="l" rtl="0">
              <a:lnSpc>
                <a:spcPct val="90000"/>
              </a:lnSpc>
              <a:spcBef>
                <a:spcPts val="0"/>
              </a:spcBef>
              <a:spcAft>
                <a:spcPts val="0"/>
              </a:spcAft>
              <a:buClr>
                <a:srgbClr val="073763"/>
              </a:buClr>
              <a:buSzPct val="100000"/>
              <a:buNone/>
              <a:defRPr sz="3733" b="0" i="0" u="none" strike="noStrike" cap="none" spc="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181" name="Shape 1047"/>
          <p:cNvSpPr txBox="1">
            <a:spLocks noGrp="1"/>
          </p:cNvSpPr>
          <p:nvPr>
            <p:ph type="body" idx="10"/>
          </p:nvPr>
        </p:nvSpPr>
        <p:spPr>
          <a:xfrm>
            <a:off x="5159375" y="1946276"/>
            <a:ext cx="5638800" cy="3901440"/>
          </a:xfrm>
          <a:prstGeom prst="rect">
            <a:avLst/>
          </a:prstGeom>
        </p:spPr>
        <p:txBody>
          <a:bodyPr lIns="0" tIns="0" rIns="0" bIns="0" anchor="t" anchorCtr="0">
            <a:noAutofit/>
          </a:bodyPr>
          <a:lstStyle>
            <a:lvl1pPr marL="349250" lvl="0" indent="-349250">
              <a:lnSpc>
                <a:spcPct val="110000"/>
              </a:lnSpc>
              <a:spcBef>
                <a:spcPts val="0"/>
              </a:spcBef>
              <a:spcAft>
                <a:spcPts val="1600"/>
              </a:spcAft>
              <a:buClr>
                <a:srgbClr val="28C3F3"/>
              </a:buClr>
              <a:buFont typeface="+mj-lt"/>
              <a:buAutoNum type="arabicPeriod"/>
              <a:tabLst/>
              <a:defRPr sz="2667" b="0" i="0" u="none" strike="noStrike" cap="none"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marL="742931" lvl="1" indent="-380990">
              <a:spcBef>
                <a:spcPts val="400"/>
              </a:spcBef>
              <a:buClr>
                <a:srgbClr val="6FA8DC"/>
              </a:buClr>
              <a:buFont typeface="Arial" panose="020B0604020202020204" pitchFamily="34" charset="0"/>
              <a:buChar char="•"/>
              <a:defRPr lang="en-IN" sz="1867" b="0" i="0" u="none" strike="noStrike" cap="none" dirty="0" smtClean="0">
                <a:solidFill>
                  <a:schemeClr val="tx1">
                    <a:lumMod val="75000"/>
                    <a:lumOff val="25000"/>
                  </a:schemeClr>
                </a:solidFill>
                <a:latin typeface="Segoe UI" panose="020B0502040204020203" pitchFamily="34" charset="0"/>
                <a:ea typeface="Arial"/>
                <a:cs typeface="Segoe UI" panose="020B0502040204020203" pitchFamily="34" charset="0"/>
                <a:sym typeface="Arial"/>
              </a:defRPr>
            </a:lvl2pPr>
            <a:lvl3pPr marL="950360" lvl="2" indent="-380990">
              <a:spcBef>
                <a:spcPts val="400"/>
              </a:spcBef>
              <a:buClr>
                <a:srgbClr val="6FA8DC"/>
              </a:buClr>
              <a:buFont typeface="Courier New" panose="02070309020205020404" pitchFamily="49" charset="0"/>
              <a:buChar char="o"/>
              <a:defRPr sz="1600">
                <a:latin typeface="Segoe UI" panose="020B0502040204020203" pitchFamily="34" charset="0"/>
                <a:cs typeface="Segoe UI" panose="020B0502040204020203" pitchFamily="34" charset="0"/>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9" name="Rectangle 8"/>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Tree>
    <p:extLst>
      <p:ext uri="{BB962C8B-B14F-4D97-AF65-F5344CB8AC3E}">
        <p14:creationId xmlns:p14="http://schemas.microsoft.com/office/powerpoint/2010/main" val="2213884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2_Text Narrow - Right">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12648" y="457200"/>
            <a:ext cx="10972800" cy="457200"/>
          </a:xfrm>
          <a:prstGeom prst="rect">
            <a:avLst/>
          </a:prstGeom>
        </p:spPr>
        <p:txBody>
          <a:bodyPr lIns="0" tIns="0" rIns="0" bIns="0" anchor="t" anchorCtr="0">
            <a:noAutofit/>
          </a:bodyPr>
          <a:lstStyle>
            <a:lvl1pPr marR="0" lvl="0" algn="l" rtl="0">
              <a:lnSpc>
                <a:spcPct val="110000"/>
              </a:lnSpc>
              <a:spcBef>
                <a:spcPts val="0"/>
              </a:spcBef>
              <a:spcAft>
                <a:spcPts val="800"/>
              </a:spcAft>
              <a:buClr>
                <a:srgbClr val="073763"/>
              </a:buClr>
              <a:buSzPct val="100000"/>
              <a:buNone/>
              <a:defRPr sz="1200" b="0" i="0" u="none" strike="noStrike" cap="none" spc="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Autofit/>
          </a:bodyPr>
          <a:lstStyle>
            <a:lvl1pPr marL="152396" indent="-152396">
              <a:tabLst/>
              <a:defRPr sz="1867">
                <a:solidFill>
                  <a:schemeClr val="tx2"/>
                </a:solidFill>
              </a:defRPr>
            </a:lvl1pPr>
            <a:lvl2pPr marL="304792" indent="-152396">
              <a:tabLst/>
              <a:defRPr sz="1867"/>
            </a:lvl2pPr>
            <a:lvl3pPr marL="457189" indent="-152396">
              <a:tabLst/>
              <a:defRPr sz="1867"/>
            </a:lvl3pPr>
            <a:lvl4pPr marL="611702" indent="-154513">
              <a:tabLst/>
              <a:defRPr sz="1867"/>
            </a:lvl4pPr>
            <a:lvl5pPr marL="764098" indent="-152396">
              <a:tabLst/>
              <a:defRPr sz="1867"/>
            </a:lvl5pPr>
          </a:lstStyle>
          <a:p>
            <a:pPr lvl="0"/>
            <a:r>
              <a:rPr lang="en-US"/>
              <a:t>Click to edit Master text styles</a:t>
            </a:r>
          </a:p>
        </p:txBody>
      </p:sp>
      <p:sp>
        <p:nvSpPr>
          <p:cNvPr id="2" name="Footer Placeholder 1">
            <a:extLst>
              <a:ext uri="{FF2B5EF4-FFF2-40B4-BE49-F238E27FC236}">
                <a16:creationId xmlns:a16="http://schemas.microsoft.com/office/drawing/2014/main" id="{34C129C0-E527-C242-BCBD-F8027A93F33D}"/>
              </a:ext>
            </a:extLst>
          </p:cNvPr>
          <p:cNvSpPr>
            <a:spLocks noGrp="1"/>
          </p:cNvSpPr>
          <p:nvPr>
            <p:ph type="ftr" sz="quarter" idx="24"/>
          </p:nvPr>
        </p:nvSpPr>
        <p:spPr/>
        <p:txBody>
          <a:bodyPr>
            <a:noAutofit/>
          </a:bodyPr>
          <a:lstStyle/>
          <a:p>
            <a:r>
              <a:rPr lang="en-US" dirty="0"/>
              <a:t>Proprietary and Confidential</a:t>
            </a:r>
          </a:p>
        </p:txBody>
      </p:sp>
      <p:sp>
        <p:nvSpPr>
          <p:cNvPr id="3" name="Slide Number Placeholder 2">
            <a:extLst>
              <a:ext uri="{FF2B5EF4-FFF2-40B4-BE49-F238E27FC236}">
                <a16:creationId xmlns:a16="http://schemas.microsoft.com/office/drawing/2014/main" id="{94B468D7-E4D8-E24E-BEA8-B750CCE7D627}"/>
              </a:ext>
            </a:extLst>
          </p:cNvPr>
          <p:cNvSpPr>
            <a:spLocks noGrp="1"/>
          </p:cNvSpPr>
          <p:nvPr>
            <p:ph type="sldNum" sz="quarter" idx="25"/>
          </p:nvPr>
        </p:nvSpPr>
        <p:spPr/>
        <p:txBody>
          <a:bodyPr>
            <a:noAutofit/>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177432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range - Text 1 Column Righ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0" y="487680"/>
            <a:ext cx="10972800" cy="609600"/>
          </a:xfrm>
          <a:prstGeom prst="rect">
            <a:avLst/>
          </a:prstGeom>
        </p:spPr>
        <p:txBody>
          <a:bodyPr lIns="0" tIns="0" rIns="0" bIns="0" anchor="t" anchorCtr="0"/>
          <a:lstStyle>
            <a:lvl1pPr marR="0" lvl="0" algn="l" rtl="0">
              <a:lnSpc>
                <a:spcPct val="110000"/>
              </a:lnSpc>
              <a:spcBef>
                <a:spcPts val="0"/>
              </a:spcBef>
              <a:spcAft>
                <a:spcPts val="80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7243710A-47FE-6F4B-B3AE-404D8398EB86}"/>
              </a:ext>
            </a:extLst>
          </p:cNvPr>
          <p:cNvSpPr>
            <a:spLocks noGrp="1"/>
          </p:cNvSpPr>
          <p:nvPr>
            <p:ph type="ftr" sz="quarter" idx="11"/>
          </p:nvPr>
        </p:nvSpPr>
        <p:spPr/>
        <p:txBody>
          <a:bodyPr/>
          <a:lstStyle/>
          <a:p>
            <a:r>
              <a:rPr lang="en-IN" dirty="0">
                <a:solidFill>
                  <a:schemeClr val="bg1">
                    <a:lumMod val="65000"/>
                  </a:scheme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59DDF245-45E0-BB46-B90D-34BC7D28797B}"/>
              </a:ext>
            </a:extLst>
          </p:cNvPr>
          <p:cNvSpPr>
            <a:spLocks noGrp="1"/>
          </p:cNvSpPr>
          <p:nvPr>
            <p:ph type="sldNum" sz="quarter" idx="12"/>
          </p:nvPr>
        </p:nvSpPr>
        <p:spPr/>
        <p:txBody>
          <a:bodyPr/>
          <a:lstStyle/>
          <a:p>
            <a:fld id="{F4F498AA-9F45-434A-9071-A59C3F5BAA13}" type="slidenum">
              <a:rPr lang="en-IN" smtClean="0">
                <a:solidFill>
                  <a:schemeClr val="bg1">
                    <a:lumMod val="65000"/>
                  </a:schemeClr>
                </a:solidFill>
                <a:latin typeface="Segoe UI" panose="020B0502040204020203" pitchFamily="34" charset="0"/>
                <a:cs typeface="Segoe UI" panose="020B0502040204020203" pitchFamily="34" charset="0"/>
              </a:rPr>
              <a:pPr/>
              <a:t>‹#›</a:t>
            </a:fld>
            <a:endParaRPr lang="en-IN" dirty="0">
              <a:solidFill>
                <a:schemeClr val="bg1">
                  <a:lumMod val="65000"/>
                </a:schemeClr>
              </a:solidFill>
              <a:latin typeface="Segoe UI" panose="020B0502040204020203" pitchFamily="34" charset="0"/>
              <a:cs typeface="Segoe UI" panose="020B0502040204020203" pitchFamily="34" charset="0"/>
            </a:endParaRPr>
          </a:p>
        </p:txBody>
      </p:sp>
      <p:sp>
        <p:nvSpPr>
          <p:cNvPr id="9" name="Text Placeholder 10">
            <a:extLst>
              <a:ext uri="{FF2B5EF4-FFF2-40B4-BE49-F238E27FC236}">
                <a16:creationId xmlns:a16="http://schemas.microsoft.com/office/drawing/2014/main" id="{423C900A-B2B3-4245-8650-AB97643C2F7F}"/>
              </a:ext>
            </a:extLst>
          </p:cNvPr>
          <p:cNvSpPr>
            <a:spLocks noGrp="1"/>
          </p:cNvSpPr>
          <p:nvPr>
            <p:ph type="body" sz="quarter" idx="23"/>
          </p:nvPr>
        </p:nvSpPr>
        <p:spPr>
          <a:xfrm>
            <a:off x="8514026" y="1341120"/>
            <a:ext cx="3048001" cy="4876800"/>
          </a:xfrm>
        </p:spPr>
        <p:txBody>
          <a:bodyPr>
            <a:normAutofit/>
          </a:bodyPr>
          <a:lstStyle>
            <a:lvl1pPr marL="237061" indent="-237061">
              <a:tabLst/>
              <a:defRPr sz="1867"/>
            </a:lvl1pPr>
            <a:lvl2pPr marL="846646" indent="-237061">
              <a:tabLst/>
              <a:defRPr sz="1867"/>
            </a:lvl2pPr>
            <a:lvl3pPr marL="1456230" indent="-237061">
              <a:tabLst/>
              <a:defRPr sz="1867"/>
            </a:lvl3pPr>
            <a:lvl4pPr marL="2065815" indent="-237061">
              <a:tabLst/>
              <a:defRPr sz="1867"/>
            </a:lvl4pPr>
            <a:lvl5pPr marL="2675400" indent="-237061">
              <a:tabLst/>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8990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Orange - Text">
    <p:spTree>
      <p:nvGrpSpPr>
        <p:cNvPr id="1" name="Shape 186"/>
        <p:cNvGrpSpPr/>
        <p:nvPr/>
      </p:nvGrpSpPr>
      <p:grpSpPr>
        <a:xfrm>
          <a:off x="0" y="0"/>
          <a:ext cx="0" cy="0"/>
          <a:chOff x="0" y="0"/>
          <a:chExt cx="0" cy="0"/>
        </a:xfrm>
      </p:grpSpPr>
      <p:sp>
        <p:nvSpPr>
          <p:cNvPr id="362" name="Shape 362"/>
          <p:cNvSpPr txBox="1">
            <a:spLocks noGrp="1"/>
          </p:cNvSpPr>
          <p:nvPr>
            <p:ph type="ctrTitle"/>
          </p:nvPr>
        </p:nvSpPr>
        <p:spPr>
          <a:xfrm>
            <a:off x="609601" y="487680"/>
            <a:ext cx="10972800" cy="609600"/>
          </a:xfrm>
          <a:prstGeom prst="rect">
            <a:avLst/>
          </a:prstGeom>
        </p:spPr>
        <p:txBody>
          <a:bodyPr lIns="0" tIns="0" rIns="0" bIns="0" anchor="t" anchorCtr="0"/>
          <a:lstStyle>
            <a:lvl1pPr marR="0" lvl="0" algn="l" rtl="0">
              <a:lnSpc>
                <a:spcPct val="100000"/>
              </a:lnSpc>
              <a:spcBef>
                <a:spcPts val="0"/>
              </a:spcBef>
              <a:spcAft>
                <a:spcPts val="0"/>
              </a:spcAft>
              <a:buClr>
                <a:srgbClr val="073763"/>
              </a:buClr>
              <a:buSzPct val="100000"/>
              <a:buNone/>
              <a:defRPr sz="2400" b="0" i="0" u="none" strike="noStrike" cap="none" dirty="0">
                <a:solidFill>
                  <a:srgbClr val="FC4C02"/>
                </a:solidFill>
                <a:latin typeface="Segoe UI Semilight" panose="020B0402040204020203" pitchFamily="34" charset="0"/>
                <a:ea typeface="Segoe UI Semilight" panose="020B0402040204020203" pitchFamily="34" charset="0"/>
                <a:cs typeface="Segoe UI" panose="020B0502040204020203"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2" name="Footer Placeholder 1">
            <a:extLst>
              <a:ext uri="{FF2B5EF4-FFF2-40B4-BE49-F238E27FC236}">
                <a16:creationId xmlns:a16="http://schemas.microsoft.com/office/drawing/2014/main" id="{988C73BD-8AE4-9740-B919-FEAD045359F9}"/>
              </a:ext>
            </a:extLst>
          </p:cNvPr>
          <p:cNvSpPr>
            <a:spLocks noGrp="1"/>
          </p:cNvSpPr>
          <p:nvPr>
            <p:ph type="ftr" sz="quarter" idx="11"/>
          </p:nvPr>
        </p:nvSpPr>
        <p:spPr/>
        <p:txBody>
          <a:bodyPr/>
          <a:lstStyle/>
          <a:p>
            <a:r>
              <a:rPr lang="en-IN" dirty="0">
                <a:solidFill>
                  <a:prstClr val="white">
                    <a:lumMod val="65000"/>
                  </a:prstClr>
                </a:solidFill>
                <a:latin typeface="Segoe UI" panose="020B0502040204020203" pitchFamily="34" charset="0"/>
                <a:cs typeface="Segoe UI" panose="020B0502040204020203" pitchFamily="34" charset="0"/>
              </a:rPr>
              <a:t>Proprietary &amp; Confidential</a:t>
            </a:r>
          </a:p>
        </p:txBody>
      </p:sp>
      <p:sp>
        <p:nvSpPr>
          <p:cNvPr id="3" name="Slide Number Placeholder 2">
            <a:extLst>
              <a:ext uri="{FF2B5EF4-FFF2-40B4-BE49-F238E27FC236}">
                <a16:creationId xmlns:a16="http://schemas.microsoft.com/office/drawing/2014/main" id="{9EDF6113-B0E9-DE45-B388-39B64D121485}"/>
              </a:ext>
            </a:extLst>
          </p:cNvPr>
          <p:cNvSpPr>
            <a:spLocks noGrp="1"/>
          </p:cNvSpPr>
          <p:nvPr>
            <p:ph type="sldNum" sz="quarter" idx="12"/>
          </p:nvPr>
        </p:nvSpPr>
        <p:spPr/>
        <p:txBody>
          <a:bodyPr/>
          <a:lstStyle/>
          <a:p>
            <a:fld id="{F4F498AA-9F45-434A-9071-A59C3F5BAA13}" type="slidenum">
              <a:rPr lang="en-IN" smtClean="0">
                <a:solidFill>
                  <a:prstClr val="white">
                    <a:lumMod val="65000"/>
                  </a:prstClr>
                </a:solidFill>
                <a:latin typeface="Segoe UI" panose="020B0502040204020203" pitchFamily="34" charset="0"/>
                <a:cs typeface="Segoe UI" panose="020B0502040204020203" pitchFamily="34" charset="0"/>
              </a:rPr>
              <a:pPr/>
              <a:t>‹#›</a:t>
            </a:fld>
            <a:endParaRPr lang="en-IN" dirty="0">
              <a:solidFill>
                <a:prstClr val="white">
                  <a:lumMod val="65000"/>
                </a:prstClr>
              </a:solidFill>
              <a:latin typeface="Segoe UI" panose="020B0502040204020203" pitchFamily="34" charset="0"/>
              <a:cs typeface="Segoe UI" panose="020B0502040204020203" pitchFamily="34" charset="0"/>
            </a:endParaRPr>
          </a:p>
        </p:txBody>
      </p:sp>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219200"/>
            <a:ext cx="10972800" cy="4876800"/>
          </a:xfrm>
        </p:spPr>
        <p:txBody>
          <a:bodyPr/>
          <a:lstStyle>
            <a:lvl1pPr marL="232822" indent="-224356">
              <a:buClr>
                <a:schemeClr val="bg1">
                  <a:lumMod val="75000"/>
                </a:schemeClr>
              </a:buClr>
              <a:tabLst/>
              <a:defRPr b="0" i="0">
                <a:latin typeface="Segoe UI Semilight" panose="020B0402040204020203" pitchFamily="34" charset="0"/>
                <a:cs typeface="Segoe UI Semilight" panose="020B0402040204020203" pitchFamily="34" charset="0"/>
              </a:defRPr>
            </a:lvl1pPr>
            <a:lvl2pPr>
              <a:buClr>
                <a:schemeClr val="bg1">
                  <a:lumMod val="75000"/>
                </a:schemeClr>
              </a:buClr>
              <a:defRPr b="0" i="0">
                <a:latin typeface="Segoe UI Semilight" panose="020B0402040204020203" pitchFamily="34" charset="0"/>
                <a:cs typeface="Segoe UI Semilight" panose="020B0402040204020203" pitchFamily="34" charset="0"/>
              </a:defRPr>
            </a:lvl2pPr>
            <a:lvl3pPr>
              <a:buClr>
                <a:schemeClr val="bg1">
                  <a:lumMod val="75000"/>
                </a:schemeClr>
              </a:buClr>
              <a:defRPr b="0" i="0">
                <a:latin typeface="Segoe UI Semilight" panose="020B0402040204020203" pitchFamily="34" charset="0"/>
                <a:cs typeface="Segoe UI Semilight" panose="020B0402040204020203" pitchFamily="34" charset="0"/>
              </a:defRPr>
            </a:lvl3pPr>
            <a:lvl4pPr>
              <a:buClr>
                <a:schemeClr val="bg1">
                  <a:lumMod val="75000"/>
                </a:schemeClr>
              </a:buClr>
              <a:defRPr b="0" i="0">
                <a:latin typeface="Segoe UI Semilight" panose="020B0402040204020203" pitchFamily="34" charset="0"/>
                <a:cs typeface="Segoe UI Semilight" panose="020B0402040204020203" pitchFamily="34" charset="0"/>
              </a:defRPr>
            </a:lvl4pPr>
            <a:lvl5pPr>
              <a:buClr>
                <a:schemeClr val="bg1">
                  <a:lumMod val="75000"/>
                </a:schemeClr>
              </a:buClr>
              <a:defRPr b="0" i="0">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289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3-Column">
    <p:spTree>
      <p:nvGrpSpPr>
        <p:cNvPr id="1" name="Shape 186"/>
        <p:cNvGrpSpPr/>
        <p:nvPr/>
      </p:nvGrpSpPr>
      <p:grpSpPr>
        <a:xfrm>
          <a:off x="0" y="0"/>
          <a:ext cx="0" cy="0"/>
          <a:chOff x="0" y="0"/>
          <a:chExt cx="0" cy="0"/>
        </a:xfrm>
      </p:grpSpPr>
      <p:sp>
        <p:nvSpPr>
          <p:cNvPr id="16" name="Text Placeholder 10">
            <a:extLst>
              <a:ext uri="{FF2B5EF4-FFF2-40B4-BE49-F238E27FC236}">
                <a16:creationId xmlns:a16="http://schemas.microsoft.com/office/drawing/2014/main" id="{01BC477A-B5C7-C24B-BC59-4EEA5D0540D8}"/>
              </a:ext>
            </a:extLst>
          </p:cNvPr>
          <p:cNvSpPr>
            <a:spLocks noGrp="1"/>
          </p:cNvSpPr>
          <p:nvPr>
            <p:ph type="body" sz="quarter" idx="21"/>
          </p:nvPr>
        </p:nvSpPr>
        <p:spPr>
          <a:xfrm>
            <a:off x="617363"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9108A8E9-46AC-D347-ABAD-723932DA72C3}"/>
              </a:ext>
            </a:extLst>
          </p:cNvPr>
          <p:cNvSpPr>
            <a:spLocks noGrp="1"/>
          </p:cNvSpPr>
          <p:nvPr>
            <p:ph type="body" sz="quarter" idx="22"/>
          </p:nvPr>
        </p:nvSpPr>
        <p:spPr>
          <a:xfrm>
            <a:off x="4346680" y="2032284"/>
            <a:ext cx="3535680" cy="4152206"/>
          </a:xfrm>
        </p:spPr>
        <p:txBody>
          <a:bodyPr rIns="182880">
            <a:noAutofit/>
          </a:bodyPr>
          <a:lstStyle>
            <a:lvl1pPr marL="152396" indent="-152396">
              <a:spcBef>
                <a:spcPts val="400"/>
              </a:spcBef>
              <a:spcAft>
                <a:spcPts val="400"/>
              </a:spcAft>
              <a:buClr>
                <a:schemeClr val="bg2"/>
              </a:buClr>
              <a:tabLst/>
              <a:defRPr sz="1600">
                <a:solidFill>
                  <a:schemeClr val="tx1"/>
                </a:solidFill>
              </a:defRPr>
            </a:lvl1pPr>
            <a:lvl2pPr marL="304792" indent="-152396">
              <a:spcBef>
                <a:spcPts val="400"/>
              </a:spcBef>
              <a:spcAft>
                <a:spcPts val="400"/>
              </a:spcAft>
              <a:buClr>
                <a:schemeClr val="bg2"/>
              </a:buClr>
              <a:tabLst/>
              <a:defRPr sz="1600">
                <a:solidFill>
                  <a:schemeClr val="tx1"/>
                </a:solidFill>
              </a:defRPr>
            </a:lvl2pPr>
            <a:lvl3pPr marL="457189" indent="-152396">
              <a:spcBef>
                <a:spcPts val="400"/>
              </a:spcBef>
              <a:spcAft>
                <a:spcPts val="400"/>
              </a:spcAft>
              <a:buClr>
                <a:schemeClr val="bg2"/>
              </a:buClr>
              <a:tabLst/>
              <a:defRPr sz="1600">
                <a:solidFill>
                  <a:schemeClr val="tx1"/>
                </a:solidFill>
              </a:defRPr>
            </a:lvl3pPr>
            <a:lvl4pPr marL="611702" indent="-154513">
              <a:spcBef>
                <a:spcPts val="400"/>
              </a:spcBef>
              <a:spcAft>
                <a:spcPts val="400"/>
              </a:spcAft>
              <a:buClr>
                <a:schemeClr val="bg2"/>
              </a:buClr>
              <a:tabLst/>
              <a:defRPr sz="1600">
                <a:solidFill>
                  <a:schemeClr val="tx1"/>
                </a:solidFill>
              </a:defRPr>
            </a:lvl4pPr>
            <a:lvl5pPr marL="764098" indent="-152396">
              <a:spcBef>
                <a:spcPts val="400"/>
              </a:spcBef>
              <a:spcAft>
                <a:spcPts val="400"/>
              </a:spcAft>
              <a:buClr>
                <a:schemeClr val="bg2"/>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71C5B47-E17D-F24A-9F88-A254E03ED79A}"/>
              </a:ext>
            </a:extLst>
          </p:cNvPr>
          <p:cNvSpPr>
            <a:spLocks noGrp="1"/>
          </p:cNvSpPr>
          <p:nvPr>
            <p:ph type="body" sz="quarter" idx="23"/>
          </p:nvPr>
        </p:nvSpPr>
        <p:spPr>
          <a:xfrm>
            <a:off x="8045261" y="2032284"/>
            <a:ext cx="3535680" cy="4152206"/>
          </a:xfrm>
        </p:spPr>
        <p:txBody>
          <a:bodyPr rIns="0">
            <a:noAutofit/>
          </a:bodyPr>
          <a:lstStyle>
            <a:lvl1pPr marL="152396" indent="-152396">
              <a:spcBef>
                <a:spcPts val="400"/>
              </a:spcBef>
              <a:spcAft>
                <a:spcPts val="400"/>
              </a:spcAft>
              <a:buClr>
                <a:srgbClr val="A9B9C0"/>
              </a:buClr>
              <a:tabLst/>
              <a:defRPr sz="1600">
                <a:solidFill>
                  <a:schemeClr val="tx1"/>
                </a:solidFill>
              </a:defRPr>
            </a:lvl1pPr>
            <a:lvl2pPr marL="304792" indent="-152396">
              <a:spcBef>
                <a:spcPts val="400"/>
              </a:spcBef>
              <a:spcAft>
                <a:spcPts val="400"/>
              </a:spcAft>
              <a:buClr>
                <a:schemeClr val="bg1">
                  <a:lumMod val="75000"/>
                </a:schemeClr>
              </a:buClr>
              <a:tabLst/>
              <a:defRPr sz="1600">
                <a:solidFill>
                  <a:schemeClr val="tx1"/>
                </a:solidFill>
              </a:defRPr>
            </a:lvl2pPr>
            <a:lvl3pPr marL="457189" indent="-152396">
              <a:spcBef>
                <a:spcPts val="400"/>
              </a:spcBef>
              <a:spcAft>
                <a:spcPts val="400"/>
              </a:spcAft>
              <a:buClr>
                <a:schemeClr val="bg1">
                  <a:lumMod val="75000"/>
                </a:schemeClr>
              </a:buClr>
              <a:tabLst/>
              <a:defRPr sz="1600">
                <a:solidFill>
                  <a:schemeClr val="tx1"/>
                </a:solidFill>
              </a:defRPr>
            </a:lvl3pPr>
            <a:lvl4pPr marL="611702" indent="-154513">
              <a:spcBef>
                <a:spcPts val="400"/>
              </a:spcBef>
              <a:spcAft>
                <a:spcPts val="400"/>
              </a:spcAft>
              <a:buClr>
                <a:schemeClr val="bg1">
                  <a:lumMod val="75000"/>
                </a:schemeClr>
              </a:buClr>
              <a:tabLst/>
              <a:defRPr sz="1600">
                <a:solidFill>
                  <a:schemeClr val="tx1"/>
                </a:solidFill>
              </a:defRPr>
            </a:lvl4pPr>
            <a:lvl5pPr marL="764098" indent="-152396">
              <a:spcBef>
                <a:spcPts val="400"/>
              </a:spcBef>
              <a:spcAft>
                <a:spcPts val="400"/>
              </a:spcAft>
              <a:buClr>
                <a:schemeClr val="bg1">
                  <a:lumMod val="75000"/>
                </a:schemeClr>
              </a:buCl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10" name="Rectangle 9"/>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2" name="Text Placeholder 2">
            <a:extLst>
              <a:ext uri="{FF2B5EF4-FFF2-40B4-BE49-F238E27FC236}">
                <a16:creationId xmlns:a16="http://schemas.microsoft.com/office/drawing/2014/main" id="{9D535178-0C9A-2F44-8057-64ED548EEC7C}"/>
              </a:ext>
            </a:extLst>
          </p:cNvPr>
          <p:cNvSpPr>
            <a:spLocks noGrp="1"/>
          </p:cNvSpPr>
          <p:nvPr>
            <p:ph type="body" sz="quarter" idx="19" hasCustomPrompt="1"/>
          </p:nvPr>
        </p:nvSpPr>
        <p:spPr>
          <a:xfrm>
            <a:off x="60960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3" name="Text Placeholder 2">
            <a:extLst>
              <a:ext uri="{FF2B5EF4-FFF2-40B4-BE49-F238E27FC236}">
                <a16:creationId xmlns:a16="http://schemas.microsoft.com/office/drawing/2014/main" id="{9D535178-0C9A-2F44-8057-64ED548EEC7C}"/>
              </a:ext>
            </a:extLst>
          </p:cNvPr>
          <p:cNvSpPr>
            <a:spLocks noGrp="1"/>
          </p:cNvSpPr>
          <p:nvPr>
            <p:ph type="body" sz="quarter" idx="20" hasCustomPrompt="1"/>
          </p:nvPr>
        </p:nvSpPr>
        <p:spPr>
          <a:xfrm>
            <a:off x="4346681"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4" name="Text Placeholder 2">
            <a:extLst>
              <a:ext uri="{FF2B5EF4-FFF2-40B4-BE49-F238E27FC236}">
                <a16:creationId xmlns:a16="http://schemas.microsoft.com/office/drawing/2014/main" id="{9D535178-0C9A-2F44-8057-64ED548EEC7C}"/>
              </a:ext>
            </a:extLst>
          </p:cNvPr>
          <p:cNvSpPr>
            <a:spLocks noGrp="1"/>
          </p:cNvSpPr>
          <p:nvPr>
            <p:ph type="body" sz="quarter" idx="24" hasCustomPrompt="1"/>
          </p:nvPr>
        </p:nvSpPr>
        <p:spPr>
          <a:xfrm>
            <a:off x="8045260" y="1617341"/>
            <a:ext cx="3535680" cy="360000"/>
          </a:xfrm>
          <a:prstGeom prst="rect">
            <a:avLst/>
          </a:prstGeom>
        </p:spPr>
        <p:txBody>
          <a:bodyPr lIns="0" tIns="0" rIns="0" bIns="0"/>
          <a:lstStyle>
            <a:lvl1pPr marL="0" indent="0">
              <a:buNone/>
              <a:defRPr sz="1600" b="1" i="0">
                <a:solidFill>
                  <a:schemeClr val="accent4"/>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Header</a:t>
            </a:r>
          </a:p>
        </p:txBody>
      </p:sp>
      <p:sp>
        <p:nvSpPr>
          <p:cNvPr id="17" name="Text Placeholder 2">
            <a:extLst>
              <a:ext uri="{FF2B5EF4-FFF2-40B4-BE49-F238E27FC236}">
                <a16:creationId xmlns:a16="http://schemas.microsoft.com/office/drawing/2014/main" id="{9D535178-0C9A-2F44-8057-64ED548EEC7C}"/>
              </a:ext>
            </a:extLst>
          </p:cNvPr>
          <p:cNvSpPr>
            <a:spLocks noGrp="1"/>
          </p:cNvSpPr>
          <p:nvPr>
            <p:ph type="body" sz="quarter" idx="25"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140261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b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bg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spc="200" baseline="0">
                <a:solidFill>
                  <a:srgbClr val="26C3F3"/>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TextBox 4">
            <a:extLst>
              <a:ext uri="{FF2B5EF4-FFF2-40B4-BE49-F238E27FC236}">
                <a16:creationId xmlns:a16="http://schemas.microsoft.com/office/drawing/2014/main" id="{43710692-A337-4CDE-8EC2-CB98BE948257}"/>
              </a:ext>
            </a:extLst>
          </p:cNvPr>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a:extLst>
              <a:ext uri="{FF2B5EF4-FFF2-40B4-BE49-F238E27FC236}">
                <a16:creationId xmlns:a16="http://schemas.microsoft.com/office/drawing/2014/main" id="{90E77429-CD60-4CB6-83B0-AFDA53B85F59}"/>
              </a:ext>
            </a:extLst>
          </p:cNvPr>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7265BAA9-7A62-4B77-96D2-A1794B89D3D6}"/>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345317924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 White">
    <p:spTree>
      <p:nvGrpSpPr>
        <p:cNvPr id="1" name="Shape 186"/>
        <p:cNvGrpSpPr/>
        <p:nvPr/>
      </p:nvGrpSpPr>
      <p:grpSpPr>
        <a:xfrm>
          <a:off x="0" y="0"/>
          <a:ext cx="0" cy="0"/>
          <a:chOff x="0" y="0"/>
          <a:chExt cx="0" cy="0"/>
        </a:xfrm>
      </p:grpSpPr>
      <p:sp>
        <p:nvSpPr>
          <p:cNvPr id="362" name="Shape 362"/>
          <p:cNvSpPr txBox="1">
            <a:spLocks noGrp="1"/>
          </p:cNvSpPr>
          <p:nvPr>
            <p:ph type="ctrTitle" hasCustomPrompt="1"/>
          </p:nvPr>
        </p:nvSpPr>
        <p:spPr>
          <a:xfrm>
            <a:off x="609601" y="457200"/>
            <a:ext cx="10972800" cy="457200"/>
          </a:xfrm>
          <a:prstGeom prst="rect">
            <a:avLst/>
          </a:prstGeom>
        </p:spPr>
        <p:txBody>
          <a:bodyPr lIns="0" tIns="0" rIns="0" bIns="0" anchor="t" anchorCtr="0"/>
          <a:lstStyle>
            <a:lvl1pPr marR="0" lvl="0" algn="l" defTabSz="1219170" rtl="0" eaLnBrk="1" latinLnBrk="0" hangingPunct="1">
              <a:lnSpc>
                <a:spcPct val="100000"/>
              </a:lnSpc>
              <a:spcBef>
                <a:spcPts val="0"/>
              </a:spcBef>
              <a:spcAft>
                <a:spcPts val="0"/>
              </a:spcAft>
              <a:buClr>
                <a:srgbClr val="073763"/>
              </a:buClr>
              <a:buSzPct val="100000"/>
              <a:buNone/>
              <a:defRPr sz="1200" b="0" i="0" u="none" strike="noStrike" kern="1200" cap="none" spc="200" baseline="0" dirty="0">
                <a:solidFill>
                  <a:schemeClr val="tx1"/>
                </a:solidFill>
                <a:latin typeface="Arial" panose="020B0604020202020204" pitchFamily="34" charset="0"/>
                <a:ea typeface="Arial" panose="020B0604020202020204" pitchFamily="34" charset="0"/>
                <a:cs typeface="Arial" panose="020B0604020202020204" pitchFamily="34" charset="0"/>
                <a:sym typeface="Arial"/>
              </a:defRPr>
            </a:lvl1pPr>
            <a:lvl2pPr lvl="1" algn="r" rtl="0">
              <a:spcBef>
                <a:spcPts val="0"/>
              </a:spcBef>
              <a:buClr>
                <a:srgbClr val="073763"/>
              </a:buClr>
              <a:buSzPct val="100000"/>
              <a:defRPr sz="6400">
                <a:solidFill>
                  <a:srgbClr val="073763"/>
                </a:solidFill>
              </a:defRPr>
            </a:lvl2pPr>
            <a:lvl3pPr lvl="2" algn="r" rtl="0">
              <a:spcBef>
                <a:spcPts val="0"/>
              </a:spcBef>
              <a:buClr>
                <a:srgbClr val="073763"/>
              </a:buClr>
              <a:buSzPct val="100000"/>
              <a:defRPr sz="6400">
                <a:solidFill>
                  <a:srgbClr val="073763"/>
                </a:solidFill>
              </a:defRPr>
            </a:lvl3pPr>
            <a:lvl4pPr lvl="3" algn="r" rtl="0">
              <a:spcBef>
                <a:spcPts val="0"/>
              </a:spcBef>
              <a:buClr>
                <a:srgbClr val="073763"/>
              </a:buClr>
              <a:buSzPct val="100000"/>
              <a:defRPr sz="6400">
                <a:solidFill>
                  <a:srgbClr val="073763"/>
                </a:solidFill>
              </a:defRPr>
            </a:lvl4pPr>
            <a:lvl5pPr lvl="4" algn="r" rtl="0">
              <a:spcBef>
                <a:spcPts val="0"/>
              </a:spcBef>
              <a:buClr>
                <a:srgbClr val="073763"/>
              </a:buClr>
              <a:buSzPct val="100000"/>
              <a:defRPr sz="6400">
                <a:solidFill>
                  <a:srgbClr val="073763"/>
                </a:solidFill>
              </a:defRPr>
            </a:lvl5pPr>
            <a:lvl6pPr lvl="5" algn="r" rtl="0">
              <a:spcBef>
                <a:spcPts val="0"/>
              </a:spcBef>
              <a:buClr>
                <a:srgbClr val="073763"/>
              </a:buClr>
              <a:buSzPct val="100000"/>
              <a:defRPr sz="6400">
                <a:solidFill>
                  <a:srgbClr val="073763"/>
                </a:solidFill>
              </a:defRPr>
            </a:lvl6pPr>
            <a:lvl7pPr lvl="6" algn="r" rtl="0">
              <a:spcBef>
                <a:spcPts val="0"/>
              </a:spcBef>
              <a:buClr>
                <a:srgbClr val="073763"/>
              </a:buClr>
              <a:buSzPct val="100000"/>
              <a:defRPr sz="6400">
                <a:solidFill>
                  <a:srgbClr val="073763"/>
                </a:solidFill>
              </a:defRPr>
            </a:lvl7pPr>
            <a:lvl8pPr lvl="7" algn="r" rtl="0">
              <a:spcBef>
                <a:spcPts val="0"/>
              </a:spcBef>
              <a:buClr>
                <a:srgbClr val="073763"/>
              </a:buClr>
              <a:buSzPct val="100000"/>
              <a:defRPr sz="6400">
                <a:solidFill>
                  <a:srgbClr val="073763"/>
                </a:solidFill>
              </a:defRPr>
            </a:lvl8pPr>
            <a:lvl9pPr lvl="8" algn="r" rtl="0">
              <a:spcBef>
                <a:spcPts val="0"/>
              </a:spcBef>
              <a:buClr>
                <a:srgbClr val="073763"/>
              </a:buClr>
              <a:buSzPct val="100000"/>
              <a:defRPr sz="6400">
                <a:solidFill>
                  <a:srgbClr val="073763"/>
                </a:solidFill>
              </a:defRPr>
            </a:lvl9pPr>
          </a:lstStyle>
          <a:p>
            <a:r>
              <a:rPr lang="en-US"/>
              <a:t>CLICK TO EDIT MASTER TITLE STYLE</a:t>
            </a:r>
            <a:endParaRPr/>
          </a:p>
        </p:txBody>
      </p:sp>
      <p:sp>
        <p:nvSpPr>
          <p:cNvPr id="3" name="Slide Number Placeholder 2">
            <a:extLst>
              <a:ext uri="{FF2B5EF4-FFF2-40B4-BE49-F238E27FC236}">
                <a16:creationId xmlns:a16="http://schemas.microsoft.com/office/drawing/2014/main" id="{F509D132-2790-3A46-BDC1-0220F0557022}"/>
              </a:ext>
            </a:extLst>
          </p:cNvPr>
          <p:cNvSpPr>
            <a:spLocks noGrp="1"/>
          </p:cNvSpPr>
          <p:nvPr>
            <p:ph type="sldNum" sz="quarter" idx="15"/>
          </p:nvPr>
        </p:nvSpPr>
        <p:spPr/>
        <p:txBody>
          <a:bodyPr/>
          <a:lstStyle/>
          <a:p>
            <a:fld id="{9195F81D-A940-3B43-97FE-7384056E215E}" type="slidenum">
              <a:rPr lang="en-US" smtClean="0"/>
              <a:pPr/>
              <a:t>‹#›</a:t>
            </a:fld>
            <a:r>
              <a:rPr lang="en-US" dirty="0"/>
              <a:t> </a:t>
            </a:r>
          </a:p>
        </p:txBody>
      </p:sp>
    </p:spTree>
    <p:extLst>
      <p:ext uri="{BB962C8B-B14F-4D97-AF65-F5344CB8AC3E}">
        <p14:creationId xmlns:p14="http://schemas.microsoft.com/office/powerpoint/2010/main" val="24104229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ext Narrow - Right - White">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a:t>Click to edit Master title style</a:t>
            </a:r>
          </a:p>
        </p:txBody>
      </p:sp>
      <p:sp>
        <p:nvSpPr>
          <p:cNvPr id="10" name="Text Placeholder 8"/>
          <p:cNvSpPr>
            <a:spLocks noGrp="1"/>
          </p:cNvSpPr>
          <p:nvPr>
            <p:ph type="body" sz="quarter" idx="21"/>
          </p:nvPr>
        </p:nvSpPr>
        <p:spPr>
          <a:xfrm>
            <a:off x="8522398" y="1617341"/>
            <a:ext cx="3060000" cy="4557317"/>
          </a:xfrm>
        </p:spPr>
        <p:txBody>
          <a:bodyPr lIns="72000" tIns="72000" rIns="72000" bIns="72000"/>
          <a:lstStyle>
            <a:lvl1pPr marL="228600" indent="-228600">
              <a:spcBef>
                <a:spcPts val="400"/>
              </a:spcBef>
              <a:spcAft>
                <a:spcPts val="400"/>
              </a:spcAft>
              <a:defRPr sz="1800">
                <a:solidFill>
                  <a:schemeClr val="tx1"/>
                </a:solidFill>
              </a:defRPr>
            </a:lvl1pPr>
            <a:lvl2pPr marL="460800" indent="-228600">
              <a:spcBef>
                <a:spcPts val="400"/>
              </a:spcBef>
              <a:spcAft>
                <a:spcPts val="400"/>
              </a:spcAft>
              <a:buFont typeface="Arial" panose="020B0604020202020204" pitchFamily="34" charset="0"/>
              <a:buChar char="–"/>
              <a:defRPr sz="1800">
                <a:solidFill>
                  <a:schemeClr val="tx1"/>
                </a:solidFill>
              </a:defRPr>
            </a:lvl2pPr>
            <a:lvl3pPr marL="691200" indent="-228600">
              <a:spcBef>
                <a:spcPts val="400"/>
              </a:spcBef>
              <a:spcAft>
                <a:spcPts val="400"/>
              </a:spcAft>
              <a:buFont typeface="Courier New" panose="02070309020205020404" pitchFamily="49" charset="0"/>
              <a:buChar char="o"/>
              <a:defRPr sz="1800">
                <a:solidFill>
                  <a:schemeClr val="tx1"/>
                </a:solidFill>
              </a:defRPr>
            </a:lvl3pPr>
            <a:lvl4pPr marL="921600" indent="-230188">
              <a:spcBef>
                <a:spcPts val="400"/>
              </a:spcBef>
              <a:spcAft>
                <a:spcPts val="400"/>
              </a:spcAft>
              <a:buFont typeface="Arial" panose="020B0604020202020204" pitchFamily="34" charset="0"/>
              <a:buChar char="–"/>
              <a:defRPr sz="1800">
                <a:solidFill>
                  <a:schemeClr val="tx1"/>
                </a:solidFill>
              </a:defRPr>
            </a:lvl4pPr>
            <a:lvl5pPr marL="1152000" indent="-230188">
              <a:spcBef>
                <a:spcPts val="400"/>
              </a:spcBef>
              <a:spcAft>
                <a:spcPts val="400"/>
              </a:spcAft>
              <a:buFont typeface="Arial" panose="020B0604020202020204" pitchFamily="34" charset="0"/>
              <a:buChar char="•"/>
              <a:tabLst/>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22" hasCustomPrompt="1"/>
          </p:nvPr>
        </p:nvSpPr>
        <p:spPr>
          <a:xfrm>
            <a:off x="609600" y="875070"/>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add Statement</a:t>
            </a:r>
          </a:p>
        </p:txBody>
      </p:sp>
    </p:spTree>
    <p:extLst>
      <p:ext uri="{BB962C8B-B14F-4D97-AF65-F5344CB8AC3E}">
        <p14:creationId xmlns:p14="http://schemas.microsoft.com/office/powerpoint/2010/main" val="39882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section Divider - White">
    <p:bg>
      <p:bgPr>
        <a:solidFill>
          <a:schemeClr val="bg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1393824" y="2301813"/>
            <a:ext cx="9404351" cy="292332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4400" b="0" i="0" spc="0" baseline="0">
                <a:solidFill>
                  <a:schemeClr val="tx1"/>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IN" dirty="0"/>
              <a:t>Click to Add Sub-Section Title</a:t>
            </a:r>
          </a:p>
        </p:txBody>
      </p:sp>
      <p:sp>
        <p:nvSpPr>
          <p:cNvPr id="4" name="Text Placeholder 3">
            <a:extLst>
              <a:ext uri="{FF2B5EF4-FFF2-40B4-BE49-F238E27FC236}">
                <a16:creationId xmlns:a16="http://schemas.microsoft.com/office/drawing/2014/main" id="{94AEE551-C130-9047-B822-B7365398C7BB}"/>
              </a:ext>
            </a:extLst>
          </p:cNvPr>
          <p:cNvSpPr>
            <a:spLocks noGrp="1"/>
          </p:cNvSpPr>
          <p:nvPr>
            <p:ph type="body" sz="quarter" idx="10" hasCustomPrompt="1"/>
          </p:nvPr>
        </p:nvSpPr>
        <p:spPr>
          <a:xfrm>
            <a:off x="1402533" y="1996942"/>
            <a:ext cx="4702175" cy="287383"/>
          </a:xfrm>
          <a:prstGeom prst="rect">
            <a:avLst/>
          </a:prstGeom>
        </p:spPr>
        <p:txBody>
          <a:bodyPr lIns="0" tIns="0" rIns="0" bIns="0">
            <a:noAutofit/>
          </a:bodyPr>
          <a:lstStyle>
            <a:lvl1pPr marL="0" indent="0">
              <a:buNone/>
              <a:defRPr sz="1100" b="0" i="0" cap="all" spc="200" baseline="0">
                <a:solidFill>
                  <a:schemeClr val="accent1"/>
                </a:solidFill>
                <a:latin typeface="Arial" panose="020B0604020202020204" pitchFamily="34" charset="0"/>
                <a:cs typeface="Arial" panose="020B0604020202020204" pitchFamily="34" charset="0"/>
              </a:defRPr>
            </a:lvl1pPr>
          </a:lstStyle>
          <a:p>
            <a:pPr lvl="0"/>
            <a:r>
              <a:rPr lang="en-US" dirty="0"/>
              <a:t>CLICK TO ADD TITLE</a:t>
            </a:r>
          </a:p>
        </p:txBody>
      </p:sp>
      <p:sp>
        <p:nvSpPr>
          <p:cNvPr id="5" name="TextBox 4"/>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6" name="Rectangle 5"/>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pic>
        <p:nvPicPr>
          <p:cNvPr id="7" name="Picture 6">
            <a:extLst>
              <a:ext uri="{FF2B5EF4-FFF2-40B4-BE49-F238E27FC236}">
                <a16:creationId xmlns:a16="http://schemas.microsoft.com/office/drawing/2014/main" id="{9F24766D-B087-41D4-8142-9DAE059C0192}"/>
              </a:ext>
            </a:extLst>
          </p:cNvPr>
          <p:cNvPicPr>
            <a:picLocks noChangeAspect="1"/>
          </p:cNvPicPr>
          <p:nvPr userDrawn="1"/>
        </p:nvPicPr>
        <p:blipFill>
          <a:blip r:embed="rId2"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Tree>
    <p:extLst>
      <p:ext uri="{BB962C8B-B14F-4D97-AF65-F5344CB8AC3E}">
        <p14:creationId xmlns:p14="http://schemas.microsoft.com/office/powerpoint/2010/main" val="14453896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Shape 186"/>
        <p:cNvGrpSpPr/>
        <p:nvPr/>
      </p:nvGrpSpPr>
      <p:grpSpPr>
        <a:xfrm>
          <a:off x="0" y="0"/>
          <a:ext cx="0" cy="0"/>
          <a:chOff x="0" y="0"/>
          <a:chExt cx="0" cy="0"/>
        </a:xfrm>
      </p:grpSpPr>
      <p:sp>
        <p:nvSpPr>
          <p:cNvPr id="6" name="Text Placeholder 4">
            <a:extLst>
              <a:ext uri="{FF2B5EF4-FFF2-40B4-BE49-F238E27FC236}">
                <a16:creationId xmlns:a16="http://schemas.microsoft.com/office/drawing/2014/main" id="{0C151088-0041-4E46-AEDD-C763041A0A5F}"/>
              </a:ext>
            </a:extLst>
          </p:cNvPr>
          <p:cNvSpPr>
            <a:spLocks noGrp="1"/>
          </p:cNvSpPr>
          <p:nvPr>
            <p:ph type="body" sz="quarter" idx="13"/>
          </p:nvPr>
        </p:nvSpPr>
        <p:spPr>
          <a:xfrm>
            <a:off x="609600" y="1617341"/>
            <a:ext cx="10972800" cy="4567149"/>
          </a:xfrm>
        </p:spPr>
        <p:txBody>
          <a:bodyPr>
            <a:noAutofit/>
          </a:bodyPr>
          <a:lstStyle>
            <a:lvl1pPr marL="292100" indent="-284163">
              <a:buClr>
                <a:schemeClr val="bg2"/>
              </a:buClr>
              <a:buFont typeface="Arial" panose="020B0604020202020204" pitchFamily="34" charset="0"/>
              <a:buChar char="•"/>
              <a:tabLst/>
              <a:defRPr sz="2400" b="0" i="0">
                <a:solidFill>
                  <a:schemeClr val="tx1"/>
                </a:solidFill>
                <a:latin typeface="Arial" panose="020B0604020202020204" pitchFamily="34" charset="0"/>
                <a:cs typeface="Arial" panose="020B0604020202020204" pitchFamily="34" charset="0"/>
              </a:defRPr>
            </a:lvl1pPr>
            <a:lvl2pPr>
              <a:buClr>
                <a:schemeClr val="bg1">
                  <a:lumMod val="75000"/>
                </a:schemeClr>
              </a:buClr>
              <a:defRPr b="0" i="0">
                <a:latin typeface="Arial" panose="020B0604020202020204" pitchFamily="34" charset="0"/>
                <a:cs typeface="Arial" panose="020B0604020202020204" pitchFamily="34" charset="0"/>
              </a:defRPr>
            </a:lvl2pPr>
            <a:lvl3pPr>
              <a:buClr>
                <a:schemeClr val="bg1">
                  <a:lumMod val="75000"/>
                </a:schemeClr>
              </a:buClr>
              <a:defRPr b="0" i="0">
                <a:latin typeface="Arial" panose="020B0604020202020204" pitchFamily="34" charset="0"/>
                <a:cs typeface="Arial" panose="020B0604020202020204" pitchFamily="34" charset="0"/>
              </a:defRPr>
            </a:lvl3pPr>
            <a:lvl4pPr>
              <a:buClr>
                <a:schemeClr val="bg1">
                  <a:lumMod val="75000"/>
                </a:schemeClr>
              </a:buClr>
              <a:defRPr b="0" i="0">
                <a:latin typeface="Arial" panose="020B0604020202020204" pitchFamily="34" charset="0"/>
                <a:cs typeface="Arial" panose="020B0604020202020204" pitchFamily="34" charset="0"/>
              </a:defRPr>
            </a:lvl4pPr>
            <a:lvl5pPr>
              <a:buClr>
                <a:schemeClr val="bg1">
                  <a:lumMod val="75000"/>
                </a:schemeClr>
              </a:buClr>
              <a:defRPr b="0" i="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TextBox 7"/>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7" name="Rectangle 6"/>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tx1"/>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tx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29913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 Black">
    <p:bg>
      <p:bgPr>
        <a:solidFill>
          <a:schemeClr val="tx1"/>
        </a:solidFill>
        <a:effectLst/>
      </p:bgPr>
    </p:bg>
    <p:spTree>
      <p:nvGrpSpPr>
        <p:cNvPr id="1" name="Shape 186"/>
        <p:cNvGrpSpPr/>
        <p:nvPr/>
      </p:nvGrpSpPr>
      <p:grpSpPr>
        <a:xfrm>
          <a:off x="0" y="0"/>
          <a:ext cx="0" cy="0"/>
          <a:chOff x="0" y="0"/>
          <a:chExt cx="0" cy="0"/>
        </a:xfrm>
      </p:grpSpPr>
      <p:sp>
        <p:nvSpPr>
          <p:cNvPr id="7" name="TextBox 6"/>
          <p:cNvSpPr txBox="1"/>
          <p:nvPr userDrawn="1"/>
        </p:nvSpPr>
        <p:spPr>
          <a:xfrm>
            <a:off x="11455676" y="6503590"/>
            <a:ext cx="361950" cy="118494"/>
          </a:xfrm>
          <a:prstGeom prst="rect">
            <a:avLst/>
          </a:prstGeom>
          <a:noFill/>
          <a:ln>
            <a:noFill/>
          </a:ln>
        </p:spPr>
        <p:txBody>
          <a:bodyPr wrap="square" lIns="0" tIns="0" rIns="0" bIns="0" rtlCol="0" anchor="b">
            <a:noAutofit/>
          </a:bodyPr>
          <a:lstStyle/>
          <a:p>
            <a:pPr algn="r">
              <a:lnSpc>
                <a:spcPct val="110000"/>
              </a:lnSpc>
              <a:spcBef>
                <a:spcPts val="200"/>
              </a:spcBef>
              <a:spcAft>
                <a:spcPts val="200"/>
              </a:spcAft>
            </a:pPr>
            <a:fld id="{D1FE7051-C049-4E6F-B90E-DEDE110316C9}" type="slidenum">
              <a:rPr lang="en-US" sz="700" smtClean="0">
                <a:solidFill>
                  <a:srgbClr val="898989"/>
                </a:solidFill>
              </a:rPr>
              <a:pPr algn="r">
                <a:lnSpc>
                  <a:spcPct val="110000"/>
                </a:lnSpc>
                <a:spcBef>
                  <a:spcPts val="200"/>
                </a:spcBef>
                <a:spcAft>
                  <a:spcPts val="200"/>
                </a:spcAft>
              </a:pPr>
              <a:t>‹#›</a:t>
            </a:fld>
            <a:endParaRPr lang="en-US" sz="700" dirty="0">
              <a:solidFill>
                <a:srgbClr val="898989"/>
              </a:solidFill>
            </a:endParaRPr>
          </a:p>
        </p:txBody>
      </p:sp>
      <p:sp>
        <p:nvSpPr>
          <p:cNvPr id="8" name="Rectangle 7"/>
          <p:cNvSpPr/>
          <p:nvPr userDrawn="1"/>
        </p:nvSpPr>
        <p:spPr>
          <a:xfrm>
            <a:off x="609600" y="6514362"/>
            <a:ext cx="1110882" cy="107722"/>
          </a:xfrm>
          <a:prstGeom prst="rect">
            <a:avLst/>
          </a:prstGeom>
        </p:spPr>
        <p:txBody>
          <a:bodyPr wrap="none" lIns="0" tIns="0" rIns="0" bIns="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tint val="75000"/>
                  </a:srgbClr>
                </a:solidFill>
                <a:effectLst/>
                <a:uLnTx/>
                <a:uFillTx/>
                <a:latin typeface="Arial" panose="020B0604020202020204" pitchFamily="34" charset="0"/>
                <a:cs typeface="Arial" panose="020B0604020202020204" pitchFamily="34" charset="0"/>
              </a:rPr>
              <a:t>Proprietary and Confidential</a:t>
            </a:r>
          </a:p>
        </p:txBody>
      </p:sp>
      <p:sp>
        <p:nvSpPr>
          <p:cNvPr id="3" name="Title 2"/>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9D535178-0C9A-2F44-8057-64ED548EEC7C}"/>
              </a:ext>
            </a:extLst>
          </p:cNvPr>
          <p:cNvSpPr>
            <a:spLocks noGrp="1"/>
          </p:cNvSpPr>
          <p:nvPr>
            <p:ph type="body" sz="quarter" idx="18" hasCustomPrompt="1"/>
          </p:nvPr>
        </p:nvSpPr>
        <p:spPr>
          <a:xfrm>
            <a:off x="609600" y="988839"/>
            <a:ext cx="10972800" cy="432000"/>
          </a:xfrm>
          <a:prstGeom prst="rect">
            <a:avLst/>
          </a:prstGeom>
        </p:spPr>
        <p:txBody>
          <a:bodyPr lIns="0" tIns="0" rIns="0" bIns="0"/>
          <a:lstStyle>
            <a:lvl1pPr marL="0" indent="0">
              <a:buNone/>
              <a:defRPr sz="2400" b="0" i="0">
                <a:solidFill>
                  <a:schemeClr val="bg1"/>
                </a:solidFill>
                <a:latin typeface="Arial" panose="020B0604020202020204" pitchFamily="34" charset="0"/>
                <a:ea typeface="EB Garamond" pitchFamily="2" charset="0"/>
                <a:cs typeface="Arial" panose="020B0604020202020204" pitchFamily="34"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add Statement</a:t>
            </a:r>
          </a:p>
        </p:txBody>
      </p:sp>
    </p:spTree>
    <p:extLst>
      <p:ext uri="{BB962C8B-B14F-4D97-AF65-F5344CB8AC3E}">
        <p14:creationId xmlns:p14="http://schemas.microsoft.com/office/powerpoint/2010/main" val="23176641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theme" Target="../theme/theme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a:p>
            <a:pPr lvl="4"/>
            <a:r>
              <a:rPr lang="en-US" dirty="0"/>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userDrawn="1"/>
        </p:nvPicPr>
        <p:blipFill>
          <a:blip r:embed="rId21"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dirty="0"/>
              <a:t>CLICK TO EDIT MASTER TITLE STYLE</a:t>
            </a:r>
          </a:p>
        </p:txBody>
      </p:sp>
      <p:sp>
        <p:nvSpPr>
          <p:cNvPr id="2" name="MSIPCMContentMarking" descr="{&quot;HashCode&quot;:1372689701,&quot;Placement&quot;:&quot;Footer&quot;}">
            <a:extLst>
              <a:ext uri="{FF2B5EF4-FFF2-40B4-BE49-F238E27FC236}">
                <a16:creationId xmlns:a16="http://schemas.microsoft.com/office/drawing/2014/main" id="{CC4F5E24-F13A-43C6-8E7D-8F1C9D8E9017}"/>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1701166760"/>
      </p:ext>
    </p:extLst>
  </p:cSld>
  <p:clrMap bg1="lt1" tx1="dk1" bg2="lt2" tx2="dk2" accent1="accent1" accent2="accent2" accent3="accent3" accent4="accent4" accent5="accent5" accent6="accent6" hlink="hlink" folHlink="folHlink"/>
  <p:sldLayoutIdLst>
    <p:sldLayoutId id="2147483759" r:id="rId1"/>
    <p:sldLayoutId id="2147483787" r:id="rId2"/>
    <p:sldLayoutId id="2147483762" r:id="rId3"/>
    <p:sldLayoutId id="2147483760" r:id="rId4"/>
    <p:sldLayoutId id="2147483779" r:id="rId5"/>
    <p:sldLayoutId id="2147483799" r:id="rId6"/>
    <p:sldLayoutId id="2147483798" r:id="rId7"/>
    <p:sldLayoutId id="2147483764" r:id="rId8"/>
    <p:sldLayoutId id="2147483796" r:id="rId9"/>
    <p:sldLayoutId id="2147483769" r:id="rId10"/>
    <p:sldLayoutId id="2147483770" r:id="rId11"/>
    <p:sldLayoutId id="2147483791" r:id="rId12"/>
    <p:sldLayoutId id="2147483771" r:id="rId13"/>
    <p:sldLayoutId id="2147483772" r:id="rId14"/>
    <p:sldLayoutId id="2147483774" r:id="rId15"/>
    <p:sldLayoutId id="2147483775" r:id="rId16"/>
    <p:sldLayoutId id="2147483800" r:id="rId17"/>
    <p:sldLayoutId id="2147483848" r:id="rId18"/>
    <p:sldLayoutId id="2147483849" r:id="rId19"/>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userDrawn="1">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userDrawn="1">
          <p15:clr>
            <a:srgbClr val="5ACBF0"/>
          </p15:clr>
        </p15:guide>
        <p15:guide id="28" pos="240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6A5F8-016D-C84F-9532-4F86584574B8}"/>
              </a:ext>
            </a:extLst>
          </p:cNvPr>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a:p>
            <a:pPr lvl="4"/>
            <a:r>
              <a:rPr lang="en-US"/>
              <a:t>Click to edit master text styles</a:t>
            </a:r>
          </a:p>
        </p:txBody>
      </p:sp>
      <p:pic>
        <p:nvPicPr>
          <p:cNvPr id="11" name="Picture 10">
            <a:extLst>
              <a:ext uri="{FF2B5EF4-FFF2-40B4-BE49-F238E27FC236}">
                <a16:creationId xmlns:a16="http://schemas.microsoft.com/office/drawing/2014/main" id="{8195638C-0456-6A44-B08F-A28DF3CD8901}"/>
              </a:ext>
            </a:extLst>
          </p:cNvPr>
          <p:cNvPicPr>
            <a:picLocks noChangeAspect="1"/>
          </p:cNvPicPr>
          <p:nvPr/>
        </p:nvPicPr>
        <p:blipFill>
          <a:blip r:embed="rId44" cstate="screen">
            <a:alphaModFix amt="40000"/>
            <a:lum bright="70000" contrast="-7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13" name="Footer Placeholder 12">
            <a:extLst>
              <a:ext uri="{FF2B5EF4-FFF2-40B4-BE49-F238E27FC236}">
                <a16:creationId xmlns:a16="http://schemas.microsoft.com/office/drawing/2014/main" id="{71F5A975-01B0-1E45-A56B-C68FA2410A50}"/>
              </a:ext>
            </a:extLst>
          </p:cNvPr>
          <p:cNvSpPr>
            <a:spLocks noGrp="1"/>
          </p:cNvSpPr>
          <p:nvPr>
            <p:ph type="ftr" sz="quarter" idx="3"/>
          </p:nvPr>
        </p:nvSpPr>
        <p:spPr>
          <a:xfrm>
            <a:off x="609600" y="6413499"/>
            <a:ext cx="4114800" cy="208585"/>
          </a:xfrm>
          <a:prstGeom prst="rect">
            <a:avLst/>
          </a:prstGeom>
        </p:spPr>
        <p:txBody>
          <a:bodyPr vert="horz" lIns="0" tIns="0" rIns="0" bIns="0" rtlCol="0" anchor="b">
            <a:noAutofit/>
          </a:bodyPr>
          <a:lstStyle>
            <a:lvl1pPr algn="l">
              <a:defRPr sz="700" b="0" i="0">
                <a:solidFill>
                  <a:schemeClr val="tx1">
                    <a:tint val="75000"/>
                  </a:schemeClr>
                </a:solidFill>
                <a:latin typeface="Arial" panose="020B0604020202020204" pitchFamily="34" charset="0"/>
                <a:cs typeface="Arial" panose="020B0604020202020204" pitchFamily="34" charset="0"/>
              </a:defRPr>
            </a:lvl1pPr>
          </a:lstStyle>
          <a:p>
            <a:r>
              <a:rPr lang="en-US" dirty="0"/>
              <a:t>Proprietary and Confidential</a:t>
            </a:r>
          </a:p>
        </p:txBody>
      </p:sp>
      <p:sp>
        <p:nvSpPr>
          <p:cNvPr id="5" name="Title Placeholder 4">
            <a:extLst>
              <a:ext uri="{FF2B5EF4-FFF2-40B4-BE49-F238E27FC236}">
                <a16:creationId xmlns:a16="http://schemas.microsoft.com/office/drawing/2014/main" id="{748A1652-E12D-BB40-863C-B183DCEF34DC}"/>
              </a:ext>
            </a:extLst>
          </p:cNvPr>
          <p:cNvSpPr>
            <a:spLocks noGrp="1"/>
          </p:cNvSpPr>
          <p:nvPr>
            <p:ph type="title"/>
          </p:nvPr>
        </p:nvSpPr>
        <p:spPr>
          <a:xfrm>
            <a:off x="609599" y="460376"/>
            <a:ext cx="10972799" cy="252000"/>
          </a:xfrm>
          <a:prstGeom prst="rect">
            <a:avLst/>
          </a:prstGeom>
        </p:spPr>
        <p:txBody>
          <a:bodyPr vert="horz" lIns="0" tIns="0" rIns="0" bIns="0" rtlCol="0" anchor="t">
            <a:noAutofit/>
          </a:bodyPr>
          <a:lstStyle/>
          <a:p>
            <a:r>
              <a:rPr lang="en-US"/>
              <a:t>Click to edit Master title style</a:t>
            </a:r>
          </a:p>
        </p:txBody>
      </p:sp>
      <p:pic>
        <p:nvPicPr>
          <p:cNvPr id="6" name="Picture 5">
            <a:extLst>
              <a:ext uri="{FF2B5EF4-FFF2-40B4-BE49-F238E27FC236}">
                <a16:creationId xmlns:a16="http://schemas.microsoft.com/office/drawing/2014/main" id="{89484621-9B3E-F240-9BAF-389DA7198524}"/>
              </a:ext>
            </a:extLst>
          </p:cNvPr>
          <p:cNvPicPr>
            <a:picLocks noChangeAspect="1"/>
          </p:cNvPicPr>
          <p:nvPr userDrawn="1"/>
        </p:nvPicPr>
        <p:blipFill>
          <a:blip r:embed="rId44" cstate="screen">
            <a:duotone>
              <a:schemeClr val="bg2">
                <a:shade val="45000"/>
                <a:satMod val="135000"/>
              </a:schemeClr>
              <a:prstClr val="white"/>
            </a:duotone>
            <a:alphaModFix amt="40000"/>
            <a:extLst>
              <a:ext uri="{28A0092B-C50C-407E-A947-70E740481C1C}">
                <a14:useLocalDpi xmlns:a14="http://schemas.microsoft.com/office/drawing/2010/main"/>
              </a:ext>
            </a:extLst>
          </a:blip>
          <a:stretch>
            <a:fillRect/>
          </a:stretch>
        </p:blipFill>
        <p:spPr>
          <a:xfrm>
            <a:off x="11589025" y="253961"/>
            <a:ext cx="328735" cy="206415"/>
          </a:xfrm>
          <a:prstGeom prst="rect">
            <a:avLst/>
          </a:prstGeom>
        </p:spPr>
      </p:pic>
      <p:sp>
        <p:nvSpPr>
          <p:cNvPr id="2" name="MSIPCMContentMarking" descr="{&quot;HashCode&quot;:1372689701,&quot;Placement&quot;:&quot;Footer&quot;}">
            <a:extLst>
              <a:ext uri="{FF2B5EF4-FFF2-40B4-BE49-F238E27FC236}">
                <a16:creationId xmlns:a16="http://schemas.microsoft.com/office/drawing/2014/main" id="{F097BAD5-7A1A-4291-9A71-87CCAA4134F0}"/>
              </a:ext>
            </a:extLst>
          </p:cNvPr>
          <p:cNvSpPr txBox="1"/>
          <p:nvPr userDrawn="1"/>
        </p:nvSpPr>
        <p:spPr>
          <a:xfrm>
            <a:off x="0" y="6561475"/>
            <a:ext cx="1254284" cy="296525"/>
          </a:xfrm>
          <a:prstGeom prst="rect">
            <a:avLst/>
          </a:prstGeom>
          <a:noFill/>
          <a:ln>
            <a:noFill/>
          </a:ln>
        </p:spPr>
        <p:txBody>
          <a:bodyPr vert="horz" wrap="square" lIns="0" tIns="0" rIns="0" bIns="0" rtlCol="0" anchor="ctr" anchorCtr="1">
            <a:spAutoFit/>
          </a:bodyPr>
          <a:lstStyle/>
          <a:p>
            <a:pPr marL="183600" indent="-183600" algn="l">
              <a:lnSpc>
                <a:spcPct val="110000"/>
              </a:lnSpc>
              <a:spcBef>
                <a:spcPts val="0"/>
              </a:spcBef>
              <a:spcAft>
                <a:spcPts val="0"/>
              </a:spcAft>
              <a:buClr>
                <a:schemeClr val="bg2"/>
              </a:buClr>
              <a:buFont typeface="Arial" panose="020B0604020202020204" pitchFamily="34" charset="0"/>
              <a:buChar char="•"/>
            </a:pPr>
            <a:r>
              <a:rPr lang="en-US" sz="1200">
                <a:solidFill>
                  <a:srgbClr val="0078D7"/>
                </a:solidFill>
                <a:latin typeface="Calibri" panose="020F0502020204030204" pitchFamily="34" charset="0"/>
              </a:rPr>
              <a:t>GENEL- PUBLIC</a:t>
            </a:r>
            <a:endParaRPr lang="en-US" sz="12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24544394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3" r:id="rId41"/>
    <p:sldLayoutId id="2147483844" r:id="rId42"/>
  </p:sldLayoutIdLst>
  <p:hf sldNum="0" hdr="0" dt="0"/>
  <p:txStyles>
    <p:titleStyle>
      <a:lvl1pPr algn="l" defTabSz="1219170" rtl="0" eaLnBrk="1" latinLnBrk="0" hangingPunct="1">
        <a:lnSpc>
          <a:spcPct val="90000"/>
        </a:lnSpc>
        <a:spcBef>
          <a:spcPct val="0"/>
        </a:spcBef>
        <a:buNone/>
        <a:defRPr sz="1200" kern="1200" spc="200" baseline="0">
          <a:solidFill>
            <a:schemeClr val="tx1"/>
          </a:solidFill>
          <a:latin typeface="Arial" panose="020B0604020202020204" pitchFamily="34" charset="0"/>
          <a:ea typeface="+mj-ea"/>
          <a:cs typeface="Arial" panose="020B0604020202020204" pitchFamily="34" charset="0"/>
        </a:defRPr>
      </a:lvl1pPr>
    </p:titleStyle>
    <p:bodyStyle>
      <a:lvl1pPr marL="2304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rgbClr val="3A3D49"/>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rgbClr val="3A3D49"/>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1400" kern="1200">
          <a:solidFill>
            <a:schemeClr val="tx1"/>
          </a:solidFill>
          <a:latin typeface="+mn-lt"/>
          <a:ea typeface="+mn-ea"/>
          <a:cs typeface="+mn-cs"/>
        </a:defRPr>
      </a:lvl1pPr>
      <a:lvl2pPr marL="609585" algn="l" defTabSz="1219170" rtl="0" eaLnBrk="1" latinLnBrk="0" hangingPunct="1">
        <a:defRPr sz="1400" kern="1200">
          <a:solidFill>
            <a:schemeClr val="tx1"/>
          </a:solidFill>
          <a:latin typeface="+mn-lt"/>
          <a:ea typeface="+mn-ea"/>
          <a:cs typeface="+mn-cs"/>
        </a:defRPr>
      </a:lvl2pPr>
      <a:lvl3pPr marL="1219170" algn="l" defTabSz="1219170" rtl="0" eaLnBrk="1" latinLnBrk="0" hangingPunct="1">
        <a:defRPr sz="1400" kern="1200">
          <a:solidFill>
            <a:schemeClr val="tx1"/>
          </a:solidFill>
          <a:latin typeface="+mn-lt"/>
          <a:ea typeface="+mn-ea"/>
          <a:cs typeface="+mn-cs"/>
        </a:defRPr>
      </a:lvl3pPr>
      <a:lvl4pPr marL="1828754" algn="l" defTabSz="1219170" rtl="0" eaLnBrk="1" latinLnBrk="0" hangingPunct="1">
        <a:defRPr sz="1400" kern="1200">
          <a:solidFill>
            <a:schemeClr val="tx1"/>
          </a:solidFill>
          <a:latin typeface="+mn-lt"/>
          <a:ea typeface="+mn-ea"/>
          <a:cs typeface="+mn-cs"/>
        </a:defRPr>
      </a:lvl4pPr>
      <a:lvl5pPr marL="2438339" algn="l" defTabSz="1219170" rtl="0" eaLnBrk="1" latinLnBrk="0" hangingPunct="1">
        <a:defRPr sz="1400" kern="1200">
          <a:solidFill>
            <a:schemeClr val="tx1"/>
          </a:solidFill>
          <a:latin typeface="+mn-lt"/>
          <a:ea typeface="+mn-ea"/>
          <a:cs typeface="+mn-cs"/>
        </a:defRPr>
      </a:lvl5pPr>
      <a:lvl6pPr marL="3047924" algn="l" defTabSz="1219170" rtl="0" eaLnBrk="1" latinLnBrk="0" hangingPunct="1">
        <a:defRPr sz="1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FFFFF"/>
          </p15:clr>
        </p15:guide>
        <p15:guide id="2" pos="7536">
          <p15:clr>
            <a:srgbClr val="FFFFFF"/>
          </p15:clr>
        </p15:guide>
        <p15:guide id="3" orient="horz" pos="4176">
          <p15:clr>
            <a:srgbClr val="547EBF"/>
          </p15:clr>
        </p15:guide>
        <p15:guide id="4" pos="144">
          <p15:clr>
            <a:srgbClr val="FFFFFF"/>
          </p15:clr>
        </p15:guide>
        <p15:guide id="5" pos="288">
          <p15:clr>
            <a:srgbClr val="5ACBF0"/>
          </p15:clr>
        </p15:guide>
        <p15:guide id="6" orient="horz" pos="4032">
          <p15:clr>
            <a:srgbClr val="5ACBF0"/>
          </p15:clr>
        </p15:guide>
        <p15:guide id="7" orient="horz" pos="290">
          <p15:clr>
            <a:srgbClr val="5ACBF0"/>
          </p15:clr>
        </p15:guide>
        <p15:guide id="8" pos="7392">
          <p15:clr>
            <a:srgbClr val="5ACBF0"/>
          </p15:clr>
        </p15:guide>
        <p15:guide id="9" pos="1464">
          <p15:clr>
            <a:srgbClr val="F26B43"/>
          </p15:clr>
        </p15:guide>
        <p15:guide id="10" pos="840">
          <p15:clr>
            <a:srgbClr val="F26B43"/>
          </p15:clr>
        </p15:guide>
        <p15:guide id="11" pos="2063">
          <p15:clr>
            <a:srgbClr val="F26B43"/>
          </p15:clr>
        </p15:guide>
        <p15:guide id="12" pos="2651">
          <p15:clr>
            <a:srgbClr val="F26B43"/>
          </p15:clr>
        </p15:guide>
        <p15:guide id="13" pos="3250">
          <p15:clr>
            <a:srgbClr val="F26B43"/>
          </p15:clr>
        </p15:guide>
        <p15:guide id="14" pos="3835">
          <p15:clr>
            <a:srgbClr val="F26B43"/>
          </p15:clr>
        </p15:guide>
        <p15:guide id="15" pos="4432">
          <p15:clr>
            <a:srgbClr val="F26B43"/>
          </p15:clr>
        </p15:guide>
        <p15:guide id="16" pos="5022">
          <p15:clr>
            <a:srgbClr val="F26B43"/>
          </p15:clr>
        </p15:guide>
        <p15:guide id="17" pos="5620">
          <p15:clr>
            <a:srgbClr val="F26B43"/>
          </p15:clr>
        </p15:guide>
        <p15:guide id="18" pos="6207">
          <p15:clr>
            <a:srgbClr val="F26B43"/>
          </p15:clr>
        </p15:guide>
        <p15:guide id="19" pos="6802">
          <p15:clr>
            <a:srgbClr val="F26B43"/>
          </p15:clr>
        </p15:guide>
        <p15:guide id="20" orient="horz" pos="756">
          <p15:clr>
            <a:srgbClr val="5ACBF0"/>
          </p15:clr>
        </p15:guide>
        <p15:guide id="21" orient="horz" pos="1225">
          <p15:clr>
            <a:srgbClr val="5ACBF0"/>
          </p15:clr>
        </p15:guide>
        <p15:guide id="22" orient="horz" pos="1692">
          <p15:clr>
            <a:srgbClr val="5ACBF0"/>
          </p15:clr>
        </p15:guide>
        <p15:guide id="23" orient="horz" pos="2157">
          <p15:clr>
            <a:srgbClr val="5ACBF0"/>
          </p15:clr>
        </p15:guide>
        <p15:guide id="24" orient="horz" pos="2629">
          <p15:clr>
            <a:srgbClr val="5ACBF0"/>
          </p15:clr>
        </p15:guide>
        <p15:guide id="25" orient="horz" pos="3096">
          <p15:clr>
            <a:srgbClr val="5ACBF0"/>
          </p15:clr>
        </p15:guide>
        <p15:guide id="26" orient="horz" pos="3570">
          <p15:clr>
            <a:srgbClr val="5ACBF0"/>
          </p15:clr>
        </p15:guide>
        <p15:guide id="27" pos="7440">
          <p15:clr>
            <a:srgbClr val="5ACBF0"/>
          </p15:clr>
        </p15:guide>
        <p15:guide id="28" pos="24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container-apps/get-started?tabs=bash" TargetMode="External"/><Relationship Id="rId2" Type="http://schemas.openxmlformats.org/officeDocument/2006/relationships/hyperlink" Target="https://learn.microsoft.com/en-us/azure/container-apps/quickstart-portal" TargetMode="Externa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microsoft.com/en-gb/training/modules/deploy-azure-kubernetes-service-cluster/9-create-azure-kubernetes-service" TargetMode="Externa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training/modules/develop-azure-functions/5-create-function-visual-studio-code" TargetMode="Externa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IGhd-0di0Qo" TargetMode="External"/><Relationship Id="rId2" Type="http://schemas.openxmlformats.org/officeDocument/2006/relationships/hyperlink" Target="https://www.youtube.com/watch?v=bQ8sdpGQu8c"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contrast="10000"/>
                    </a14:imgEffect>
                  </a14:imgLayer>
                </a14:imgProps>
              </a:ext>
            </a:extLst>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113-7D64-984E-A590-9521764EDE03}"/>
              </a:ext>
            </a:extLst>
          </p:cNvPr>
          <p:cNvSpPr>
            <a:spLocks noGrp="1"/>
          </p:cNvSpPr>
          <p:nvPr>
            <p:ph type="ctrTitle"/>
          </p:nvPr>
        </p:nvSpPr>
        <p:spPr>
          <a:xfrm>
            <a:off x="2310802" y="2563675"/>
            <a:ext cx="8263645" cy="1717704"/>
          </a:xfrm>
        </p:spPr>
        <p:txBody>
          <a:bodyPr>
            <a:normAutofit/>
          </a:bodyPr>
          <a:lstStyle/>
          <a:p>
            <a:r>
              <a:rPr lang="en-US" sz="4400" dirty="0"/>
              <a:t>Cloud Infrastructure</a:t>
            </a:r>
            <a:br>
              <a:rPr lang="en-US" sz="4400" dirty="0"/>
            </a:br>
            <a:r>
              <a:rPr lang="en-US" sz="4400" dirty="0"/>
              <a:t>Week#4</a:t>
            </a:r>
            <a:endParaRPr lang="tr-TR" sz="4400" dirty="0"/>
          </a:p>
        </p:txBody>
      </p:sp>
      <p:sp>
        <p:nvSpPr>
          <p:cNvPr id="12" name="Text Placeholder 11">
            <a:extLst>
              <a:ext uri="{FF2B5EF4-FFF2-40B4-BE49-F238E27FC236}">
                <a16:creationId xmlns:a16="http://schemas.microsoft.com/office/drawing/2014/main" id="{130525A6-CB1C-9B43-853B-061F8D8A9E5F}"/>
              </a:ext>
            </a:extLst>
          </p:cNvPr>
          <p:cNvSpPr>
            <a:spLocks noGrp="1"/>
          </p:cNvSpPr>
          <p:nvPr>
            <p:ph type="body" sz="quarter" idx="11"/>
          </p:nvPr>
        </p:nvSpPr>
        <p:spPr/>
        <p:txBody>
          <a:bodyPr/>
          <a:lstStyle/>
          <a:p>
            <a:r>
              <a:rPr lang="en-US" dirty="0"/>
              <a:t>January 2024</a:t>
            </a:r>
          </a:p>
        </p:txBody>
      </p:sp>
      <p:pic>
        <p:nvPicPr>
          <p:cNvPr id="5" name="Resim 3">
            <a:extLst>
              <a:ext uri="{FF2B5EF4-FFF2-40B4-BE49-F238E27FC236}">
                <a16:creationId xmlns:a16="http://schemas.microsoft.com/office/drawing/2014/main" id="{1FFFC808-4FE3-4F88-822D-9DE50F2D3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8319" y="810231"/>
            <a:ext cx="2760934" cy="770761"/>
          </a:xfrm>
          <a:prstGeom prst="rect">
            <a:avLst/>
          </a:prstGeom>
        </p:spPr>
      </p:pic>
      <p:sp>
        <p:nvSpPr>
          <p:cNvPr id="6" name="Text Placeholder 11">
            <a:extLst>
              <a:ext uri="{FF2B5EF4-FFF2-40B4-BE49-F238E27FC236}">
                <a16:creationId xmlns:a16="http://schemas.microsoft.com/office/drawing/2014/main" id="{FD367A0A-931F-4857-885D-43C45C6E1830}"/>
              </a:ext>
            </a:extLst>
          </p:cNvPr>
          <p:cNvSpPr txBox="1">
            <a:spLocks/>
          </p:cNvSpPr>
          <p:nvPr/>
        </p:nvSpPr>
        <p:spPr>
          <a:xfrm>
            <a:off x="2340824" y="4440300"/>
            <a:ext cx="2425700" cy="252000"/>
          </a:xfrm>
          <a:prstGeom prst="rect">
            <a:avLst/>
          </a:prstGeom>
        </p:spPr>
        <p:txBody>
          <a:bodyPr vert="horz" lIns="0" tIns="0" rIns="0" bIns="0" rtlCol="0">
            <a:noAutofit/>
          </a:bodyPr>
          <a:lstStyle>
            <a:lvl1pPr marL="0" indent="0" algn="l" defTabSz="1219170" rtl="0" eaLnBrk="1" latinLnBrk="0" hangingPunct="1">
              <a:lnSpc>
                <a:spcPct val="110000"/>
              </a:lnSpc>
              <a:spcBef>
                <a:spcPts val="400"/>
              </a:spcBef>
              <a:spcAft>
                <a:spcPts val="400"/>
              </a:spcAft>
              <a:buClr>
                <a:schemeClr val="bg2"/>
              </a:buClr>
              <a:buFont typeface="Arial" panose="020B0604020202020204" pitchFamily="34" charset="0"/>
              <a:buNone/>
              <a:tabLst/>
              <a:defRPr sz="1200" b="0" i="0" kern="1200" spc="50" baseline="0">
                <a:solidFill>
                  <a:schemeClr val="tx2"/>
                </a:solidFill>
                <a:latin typeface="+mj-lt"/>
                <a:ea typeface="+mn-ea"/>
                <a:cs typeface="Arial" panose="020B0604020202020204" pitchFamily="34" charset="0"/>
              </a:defRPr>
            </a:lvl1pPr>
            <a:lvl2pPr marL="4608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2pPr>
            <a:lvl3pPr marL="691200" indent="-228600" algn="l" defTabSz="1219170" rtl="0" eaLnBrk="1" latinLnBrk="0" hangingPunct="1">
              <a:lnSpc>
                <a:spcPct val="110000"/>
              </a:lnSpc>
              <a:spcBef>
                <a:spcPts val="400"/>
              </a:spcBef>
              <a:spcAft>
                <a:spcPts val="400"/>
              </a:spcAft>
              <a:buClr>
                <a:schemeClr val="bg2"/>
              </a:buClr>
              <a:buFont typeface="Courier New" panose="02070309020205020404" pitchFamily="49" charset="0"/>
              <a:buChar char="o"/>
              <a:tabLst/>
              <a:defRPr sz="2400" b="0" i="0" kern="1200">
                <a:solidFill>
                  <a:schemeClr val="tx1"/>
                </a:solidFill>
                <a:latin typeface="+mj-lt"/>
                <a:ea typeface="+mn-ea"/>
                <a:cs typeface="Arial" panose="020B0604020202020204" pitchFamily="34" charset="0"/>
              </a:defRPr>
            </a:lvl3pPr>
            <a:lvl4pPr marL="9216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4pPr>
            <a:lvl5pPr marL="1152000" indent="-228600" algn="l" defTabSz="1219170" rtl="0" eaLnBrk="1" latinLnBrk="0" hangingPunct="1">
              <a:lnSpc>
                <a:spcPct val="110000"/>
              </a:lnSpc>
              <a:spcBef>
                <a:spcPts val="400"/>
              </a:spcBef>
              <a:spcAft>
                <a:spcPts val="400"/>
              </a:spcAft>
              <a:buClr>
                <a:schemeClr val="bg2"/>
              </a:buClr>
              <a:buFont typeface="Arial" panose="020B0604020202020204" pitchFamily="34" charset="0"/>
              <a:buChar char="•"/>
              <a:tabLst/>
              <a:defRPr sz="2400" b="0" i="0" kern="1200">
                <a:solidFill>
                  <a:schemeClr val="tx1"/>
                </a:solidFill>
                <a:latin typeface="+mj-lt"/>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tr-TR" dirty="0"/>
              <a:t>Emrah Mutlu</a:t>
            </a:r>
            <a:endParaRPr lang="en-US" dirty="0"/>
          </a:p>
        </p:txBody>
      </p:sp>
    </p:spTree>
    <p:extLst>
      <p:ext uri="{BB962C8B-B14F-4D97-AF65-F5344CB8AC3E}">
        <p14:creationId xmlns:p14="http://schemas.microsoft.com/office/powerpoint/2010/main" val="32469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F1AEB-167A-2794-3E84-81D47179BF84}"/>
              </a:ext>
            </a:extLst>
          </p:cNvPr>
          <p:cNvSpPr>
            <a:spLocks noGrp="1"/>
          </p:cNvSpPr>
          <p:nvPr>
            <p:ph type="title"/>
          </p:nvPr>
        </p:nvSpPr>
        <p:spPr>
          <a:xfrm>
            <a:off x="609600" y="279233"/>
            <a:ext cx="10972799" cy="252000"/>
          </a:xfrm>
        </p:spPr>
        <p:txBody>
          <a:bodyPr/>
          <a:lstStyle/>
          <a:p>
            <a:r>
              <a:rPr lang="en-US" dirty="0"/>
              <a:t>Sample scenarios for azure </a:t>
            </a:r>
            <a:r>
              <a:rPr lang="en-US" dirty="0" err="1"/>
              <a:t>functıons</a:t>
            </a:r>
            <a:endParaRPr lang="en-US" dirty="0"/>
          </a:p>
        </p:txBody>
      </p:sp>
      <p:pic>
        <p:nvPicPr>
          <p:cNvPr id="5122" name="Picture 2" descr="Diagram of a real-time stream process using Azure Functions.">
            <a:extLst>
              <a:ext uri="{FF2B5EF4-FFF2-40B4-BE49-F238E27FC236}">
                <a16:creationId xmlns:a16="http://schemas.microsoft.com/office/drawing/2014/main" id="{D2FF350E-694C-5186-1032-15E13DBDB1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21" y="1211332"/>
            <a:ext cx="5221357" cy="2455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AAFDDE-11AF-442B-4A66-AB46ADF6A131}"/>
              </a:ext>
            </a:extLst>
          </p:cNvPr>
          <p:cNvSpPr txBox="1"/>
          <p:nvPr/>
        </p:nvSpPr>
        <p:spPr>
          <a:xfrm>
            <a:off x="463826" y="712376"/>
            <a:ext cx="3764291" cy="322323"/>
          </a:xfrm>
          <a:prstGeom prst="rect">
            <a:avLst/>
          </a:prstGeom>
          <a:noFill/>
          <a:ln>
            <a:noFill/>
          </a:ln>
        </p:spPr>
        <p:txBody>
          <a:bodyPr wrap="none" lIns="36000" tIns="36000" rIns="36000" bIns="36000" rtlCol="0">
            <a:spAutoFit/>
          </a:bodyPr>
          <a:lstStyle/>
          <a:p>
            <a:pPr marL="183600" indent="-183600">
              <a:lnSpc>
                <a:spcPct val="110000"/>
              </a:lnSpc>
              <a:spcBef>
                <a:spcPts val="400"/>
              </a:spcBef>
              <a:spcAft>
                <a:spcPts val="400"/>
              </a:spcAft>
              <a:buClr>
                <a:schemeClr val="bg2"/>
              </a:buClr>
              <a:buFont typeface="Arial" panose="020B0604020202020204" pitchFamily="34" charset="0"/>
              <a:buChar char="•"/>
            </a:pPr>
            <a:r>
              <a:rPr lang="en-US" sz="1600" i="0" dirty="0">
                <a:solidFill>
                  <a:srgbClr val="161616"/>
                </a:solidFill>
                <a:effectLst/>
                <a:latin typeface="Segoe UI" panose="020B0502040204020203" pitchFamily="34" charset="0"/>
              </a:rPr>
              <a:t>Real-time stream and event processing</a:t>
            </a:r>
          </a:p>
        </p:txBody>
      </p:sp>
      <p:pic>
        <p:nvPicPr>
          <p:cNvPr id="5124" name="Picture 4" descr="Diagram of a scheduled task where a function cleans a database every 15 minutes deduplicating entries based on business logic.">
            <a:extLst>
              <a:ext uri="{FF2B5EF4-FFF2-40B4-BE49-F238E27FC236}">
                <a16:creationId xmlns:a16="http://schemas.microsoft.com/office/drawing/2014/main" id="{85093B9D-4748-9AA2-5869-292B16A24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1306" y="1283215"/>
            <a:ext cx="4585252" cy="19009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DAB6FE-BE26-9EC1-2948-126B7CFC1BFC}"/>
              </a:ext>
            </a:extLst>
          </p:cNvPr>
          <p:cNvSpPr txBox="1"/>
          <p:nvPr/>
        </p:nvSpPr>
        <p:spPr>
          <a:xfrm>
            <a:off x="6493566" y="707866"/>
            <a:ext cx="2782740" cy="322323"/>
          </a:xfrm>
          <a:prstGeom prst="rect">
            <a:avLst/>
          </a:prstGeom>
          <a:noFill/>
          <a:ln>
            <a:noFill/>
          </a:ln>
        </p:spPr>
        <p:txBody>
          <a:bodyPr wrap="none" lIns="36000" tIns="36000" rIns="36000" bIns="36000" rtlCol="0">
            <a:spAutoFit/>
          </a:bodyPr>
          <a:lstStyle/>
          <a:p>
            <a:pPr marL="183600" indent="-183600">
              <a:lnSpc>
                <a:spcPct val="110000"/>
              </a:lnSpc>
              <a:spcBef>
                <a:spcPts val="400"/>
              </a:spcBef>
              <a:spcAft>
                <a:spcPts val="400"/>
              </a:spcAft>
              <a:buClr>
                <a:schemeClr val="bg2"/>
              </a:buClr>
              <a:buFont typeface="Arial" panose="020B0604020202020204" pitchFamily="34" charset="0"/>
              <a:buChar char="•"/>
            </a:pPr>
            <a:r>
              <a:rPr lang="en-US" sz="1600" i="0" dirty="0">
                <a:solidFill>
                  <a:srgbClr val="161616"/>
                </a:solidFill>
                <a:effectLst/>
                <a:latin typeface="Segoe UI" panose="020B0502040204020203" pitchFamily="34" charset="0"/>
              </a:rPr>
              <a:t>Scheduled job: DB Clean Up</a:t>
            </a:r>
          </a:p>
        </p:txBody>
      </p:sp>
      <p:pic>
        <p:nvPicPr>
          <p:cNvPr id="5126" name="Picture 6" descr="Diagram of Azure Functions in a reliable message system.">
            <a:extLst>
              <a:ext uri="{FF2B5EF4-FFF2-40B4-BE49-F238E27FC236}">
                <a16:creationId xmlns:a16="http://schemas.microsoft.com/office/drawing/2014/main" id="{D0E76849-15E5-1599-4C43-506B6E0461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826" y="4347100"/>
            <a:ext cx="5221357" cy="15596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09935B-5788-6EAD-A0DD-03EBA7679C87}"/>
              </a:ext>
            </a:extLst>
          </p:cNvPr>
          <p:cNvSpPr txBox="1"/>
          <p:nvPr/>
        </p:nvSpPr>
        <p:spPr>
          <a:xfrm>
            <a:off x="463826" y="3835766"/>
            <a:ext cx="3144121" cy="322323"/>
          </a:xfrm>
          <a:prstGeom prst="rect">
            <a:avLst/>
          </a:prstGeom>
          <a:noFill/>
          <a:ln>
            <a:noFill/>
          </a:ln>
        </p:spPr>
        <p:txBody>
          <a:bodyPr wrap="none" lIns="36000" tIns="36000" rIns="36000" bIns="36000" rtlCol="0">
            <a:spAutoFit/>
          </a:bodyPr>
          <a:lstStyle/>
          <a:p>
            <a:pPr marL="183600" indent="-183600">
              <a:lnSpc>
                <a:spcPct val="110000"/>
              </a:lnSpc>
              <a:spcBef>
                <a:spcPts val="400"/>
              </a:spcBef>
              <a:spcAft>
                <a:spcPts val="400"/>
              </a:spcAft>
              <a:buClr>
                <a:schemeClr val="bg2"/>
              </a:buClr>
              <a:buFont typeface="Arial" panose="020B0604020202020204" pitchFamily="34" charset="0"/>
              <a:buChar char="•"/>
            </a:pPr>
            <a:r>
              <a:rPr lang="en-US" sz="1600" i="0" dirty="0">
                <a:solidFill>
                  <a:srgbClr val="161616"/>
                </a:solidFill>
                <a:effectLst/>
                <a:latin typeface="Segoe UI" panose="020B0502040204020203" pitchFamily="34" charset="0"/>
              </a:rPr>
              <a:t>Reliable message system design</a:t>
            </a:r>
          </a:p>
        </p:txBody>
      </p:sp>
      <p:pic>
        <p:nvPicPr>
          <p:cNvPr id="5128" name="Picture 8" descr="Diagram of a file upload process using Azure Functions.">
            <a:extLst>
              <a:ext uri="{FF2B5EF4-FFF2-40B4-BE49-F238E27FC236}">
                <a16:creationId xmlns:a16="http://schemas.microsoft.com/office/drawing/2014/main" id="{9B07C39A-935A-C39F-7316-5035CA8E6D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61" y="4038182"/>
            <a:ext cx="3984142" cy="28040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2BE4AC-62AD-B5B2-2461-3B0C1DEE9109}"/>
              </a:ext>
            </a:extLst>
          </p:cNvPr>
          <p:cNvSpPr txBox="1"/>
          <p:nvPr/>
        </p:nvSpPr>
        <p:spPr>
          <a:xfrm>
            <a:off x="6493566" y="3422393"/>
            <a:ext cx="2320498" cy="322323"/>
          </a:xfrm>
          <a:prstGeom prst="rect">
            <a:avLst/>
          </a:prstGeom>
          <a:noFill/>
          <a:ln>
            <a:noFill/>
          </a:ln>
        </p:spPr>
        <p:txBody>
          <a:bodyPr wrap="none" lIns="36000" tIns="36000" rIns="36000" bIns="36000" rtlCol="0">
            <a:spAutoFit/>
          </a:bodyPr>
          <a:lstStyle/>
          <a:p>
            <a:pPr marL="183600" indent="-183600">
              <a:lnSpc>
                <a:spcPct val="110000"/>
              </a:lnSpc>
              <a:spcBef>
                <a:spcPts val="400"/>
              </a:spcBef>
              <a:spcAft>
                <a:spcPts val="400"/>
              </a:spcAft>
              <a:buClr>
                <a:schemeClr val="bg2"/>
              </a:buClr>
              <a:buFont typeface="Arial" panose="020B0604020202020204" pitchFamily="34" charset="0"/>
              <a:buChar char="•"/>
            </a:pPr>
            <a:r>
              <a:rPr lang="en-US" sz="1600" i="0" dirty="0">
                <a:solidFill>
                  <a:srgbClr val="161616"/>
                </a:solidFill>
                <a:effectLst/>
                <a:latin typeface="Segoe UI" panose="020B0502040204020203" pitchFamily="34" charset="0"/>
              </a:rPr>
              <a:t>Processing file uploads</a:t>
            </a:r>
          </a:p>
        </p:txBody>
      </p:sp>
    </p:spTree>
    <p:extLst>
      <p:ext uri="{BB962C8B-B14F-4D97-AF65-F5344CB8AC3E}">
        <p14:creationId xmlns:p14="http://schemas.microsoft.com/office/powerpoint/2010/main" val="336148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9F7B4-D0C9-FDBE-1FE2-8EF3464A006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0AF101E-55FF-0824-6A2A-BC411674CA90}"/>
              </a:ext>
            </a:extLst>
          </p:cNvPr>
          <p:cNvPicPr>
            <a:picLocks noChangeAspect="1"/>
          </p:cNvPicPr>
          <p:nvPr/>
        </p:nvPicPr>
        <p:blipFill rotWithShape="1">
          <a:blip r:embed="rId2"/>
          <a:srcRect b="11691"/>
          <a:stretch/>
        </p:blipFill>
        <p:spPr>
          <a:xfrm>
            <a:off x="3183594" y="586376"/>
            <a:ext cx="5824808" cy="6056243"/>
          </a:xfrm>
          <a:prstGeom prst="rect">
            <a:avLst/>
          </a:prstGeom>
        </p:spPr>
      </p:pic>
      <p:sp>
        <p:nvSpPr>
          <p:cNvPr id="3" name="Title 2">
            <a:extLst>
              <a:ext uri="{FF2B5EF4-FFF2-40B4-BE49-F238E27FC236}">
                <a16:creationId xmlns:a16="http://schemas.microsoft.com/office/drawing/2014/main" id="{602B3D5D-471F-0CE0-797D-886461F55B11}"/>
              </a:ext>
            </a:extLst>
          </p:cNvPr>
          <p:cNvSpPr>
            <a:spLocks noGrp="1"/>
          </p:cNvSpPr>
          <p:nvPr>
            <p:ph type="title"/>
          </p:nvPr>
        </p:nvSpPr>
        <p:spPr/>
        <p:txBody>
          <a:bodyPr/>
          <a:lstStyle/>
          <a:p>
            <a:r>
              <a:rPr lang="en-US" dirty="0"/>
              <a:t>HOW TO CHOOSE A COMPUTE SERVICE</a:t>
            </a:r>
          </a:p>
        </p:txBody>
      </p:sp>
    </p:spTree>
    <p:extLst>
      <p:ext uri="{BB962C8B-B14F-4D97-AF65-F5344CB8AC3E}">
        <p14:creationId xmlns:p14="http://schemas.microsoft.com/office/powerpoint/2010/main" val="368737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Lab Session</a:t>
            </a:r>
            <a:endParaRPr lang="tr-TR" dirty="0"/>
          </a:p>
        </p:txBody>
      </p:sp>
    </p:spTree>
    <p:extLst>
      <p:ext uri="{BB962C8B-B14F-4D97-AF65-F5344CB8AC3E}">
        <p14:creationId xmlns:p14="http://schemas.microsoft.com/office/powerpoint/2010/main" val="84725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Container App:</a:t>
            </a:r>
          </a:p>
          <a:p>
            <a:r>
              <a:rPr lang="en-US" sz="1600" dirty="0">
                <a:latin typeface="Calibri" panose="020F0502020204030204" pitchFamily="34" charset="0"/>
                <a:cs typeface="Calibri" panose="020F0502020204030204" pitchFamily="34" charset="0"/>
              </a:rPr>
              <a:t>Follow the guideline:</a:t>
            </a:r>
          </a:p>
          <a:p>
            <a:pPr lvl="1"/>
            <a:r>
              <a:rPr lang="en-US" sz="1600" dirty="0">
                <a:latin typeface="Calibri" panose="020F0502020204030204" pitchFamily="34" charset="0"/>
                <a:cs typeface="Calibri" panose="020F0502020204030204" pitchFamily="34" charset="0"/>
                <a:hlinkClick r:id="rId2"/>
              </a:rPr>
              <a:t>https://learn.microsoft.com/en-us/azure/container-apps/quickstart-portal</a:t>
            </a:r>
            <a:r>
              <a:rPr lang="en-US" sz="1600" dirty="0">
                <a:latin typeface="Calibri" panose="020F0502020204030204" pitchFamily="34" charset="0"/>
                <a:cs typeface="Calibri" panose="020F0502020204030204" pitchFamily="34" charset="0"/>
              </a:rPr>
              <a:t> </a:t>
            </a:r>
          </a:p>
          <a:p>
            <a:pPr lvl="1"/>
            <a:r>
              <a:rPr lang="en-US" sz="1600" dirty="0">
                <a:latin typeface="Calibri" panose="020F0502020204030204" pitchFamily="34" charset="0"/>
                <a:cs typeface="Calibri" panose="020F0502020204030204" pitchFamily="34" charset="0"/>
                <a:hlinkClick r:id="rId3"/>
              </a:rPr>
              <a:t>https://learn.microsoft.com/en-us/azure/container-apps/get-started?tabs=bash</a:t>
            </a:r>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LAB#9: </a:t>
            </a:r>
            <a:r>
              <a:rPr lang="en-US" sz="1200" dirty="0"/>
              <a:t>Testing COMPUTE INSTANCES ON CLOUD</a:t>
            </a:r>
            <a:endParaRPr lang="en-US" dirty="0"/>
          </a:p>
        </p:txBody>
      </p:sp>
    </p:spTree>
    <p:extLst>
      <p:ext uri="{BB962C8B-B14F-4D97-AF65-F5344CB8AC3E}">
        <p14:creationId xmlns:p14="http://schemas.microsoft.com/office/powerpoint/2010/main" val="1142121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2316-05FD-9298-3B74-06FF5B1CE05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C2241FA-D1E6-574B-F70F-874CE7E42BF8}"/>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AKS Setup &amp; Test</a:t>
            </a:r>
          </a:p>
          <a:p>
            <a:r>
              <a:rPr lang="en-US" sz="1600" dirty="0">
                <a:latin typeface="Calibri" panose="020F0502020204030204" pitchFamily="34" charset="0"/>
                <a:cs typeface="Calibri" panose="020F0502020204030204" pitchFamily="34" charset="0"/>
              </a:rPr>
              <a:t>Follow the instructions:</a:t>
            </a:r>
          </a:p>
          <a:p>
            <a:r>
              <a:rPr lang="en-US" sz="1600" dirty="0">
                <a:latin typeface="Calibri" panose="020F0502020204030204" pitchFamily="34" charset="0"/>
                <a:cs typeface="Calibri" panose="020F0502020204030204" pitchFamily="34" charset="0"/>
                <a:hlinkClick r:id="rId2"/>
              </a:rPr>
              <a:t>https://learn.microsoft.com/en-gb/training/modules/deploy-azure-kubernetes-service-cluster/9-create-azure-kubernetes-service</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45BEE4C4-C910-F810-AD56-FCE7B9A3B6FD}"/>
              </a:ext>
            </a:extLst>
          </p:cNvPr>
          <p:cNvSpPr>
            <a:spLocks noGrp="1"/>
          </p:cNvSpPr>
          <p:nvPr>
            <p:ph type="title"/>
          </p:nvPr>
        </p:nvSpPr>
        <p:spPr/>
        <p:txBody>
          <a:bodyPr/>
          <a:lstStyle/>
          <a:p>
            <a:r>
              <a:rPr lang="en-US" dirty="0"/>
              <a:t>LAB#10: </a:t>
            </a:r>
            <a:r>
              <a:rPr lang="en-US" sz="1200" dirty="0"/>
              <a:t>Testing COMPUTE INSTANCES ON CLOUD</a:t>
            </a:r>
            <a:endParaRPr lang="en-US" dirty="0"/>
          </a:p>
        </p:txBody>
      </p:sp>
    </p:spTree>
    <p:extLst>
      <p:ext uri="{BB962C8B-B14F-4D97-AF65-F5344CB8AC3E}">
        <p14:creationId xmlns:p14="http://schemas.microsoft.com/office/powerpoint/2010/main" val="298892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0032-8FB1-2141-662E-AC5D83C2E9E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5995362-333F-506F-B5DE-A35A5C77E4EA}"/>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Azure Functions setup and test.</a:t>
            </a:r>
          </a:p>
          <a:p>
            <a:r>
              <a:rPr lang="en-US" sz="1600" dirty="0">
                <a:latin typeface="Calibri" panose="020F0502020204030204" pitchFamily="34" charset="0"/>
                <a:cs typeface="Calibri" panose="020F0502020204030204" pitchFamily="34" charset="0"/>
              </a:rPr>
              <a:t>Follow the instructions: </a:t>
            </a:r>
          </a:p>
          <a:p>
            <a:r>
              <a:rPr lang="en-US" sz="1600" dirty="0">
                <a:latin typeface="Calibri" panose="020F0502020204030204" pitchFamily="34" charset="0"/>
                <a:cs typeface="Calibri" panose="020F0502020204030204" pitchFamily="34" charset="0"/>
                <a:hlinkClick r:id="rId2"/>
              </a:rPr>
              <a:t>https://learn.microsoft.com/en-us/training/modules/develop-azure-functions/5-create-function-visual-studio-code</a:t>
            </a:r>
            <a:r>
              <a:rPr lang="en-US" sz="16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2A506091-B70A-CCA6-3C17-AC96AF730CEC}"/>
              </a:ext>
            </a:extLst>
          </p:cNvPr>
          <p:cNvSpPr>
            <a:spLocks noGrp="1"/>
          </p:cNvSpPr>
          <p:nvPr>
            <p:ph type="title"/>
          </p:nvPr>
        </p:nvSpPr>
        <p:spPr/>
        <p:txBody>
          <a:bodyPr/>
          <a:lstStyle/>
          <a:p>
            <a:r>
              <a:rPr lang="en-US" dirty="0"/>
              <a:t>LAB#11: </a:t>
            </a:r>
            <a:r>
              <a:rPr lang="en-US" sz="1200" dirty="0"/>
              <a:t>Testing COMPUTE INSTANCES ON CLOUD</a:t>
            </a:r>
            <a:endParaRPr lang="en-US" dirty="0"/>
          </a:p>
        </p:txBody>
      </p:sp>
    </p:spTree>
    <p:extLst>
      <p:ext uri="{BB962C8B-B14F-4D97-AF65-F5344CB8AC3E}">
        <p14:creationId xmlns:p14="http://schemas.microsoft.com/office/powerpoint/2010/main" val="30873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EA028C-9BF4-0CDB-6910-EE21A7A6A7E7}"/>
              </a:ext>
            </a:extLst>
          </p:cNvPr>
          <p:cNvSpPr>
            <a:spLocks noGrp="1"/>
          </p:cNvSpPr>
          <p:nvPr>
            <p:ph type="body" sz="quarter" idx="13"/>
          </p:nvPr>
        </p:nvSpPr>
        <p:spPr/>
        <p:txBody>
          <a:bodyPr/>
          <a:lstStyle/>
          <a:p>
            <a:r>
              <a:rPr lang="en-US" sz="1600" dirty="0">
                <a:latin typeface="Calibri" panose="020F0502020204030204" pitchFamily="34" charset="0"/>
                <a:cs typeface="Calibri" panose="020F0502020204030204" pitchFamily="34" charset="0"/>
              </a:rPr>
              <a:t>Compare AWS and Azure’s Container &amp; Serverless compute services. Provide a short summary.</a:t>
            </a:r>
          </a:p>
          <a:p>
            <a:r>
              <a:rPr lang="en-US" sz="1600" dirty="0">
                <a:latin typeface="Calibri" panose="020F0502020204030204" pitchFamily="34" charset="0"/>
                <a:cs typeface="Calibri" panose="020F0502020204030204" pitchFamily="34" charset="0"/>
              </a:rPr>
              <a:t>Research and provide a summary about the differences between the Cloud Network and Traditional Network.</a:t>
            </a:r>
          </a:p>
          <a:p>
            <a:r>
              <a:rPr lang="en-US" sz="1600" dirty="0">
                <a:latin typeface="Calibri" panose="020F0502020204030204" pitchFamily="34" charset="0"/>
                <a:cs typeface="Calibri" panose="020F0502020204030204" pitchFamily="34" charset="0"/>
              </a:rPr>
              <a:t>Try to learn more about Network:</a:t>
            </a:r>
          </a:p>
          <a:p>
            <a:pPr lvl="1"/>
            <a:r>
              <a:rPr lang="en-US" sz="1600" dirty="0">
                <a:latin typeface="Calibri" panose="020F0502020204030204" pitchFamily="34" charset="0"/>
                <a:cs typeface="Calibri" panose="020F0502020204030204" pitchFamily="34" charset="0"/>
              </a:rPr>
              <a:t>Subnetting #1: </a:t>
            </a:r>
            <a:r>
              <a:rPr lang="en-US" sz="1600" dirty="0">
                <a:latin typeface="Calibri" panose="020F0502020204030204" pitchFamily="34" charset="0"/>
                <a:cs typeface="Calibri" panose="020F0502020204030204" pitchFamily="34" charset="0"/>
                <a:hlinkClick r:id="rId2"/>
              </a:rPr>
              <a:t>https://www.youtube.com/watch?v=bQ8sdpGQu8c</a:t>
            </a:r>
            <a:r>
              <a:rPr lang="en-US" sz="1600" dirty="0">
                <a:latin typeface="Calibri" panose="020F0502020204030204" pitchFamily="34" charset="0"/>
                <a:cs typeface="Calibri" panose="020F0502020204030204" pitchFamily="34" charset="0"/>
              </a:rPr>
              <a:t> (29 min. watch)</a:t>
            </a:r>
          </a:p>
          <a:p>
            <a:pPr lvl="1"/>
            <a:r>
              <a:rPr lang="en-US" sz="1600" dirty="0">
                <a:latin typeface="Calibri" panose="020F0502020204030204" pitchFamily="34" charset="0"/>
                <a:cs typeface="Calibri" panose="020F0502020204030204" pitchFamily="34" charset="0"/>
              </a:rPr>
              <a:t>Subnetting #2: </a:t>
            </a:r>
            <a:r>
              <a:rPr lang="en-US" sz="1600" dirty="0">
                <a:latin typeface="Calibri" panose="020F0502020204030204" pitchFamily="34" charset="0"/>
                <a:cs typeface="Calibri" panose="020F0502020204030204" pitchFamily="34" charset="0"/>
                <a:hlinkClick r:id="rId3"/>
              </a:rPr>
              <a:t>https://www.youtube.com/watch?v=IGhd-0di0Qo</a:t>
            </a:r>
            <a:r>
              <a:rPr lang="en-US" sz="1600" dirty="0">
                <a:latin typeface="Calibri" panose="020F0502020204030204" pitchFamily="34" charset="0"/>
                <a:cs typeface="Calibri" panose="020F0502020204030204" pitchFamily="34" charset="0"/>
              </a:rPr>
              <a:t> (25 min. watch)</a:t>
            </a:r>
          </a:p>
        </p:txBody>
      </p:sp>
      <p:sp>
        <p:nvSpPr>
          <p:cNvPr id="3" name="Title 2">
            <a:extLst>
              <a:ext uri="{FF2B5EF4-FFF2-40B4-BE49-F238E27FC236}">
                <a16:creationId xmlns:a16="http://schemas.microsoft.com/office/drawing/2014/main" id="{A10D0288-C10C-BBD4-506B-3E36411FE325}"/>
              </a:ext>
            </a:extLst>
          </p:cNvPr>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152454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12A4B-A009-49EE-A242-A0FC811F7B6E}"/>
              </a:ext>
            </a:extLst>
          </p:cNvPr>
          <p:cNvSpPr>
            <a:spLocks noGrp="1"/>
          </p:cNvSpPr>
          <p:nvPr>
            <p:ph type="ctrTitle"/>
          </p:nvPr>
        </p:nvSpPr>
        <p:spPr/>
        <p:txBody>
          <a:bodyPr/>
          <a:lstStyle/>
          <a:p>
            <a:r>
              <a:rPr lang="en-IN" dirty="0"/>
              <a:t>Thank You</a:t>
            </a:r>
            <a:endParaRPr lang="en-US" dirty="0"/>
          </a:p>
        </p:txBody>
      </p:sp>
    </p:spTree>
    <p:extLst>
      <p:ext uri="{BB962C8B-B14F-4D97-AF65-F5344CB8AC3E}">
        <p14:creationId xmlns:p14="http://schemas.microsoft.com/office/powerpoint/2010/main" val="219911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CEF-2563-4B00-B315-E5F8A0610078}"/>
              </a:ext>
            </a:extLst>
          </p:cNvPr>
          <p:cNvSpPr>
            <a:spLocks noGrp="1"/>
          </p:cNvSpPr>
          <p:nvPr>
            <p:ph type="title"/>
          </p:nvPr>
        </p:nvSpPr>
        <p:spPr/>
        <p:txBody>
          <a:bodyPr/>
          <a:lstStyle/>
          <a:p>
            <a:r>
              <a:rPr lang="tr-TR" dirty="0"/>
              <a:t>AGENDA – </a:t>
            </a:r>
            <a:r>
              <a:rPr lang="en-US" dirty="0"/>
              <a:t>WEEK</a:t>
            </a:r>
            <a:r>
              <a:rPr lang="tr-TR" dirty="0"/>
              <a:t>#</a:t>
            </a:r>
            <a:r>
              <a:rPr lang="en-US" dirty="0"/>
              <a:t>4</a:t>
            </a:r>
            <a:endParaRPr lang="tr-TR" dirty="0"/>
          </a:p>
        </p:txBody>
      </p:sp>
      <p:sp>
        <p:nvSpPr>
          <p:cNvPr id="3" name="Text Placeholder 2">
            <a:extLst>
              <a:ext uri="{FF2B5EF4-FFF2-40B4-BE49-F238E27FC236}">
                <a16:creationId xmlns:a16="http://schemas.microsoft.com/office/drawing/2014/main" id="{04133E64-7B38-4BE4-8DF7-11BBB197CE65}"/>
              </a:ext>
            </a:extLst>
          </p:cNvPr>
          <p:cNvSpPr>
            <a:spLocks noGrp="1"/>
          </p:cNvSpPr>
          <p:nvPr>
            <p:ph type="body" sz="quarter" idx="18"/>
          </p:nvPr>
        </p:nvSpPr>
        <p:spPr>
          <a:xfrm>
            <a:off x="609598" y="947854"/>
            <a:ext cx="10972800" cy="5633684"/>
          </a:xfrm>
        </p:spPr>
        <p:txBody>
          <a:bodyPr/>
          <a:lstStyle/>
          <a:p>
            <a:pPr marL="342900" indent="-342900">
              <a:buFont typeface="Arial" panose="020B0604020202020204" pitchFamily="34" charset="0"/>
              <a:buChar char="•"/>
            </a:pPr>
            <a:r>
              <a:rPr lang="en-US" sz="1800" dirty="0"/>
              <a:t>Cloud Computing Services</a:t>
            </a:r>
          </a:p>
          <a:p>
            <a:pPr lvl="1"/>
            <a:r>
              <a:rPr lang="en-US" sz="1800" dirty="0">
                <a:latin typeface="Calibri" panose="020F0502020204030204" pitchFamily="34" charset="0"/>
                <a:cs typeface="Calibri" panose="020F0502020204030204" pitchFamily="34" charset="0"/>
              </a:rPr>
              <a:t>Kubernetes (K8s) Services / AKS</a:t>
            </a:r>
          </a:p>
          <a:p>
            <a:pPr lvl="1"/>
            <a:r>
              <a:rPr lang="en-US" sz="1800" dirty="0">
                <a:latin typeface="Calibri" panose="020F0502020204030204" pitchFamily="34" charset="0"/>
                <a:cs typeface="Calibri" panose="020F0502020204030204" pitchFamily="34" charset="0"/>
              </a:rPr>
              <a:t>Container Apps</a:t>
            </a:r>
          </a:p>
          <a:p>
            <a:pPr lvl="1"/>
            <a:r>
              <a:rPr lang="en-US" sz="1800" dirty="0">
                <a:latin typeface="Calibri" panose="020F0502020204030204" pitchFamily="34" charset="0"/>
                <a:cs typeface="Calibri" panose="020F0502020204030204" pitchFamily="34" charset="0"/>
              </a:rPr>
              <a:t>Container Instances</a:t>
            </a:r>
          </a:p>
          <a:p>
            <a:pPr lvl="1"/>
            <a:r>
              <a:rPr lang="en-US" sz="1800" dirty="0">
                <a:latin typeface="Calibri" panose="020F0502020204030204" pitchFamily="34" charset="0"/>
                <a:cs typeface="Calibri" panose="020F0502020204030204" pitchFamily="34" charset="0"/>
              </a:rPr>
              <a:t>Azure Functions </a:t>
            </a:r>
          </a:p>
          <a:p>
            <a:pPr lvl="1"/>
            <a:r>
              <a:rPr lang="en-US" sz="1800" dirty="0">
                <a:latin typeface="Calibri" panose="020F0502020204030204" pitchFamily="34" charset="0"/>
                <a:cs typeface="Calibri" panose="020F0502020204030204" pitchFamily="34" charset="0"/>
              </a:rPr>
              <a:t>How to Choose a Compute Service</a:t>
            </a:r>
          </a:p>
          <a:p>
            <a:pPr marL="232200" lvl="1" indent="0">
              <a:buNone/>
            </a:pPr>
            <a:endParaRPr lang="en-US" sz="1800" dirty="0"/>
          </a:p>
          <a:p>
            <a:pPr marL="342900" indent="-342900">
              <a:buFont typeface="Arial" panose="020B0604020202020204" pitchFamily="34" charset="0"/>
              <a:buChar char="•"/>
            </a:pPr>
            <a:r>
              <a:rPr lang="en-US" sz="1800" dirty="0"/>
              <a:t>Lab Sessions:</a:t>
            </a:r>
          </a:p>
          <a:p>
            <a:pPr marL="803700" lvl="1" indent="-342900">
              <a:buFont typeface="Arial" panose="020B0604020202020204" pitchFamily="34" charset="0"/>
              <a:buChar char="•"/>
            </a:pPr>
            <a:r>
              <a:rPr lang="en-US" sz="1800" dirty="0"/>
              <a:t>Lab: Testing compute instances on Cloud</a:t>
            </a:r>
          </a:p>
        </p:txBody>
      </p:sp>
    </p:spTree>
    <p:extLst>
      <p:ext uri="{BB962C8B-B14F-4D97-AF65-F5344CB8AC3E}">
        <p14:creationId xmlns:p14="http://schemas.microsoft.com/office/powerpoint/2010/main" val="304683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CBB3-EB6F-4B3B-B55C-1AE3DFEECB1E}"/>
              </a:ext>
            </a:extLst>
          </p:cNvPr>
          <p:cNvSpPr>
            <a:spLocks noGrp="1"/>
          </p:cNvSpPr>
          <p:nvPr>
            <p:ph type="ctrTitle"/>
          </p:nvPr>
        </p:nvSpPr>
        <p:spPr/>
        <p:txBody>
          <a:bodyPr/>
          <a:lstStyle/>
          <a:p>
            <a:r>
              <a:rPr lang="en-US" dirty="0"/>
              <a:t>Computing Services</a:t>
            </a:r>
            <a:endParaRPr lang="tr-TR" dirty="0"/>
          </a:p>
        </p:txBody>
      </p:sp>
    </p:spTree>
    <p:extLst>
      <p:ext uri="{BB962C8B-B14F-4D97-AF65-F5344CB8AC3E}">
        <p14:creationId xmlns:p14="http://schemas.microsoft.com/office/powerpoint/2010/main" val="391162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2EDE06-3CA5-3F03-39F0-D591C72FAA1E}"/>
              </a:ext>
            </a:extLst>
          </p:cNvPr>
          <p:cNvPicPr>
            <a:picLocks noChangeAspect="1"/>
          </p:cNvPicPr>
          <p:nvPr/>
        </p:nvPicPr>
        <p:blipFill>
          <a:blip r:embed="rId2"/>
          <a:stretch>
            <a:fillRect/>
          </a:stretch>
        </p:blipFill>
        <p:spPr>
          <a:xfrm>
            <a:off x="3184432" y="586376"/>
            <a:ext cx="5823136" cy="2935461"/>
          </a:xfrm>
          <a:prstGeom prst="rect">
            <a:avLst/>
          </a:prstGeom>
        </p:spPr>
      </p:pic>
      <p:sp>
        <p:nvSpPr>
          <p:cNvPr id="3" name="Title 2">
            <a:extLst>
              <a:ext uri="{FF2B5EF4-FFF2-40B4-BE49-F238E27FC236}">
                <a16:creationId xmlns:a16="http://schemas.microsoft.com/office/drawing/2014/main" id="{7C4BF39B-BC54-2CB3-DE46-B30CE309CB04}"/>
              </a:ext>
            </a:extLst>
          </p:cNvPr>
          <p:cNvSpPr>
            <a:spLocks noGrp="1"/>
          </p:cNvSpPr>
          <p:nvPr>
            <p:ph type="title"/>
          </p:nvPr>
        </p:nvSpPr>
        <p:spPr>
          <a:xfrm>
            <a:off x="609597" y="334376"/>
            <a:ext cx="10972799" cy="252000"/>
          </a:xfrm>
        </p:spPr>
        <p:txBody>
          <a:bodyPr/>
          <a:lstStyle/>
          <a:p>
            <a:r>
              <a:rPr lang="en-US" dirty="0"/>
              <a:t>DIFFERENCES BETWEEN THE VM AND CONTAINERS</a:t>
            </a:r>
          </a:p>
        </p:txBody>
      </p:sp>
      <p:pic>
        <p:nvPicPr>
          <p:cNvPr id="5" name="Picture 4">
            <a:extLst>
              <a:ext uri="{FF2B5EF4-FFF2-40B4-BE49-F238E27FC236}">
                <a16:creationId xmlns:a16="http://schemas.microsoft.com/office/drawing/2014/main" id="{7E7C1636-0D0B-7060-75A6-8F0A43AD9593}"/>
              </a:ext>
            </a:extLst>
          </p:cNvPr>
          <p:cNvPicPr>
            <a:picLocks noChangeAspect="1"/>
          </p:cNvPicPr>
          <p:nvPr/>
        </p:nvPicPr>
        <p:blipFill rotWithShape="1">
          <a:blip r:embed="rId3"/>
          <a:srcRect t="10606"/>
          <a:stretch/>
        </p:blipFill>
        <p:spPr>
          <a:xfrm>
            <a:off x="1814096" y="3299791"/>
            <a:ext cx="8563803" cy="3558209"/>
          </a:xfrm>
          <a:prstGeom prst="rect">
            <a:avLst/>
          </a:prstGeom>
        </p:spPr>
      </p:pic>
    </p:spTree>
    <p:extLst>
      <p:ext uri="{BB962C8B-B14F-4D97-AF65-F5344CB8AC3E}">
        <p14:creationId xmlns:p14="http://schemas.microsoft.com/office/powerpoint/2010/main" val="42590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944E55-7785-527B-9593-BEE87F088595}"/>
              </a:ext>
            </a:extLst>
          </p:cNvPr>
          <p:cNvSpPr>
            <a:spLocks noGrp="1"/>
          </p:cNvSpPr>
          <p:nvPr>
            <p:ph type="title"/>
          </p:nvPr>
        </p:nvSpPr>
        <p:spPr>
          <a:xfrm>
            <a:off x="403450" y="229668"/>
            <a:ext cx="10972799" cy="252000"/>
          </a:xfrm>
        </p:spPr>
        <p:txBody>
          <a:bodyPr/>
          <a:lstStyle/>
          <a:p>
            <a:r>
              <a:rPr lang="en-US" dirty="0"/>
              <a:t>AZURE K8S SERVICES (ARCHITECTURE)</a:t>
            </a:r>
          </a:p>
        </p:txBody>
      </p:sp>
      <p:pic>
        <p:nvPicPr>
          <p:cNvPr id="4100" name="Picture 4" descr="Diagram showing how Kubernetes control plane and node components work together.">
            <a:extLst>
              <a:ext uri="{FF2B5EF4-FFF2-40B4-BE49-F238E27FC236}">
                <a16:creationId xmlns:a16="http://schemas.microsoft.com/office/drawing/2014/main" id="{A65BCA05-C870-C3A4-D3EF-7BB92A3CD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8" y="4601052"/>
            <a:ext cx="60293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4E7BF23-9E07-8280-FDBE-C7A7555127E9}"/>
              </a:ext>
            </a:extLst>
          </p:cNvPr>
          <p:cNvPicPr>
            <a:picLocks noChangeAspect="1"/>
          </p:cNvPicPr>
          <p:nvPr/>
        </p:nvPicPr>
        <p:blipFill>
          <a:blip r:embed="rId3"/>
          <a:stretch>
            <a:fillRect/>
          </a:stretch>
        </p:blipFill>
        <p:spPr>
          <a:xfrm>
            <a:off x="5889850" y="316052"/>
            <a:ext cx="6212092" cy="4285000"/>
          </a:xfrm>
          <a:prstGeom prst="rect">
            <a:avLst/>
          </a:prstGeom>
        </p:spPr>
      </p:pic>
      <p:sp>
        <p:nvSpPr>
          <p:cNvPr id="6" name="TextBox 5">
            <a:extLst>
              <a:ext uri="{FF2B5EF4-FFF2-40B4-BE49-F238E27FC236}">
                <a16:creationId xmlns:a16="http://schemas.microsoft.com/office/drawing/2014/main" id="{6EC9B236-CC19-07B3-8A47-3725A40FA8A1}"/>
              </a:ext>
            </a:extLst>
          </p:cNvPr>
          <p:cNvSpPr txBox="1"/>
          <p:nvPr/>
        </p:nvSpPr>
        <p:spPr>
          <a:xfrm>
            <a:off x="90058" y="481668"/>
            <a:ext cx="6029325" cy="6186309"/>
          </a:xfrm>
          <a:prstGeom prst="rect">
            <a:avLst/>
          </a:prstGeom>
          <a:noFill/>
          <a:ln>
            <a:noFill/>
          </a:ln>
        </p:spPr>
        <p:txBody>
          <a:bodyPr wrap="square">
            <a:spAutoFit/>
          </a:bodyPr>
          <a:lstStyle/>
          <a:p>
            <a:pPr marL="171450" indent="-171450">
              <a:buFont typeface="Arial" panose="020B0604020202020204" pitchFamily="34" charset="0"/>
              <a:buChar char="•"/>
            </a:pPr>
            <a:r>
              <a:rPr lang="en-US" sz="1200" b="1" i="0" dirty="0">
                <a:solidFill>
                  <a:srgbClr val="161616"/>
                </a:solidFill>
                <a:effectLst/>
                <a:latin typeface="Segoe UI" panose="020B0502040204020203" pitchFamily="34" charset="0"/>
              </a:rPr>
              <a:t>Kubernetes</a:t>
            </a:r>
            <a:r>
              <a:rPr lang="en-US" sz="1200" b="0" i="0" dirty="0">
                <a:solidFill>
                  <a:srgbClr val="161616"/>
                </a:solidFill>
                <a:effectLst/>
                <a:latin typeface="Segoe UI" panose="020B0502040204020203" pitchFamily="34" charset="0"/>
              </a:rPr>
              <a:t> is a cluster of virtual or on-premises machines. These machines—called </a:t>
            </a:r>
            <a:r>
              <a:rPr lang="en-US" sz="1200" b="1" i="0" dirty="0">
                <a:solidFill>
                  <a:srgbClr val="161616"/>
                </a:solidFill>
                <a:effectLst/>
                <a:latin typeface="Segoe UI" panose="020B0502040204020203" pitchFamily="34" charset="0"/>
              </a:rPr>
              <a:t>nodes</a:t>
            </a:r>
            <a:r>
              <a:rPr lang="en-US" sz="1200" b="0" i="0" dirty="0">
                <a:solidFill>
                  <a:srgbClr val="161616"/>
                </a:solidFill>
                <a:effectLst/>
                <a:latin typeface="Segoe UI" panose="020B0502040204020203" pitchFamily="34" charset="0"/>
              </a:rPr>
              <a:t>—share compute, network, and storage resources. Each cluster has one </a:t>
            </a:r>
            <a:r>
              <a:rPr lang="en-US" sz="1200" b="1" i="0" dirty="0">
                <a:solidFill>
                  <a:srgbClr val="161616"/>
                </a:solidFill>
                <a:effectLst/>
                <a:latin typeface="Segoe UI" panose="020B0502040204020203" pitchFamily="34" charset="0"/>
              </a:rPr>
              <a:t>master node </a:t>
            </a:r>
            <a:r>
              <a:rPr lang="en-US" sz="1200" b="0" i="0" dirty="0">
                <a:solidFill>
                  <a:srgbClr val="161616"/>
                </a:solidFill>
                <a:effectLst/>
                <a:latin typeface="Segoe UI" panose="020B0502040204020203" pitchFamily="34" charset="0"/>
              </a:rPr>
              <a:t>connected to one or more worker nodes. The </a:t>
            </a:r>
            <a:r>
              <a:rPr lang="en-US" sz="1200" b="1" i="0" dirty="0">
                <a:solidFill>
                  <a:srgbClr val="161616"/>
                </a:solidFill>
                <a:effectLst/>
                <a:latin typeface="Segoe UI" panose="020B0502040204020203" pitchFamily="34" charset="0"/>
              </a:rPr>
              <a:t>worker nodes </a:t>
            </a:r>
            <a:r>
              <a:rPr lang="en-US" sz="1200" b="0" i="0" dirty="0">
                <a:solidFill>
                  <a:srgbClr val="161616"/>
                </a:solidFill>
                <a:effectLst/>
                <a:latin typeface="Segoe UI" panose="020B0502040204020203" pitchFamily="34" charset="0"/>
              </a:rPr>
              <a:t>are responsible for running groups of containerized applications and workloads, known as </a:t>
            </a:r>
            <a:r>
              <a:rPr lang="en-US" sz="1200" b="1" i="0" dirty="0">
                <a:solidFill>
                  <a:srgbClr val="161616"/>
                </a:solidFill>
                <a:effectLst/>
                <a:latin typeface="Segoe UI" panose="020B0502040204020203" pitchFamily="34" charset="0"/>
              </a:rPr>
              <a:t>pods</a:t>
            </a:r>
            <a:r>
              <a:rPr lang="en-US" sz="1200" b="0" i="0" dirty="0">
                <a:solidFill>
                  <a:srgbClr val="161616"/>
                </a:solidFill>
                <a:effectLst/>
                <a:latin typeface="Segoe UI" panose="020B0502040204020203" pitchFamily="34" charset="0"/>
              </a:rPr>
              <a:t>, and the master node manages which pods run on which worker nodes.</a:t>
            </a:r>
          </a:p>
          <a:p>
            <a:pPr marL="171450" indent="-171450" algn="l">
              <a:buFont typeface="Arial" panose="020B0604020202020204" pitchFamily="34" charset="0"/>
              <a:buChar char="•"/>
            </a:pPr>
            <a:r>
              <a:rPr lang="en-US" sz="1200" b="0" i="0" dirty="0">
                <a:solidFill>
                  <a:srgbClr val="161616"/>
                </a:solidFill>
                <a:effectLst/>
                <a:latin typeface="Segoe UI" panose="020B0502040204020203" pitchFamily="34" charset="0"/>
              </a:rPr>
              <a:t>Kubernetes cluster is divided into two components:</a:t>
            </a:r>
            <a:endParaRPr lang="en-US" sz="1200" dirty="0">
              <a:solidFill>
                <a:srgbClr val="161616"/>
              </a:solidFill>
              <a:latin typeface="Segoe UI" panose="020B0502040204020203" pitchFamily="34" charset="0"/>
            </a:endParaRPr>
          </a:p>
          <a:p>
            <a:pPr marL="628650" lvl="1" indent="-171450">
              <a:buFont typeface="Arial" panose="020B0604020202020204" pitchFamily="34" charset="0"/>
              <a:buChar char="•"/>
            </a:pPr>
            <a:r>
              <a:rPr lang="en-US" sz="1200" b="1" i="0" dirty="0">
                <a:solidFill>
                  <a:srgbClr val="161616"/>
                </a:solidFill>
                <a:effectLst/>
                <a:latin typeface="Segoe UI" panose="020B0502040204020203" pitchFamily="34" charset="0"/>
              </a:rPr>
              <a:t>Control plane</a:t>
            </a:r>
            <a:r>
              <a:rPr lang="en-US" sz="1200" b="0" i="0" dirty="0">
                <a:solidFill>
                  <a:srgbClr val="161616"/>
                </a:solidFill>
                <a:effectLst/>
                <a:latin typeface="Segoe UI" panose="020B0502040204020203" pitchFamily="34" charset="0"/>
              </a:rPr>
              <a:t>: provides the core Kubernetes services and orchestration of application workloads.</a:t>
            </a:r>
          </a:p>
          <a:p>
            <a:pPr marL="628650" lvl="1" indent="-171450">
              <a:buFont typeface="Arial" panose="020B0604020202020204" pitchFamily="34" charset="0"/>
              <a:buChar char="•"/>
            </a:pPr>
            <a:r>
              <a:rPr lang="en-US" sz="1200" b="1" i="0" dirty="0">
                <a:solidFill>
                  <a:srgbClr val="161616"/>
                </a:solidFill>
                <a:effectLst/>
                <a:latin typeface="Segoe UI" panose="020B0502040204020203" pitchFamily="34" charset="0"/>
              </a:rPr>
              <a:t>Nodes</a:t>
            </a:r>
            <a:r>
              <a:rPr lang="en-US" sz="1200" b="0" i="0" dirty="0">
                <a:solidFill>
                  <a:srgbClr val="161616"/>
                </a:solidFill>
                <a:effectLst/>
                <a:latin typeface="Segoe UI" panose="020B0502040204020203" pitchFamily="34" charset="0"/>
              </a:rPr>
              <a:t>: run your application workloads.</a:t>
            </a:r>
          </a:p>
          <a:p>
            <a:pPr marL="171450" indent="-171450">
              <a:buFont typeface="Arial" panose="020B0604020202020204" pitchFamily="34" charset="0"/>
              <a:buChar char="•"/>
            </a:pPr>
            <a:r>
              <a:rPr lang="en-US" sz="1200" b="0" i="0" dirty="0">
                <a:solidFill>
                  <a:srgbClr val="161616"/>
                </a:solidFill>
                <a:effectLst/>
                <a:latin typeface="Segoe UI" panose="020B0502040204020203" pitchFamily="34" charset="0"/>
              </a:rPr>
              <a:t>A </a:t>
            </a:r>
            <a:r>
              <a:rPr lang="en-US" sz="1200" b="1" i="0" dirty="0">
                <a:solidFill>
                  <a:srgbClr val="161616"/>
                </a:solidFill>
                <a:effectLst/>
                <a:latin typeface="Segoe UI" panose="020B0502040204020203" pitchFamily="34" charset="0"/>
              </a:rPr>
              <a:t>Kubernetes cluster</a:t>
            </a:r>
            <a:r>
              <a:rPr lang="en-US" sz="1200" b="0" i="0" dirty="0">
                <a:solidFill>
                  <a:srgbClr val="161616"/>
                </a:solidFill>
                <a:effectLst/>
                <a:latin typeface="Segoe UI" panose="020B0502040204020203" pitchFamily="34" charset="0"/>
              </a:rPr>
              <a:t> contains at least one main plane and one or more nodes. Both the control planes and node instances can be physical devices, virtual machines, or instances in the cloud. The default host OS in Kubernetes is Linux, with default support for Linux-based workloads.</a:t>
            </a:r>
          </a:p>
          <a:p>
            <a:pPr marL="171450" indent="-171450">
              <a:buFont typeface="Arial" panose="020B0604020202020204" pitchFamily="34" charset="0"/>
              <a:buChar char="•"/>
            </a:pPr>
            <a:r>
              <a:rPr lang="en-US" sz="1200" b="1" i="0" dirty="0">
                <a:solidFill>
                  <a:srgbClr val="161616"/>
                </a:solidFill>
                <a:effectLst/>
                <a:latin typeface="Segoe UI" panose="020B0502040204020203" pitchFamily="34" charset="0"/>
              </a:rPr>
              <a:t>The Kubernetes control plane </a:t>
            </a:r>
            <a:r>
              <a:rPr lang="en-US" sz="1200" b="0" i="0" dirty="0">
                <a:solidFill>
                  <a:srgbClr val="161616"/>
                </a:solidFill>
                <a:effectLst/>
                <a:latin typeface="Segoe UI" panose="020B0502040204020203" pitchFamily="34" charset="0"/>
              </a:rPr>
              <a:t>in a Kubernetes cluster runs a collection of services that manage the orchestration functionality in Kubernetes.</a:t>
            </a:r>
          </a:p>
          <a:p>
            <a:pPr marL="171450" indent="-171450">
              <a:buFont typeface="Arial" panose="020B0604020202020204" pitchFamily="34" charset="0"/>
              <a:buChar char="•"/>
            </a:pPr>
            <a:r>
              <a:rPr lang="en-US" sz="1200" b="1" i="0" dirty="0">
                <a:solidFill>
                  <a:srgbClr val="161616"/>
                </a:solidFill>
                <a:effectLst/>
                <a:latin typeface="Segoe UI" panose="020B0502040204020203" pitchFamily="34" charset="0"/>
              </a:rPr>
              <a:t>A node </a:t>
            </a:r>
            <a:r>
              <a:rPr lang="en-US" sz="1200" b="0" i="0" dirty="0">
                <a:solidFill>
                  <a:srgbClr val="161616"/>
                </a:solidFill>
                <a:effectLst/>
                <a:latin typeface="Segoe UI" panose="020B0502040204020203" pitchFamily="34" charset="0"/>
              </a:rPr>
              <a:t>in a Kubernetes cluster is where your compute workloads run. Each node communicates with the control plane via the API server to inform it about state changes on the node.</a:t>
            </a:r>
          </a:p>
          <a:p>
            <a:pPr marL="171450" indent="-171450">
              <a:buFont typeface="Arial" panose="020B0604020202020204" pitchFamily="34" charset="0"/>
              <a:buChar char="•"/>
            </a:pPr>
            <a:r>
              <a:rPr lang="en-US" sz="1200" b="0" i="0" dirty="0">
                <a:solidFill>
                  <a:srgbClr val="161616"/>
                </a:solidFill>
                <a:effectLst/>
                <a:latin typeface="Segoe UI" panose="020B0502040204020203" pitchFamily="34" charset="0"/>
              </a:rPr>
              <a:t>Developers and operators </a:t>
            </a:r>
            <a:r>
              <a:rPr lang="en-US" sz="1200" b="1" i="0" dirty="0">
                <a:solidFill>
                  <a:srgbClr val="161616"/>
                </a:solidFill>
                <a:effectLst/>
                <a:latin typeface="Segoe UI" panose="020B0502040204020203" pitchFamily="34" charset="0"/>
              </a:rPr>
              <a:t>interact with the cluster </a:t>
            </a:r>
            <a:r>
              <a:rPr lang="en-US" sz="1200" b="0" i="0" dirty="0">
                <a:solidFill>
                  <a:srgbClr val="161616"/>
                </a:solidFill>
                <a:effectLst/>
                <a:latin typeface="Segoe UI" panose="020B0502040204020203" pitchFamily="34" charset="0"/>
              </a:rPr>
              <a:t>primarily through the master node by using </a:t>
            </a:r>
            <a:r>
              <a:rPr lang="en-US" sz="1200" b="1" i="0" dirty="0" err="1">
                <a:solidFill>
                  <a:srgbClr val="161616"/>
                </a:solidFill>
                <a:effectLst/>
                <a:latin typeface="Segoe UI" panose="020B0502040204020203" pitchFamily="34" charset="0"/>
              </a:rPr>
              <a:t>kubectl</a:t>
            </a:r>
            <a:r>
              <a:rPr lang="en-US" sz="1200" b="0" i="0" dirty="0">
                <a:solidFill>
                  <a:srgbClr val="161616"/>
                </a:solidFill>
                <a:effectLst/>
                <a:latin typeface="Segoe UI" panose="020B0502040204020203" pitchFamily="34" charset="0"/>
              </a:rPr>
              <a:t>, a command-line interface that installs on their local OS. Commands issued to the cluster through </a:t>
            </a:r>
            <a:r>
              <a:rPr lang="en-US" sz="1200" b="0" i="0" dirty="0" err="1">
                <a:solidFill>
                  <a:srgbClr val="161616"/>
                </a:solidFill>
                <a:effectLst/>
                <a:latin typeface="Segoe UI" panose="020B0502040204020203" pitchFamily="34" charset="0"/>
              </a:rPr>
              <a:t>kubectl</a:t>
            </a:r>
            <a:r>
              <a:rPr lang="en-US" sz="1200" b="0" i="0" dirty="0">
                <a:solidFill>
                  <a:srgbClr val="161616"/>
                </a:solidFill>
                <a:effectLst/>
                <a:latin typeface="Segoe UI" panose="020B0502040204020203" pitchFamily="34" charset="0"/>
              </a:rPr>
              <a:t> are sent to the </a:t>
            </a:r>
            <a:r>
              <a:rPr lang="en-US" sz="1200" b="1" i="0" dirty="0" err="1">
                <a:solidFill>
                  <a:srgbClr val="161616"/>
                </a:solidFill>
                <a:effectLst/>
                <a:latin typeface="Segoe UI" panose="020B0502040204020203" pitchFamily="34" charset="0"/>
              </a:rPr>
              <a:t>kube-apiserver</a:t>
            </a:r>
            <a:r>
              <a:rPr lang="en-US" sz="1200" b="0" i="0" dirty="0">
                <a:solidFill>
                  <a:srgbClr val="161616"/>
                </a:solidFill>
                <a:effectLst/>
                <a:latin typeface="Segoe UI" panose="020B0502040204020203" pitchFamily="34" charset="0"/>
              </a:rPr>
              <a:t>, the Kubernetes API that resides on the master node. The </a:t>
            </a:r>
            <a:r>
              <a:rPr lang="en-US" sz="1200" b="0" i="0" dirty="0" err="1">
                <a:solidFill>
                  <a:srgbClr val="161616"/>
                </a:solidFill>
                <a:effectLst/>
                <a:latin typeface="Segoe UI" panose="020B0502040204020203" pitchFamily="34" charset="0"/>
              </a:rPr>
              <a:t>kube-apiserver</a:t>
            </a:r>
            <a:r>
              <a:rPr lang="en-US" sz="1200" b="0" i="0" dirty="0">
                <a:solidFill>
                  <a:srgbClr val="161616"/>
                </a:solidFill>
                <a:effectLst/>
                <a:latin typeface="Segoe UI" panose="020B0502040204020203" pitchFamily="34" charset="0"/>
              </a:rPr>
              <a:t> then communicates requests to the </a:t>
            </a:r>
            <a:r>
              <a:rPr lang="en-US" sz="1200" b="1" i="0" dirty="0" err="1">
                <a:solidFill>
                  <a:srgbClr val="161616"/>
                </a:solidFill>
                <a:effectLst/>
                <a:latin typeface="Segoe UI" panose="020B0502040204020203" pitchFamily="34" charset="0"/>
              </a:rPr>
              <a:t>kube</a:t>
            </a:r>
            <a:r>
              <a:rPr lang="en-US" sz="1200" b="1" i="0" dirty="0">
                <a:solidFill>
                  <a:srgbClr val="161616"/>
                </a:solidFill>
                <a:effectLst/>
                <a:latin typeface="Segoe UI" panose="020B0502040204020203" pitchFamily="34" charset="0"/>
              </a:rPr>
              <a:t>-controller-manager</a:t>
            </a:r>
            <a:r>
              <a:rPr lang="en-US" sz="1200" b="0" i="0" dirty="0">
                <a:solidFill>
                  <a:srgbClr val="161616"/>
                </a:solidFill>
                <a:effectLst/>
                <a:latin typeface="Segoe UI" panose="020B0502040204020203" pitchFamily="34" charset="0"/>
              </a:rPr>
              <a:t> in the master node, which is in turn responsible for handling worker node operations. Commands from the master node are sent to the </a:t>
            </a:r>
            <a:r>
              <a:rPr lang="en-US" sz="1200" b="1" i="0" dirty="0" err="1">
                <a:solidFill>
                  <a:srgbClr val="161616"/>
                </a:solidFill>
                <a:effectLst/>
                <a:latin typeface="Segoe UI" panose="020B0502040204020203" pitchFamily="34" charset="0"/>
              </a:rPr>
              <a:t>kubelet</a:t>
            </a:r>
            <a:r>
              <a:rPr lang="en-US" sz="1200" b="0" i="0" dirty="0">
                <a:solidFill>
                  <a:srgbClr val="161616"/>
                </a:solidFill>
                <a:effectLst/>
                <a:latin typeface="Segoe UI" panose="020B0502040204020203" pitchFamily="34" charset="0"/>
              </a:rPr>
              <a:t> on the worker nodes.</a:t>
            </a:r>
          </a:p>
          <a:p>
            <a:pPr marL="171450" indent="-171450">
              <a:buFont typeface="Arial" panose="020B0604020202020204" pitchFamily="34" charset="0"/>
              <a:buChar char="•"/>
            </a:pPr>
            <a:r>
              <a:rPr lang="en-US" sz="1200" b="0" i="0" dirty="0">
                <a:solidFill>
                  <a:srgbClr val="161616"/>
                </a:solidFill>
                <a:effectLst/>
                <a:latin typeface="Segoe UI" panose="020B0502040204020203" pitchFamily="34" charset="0"/>
              </a:rPr>
              <a:t>The </a:t>
            </a:r>
            <a:r>
              <a:rPr lang="en-US" sz="1200" b="1" i="0" dirty="0">
                <a:solidFill>
                  <a:srgbClr val="161616"/>
                </a:solidFill>
                <a:effectLst/>
                <a:latin typeface="Segoe UI" panose="020B0502040204020203" pitchFamily="34" charset="0"/>
              </a:rPr>
              <a:t>master node </a:t>
            </a:r>
            <a:r>
              <a:rPr lang="en-US" sz="1200" b="0" i="0" dirty="0">
                <a:solidFill>
                  <a:srgbClr val="161616"/>
                </a:solidFill>
                <a:effectLst/>
                <a:latin typeface="Segoe UI" panose="020B0502040204020203" pitchFamily="34" charset="0"/>
              </a:rPr>
              <a:t>maintains the </a:t>
            </a:r>
            <a:r>
              <a:rPr lang="en-US" sz="1200" b="1" i="0" dirty="0">
                <a:solidFill>
                  <a:srgbClr val="161616"/>
                </a:solidFill>
                <a:effectLst/>
                <a:latin typeface="Segoe UI" panose="020B0502040204020203" pitchFamily="34" charset="0"/>
              </a:rPr>
              <a:t>current state of the Kubernetes cluster </a:t>
            </a:r>
            <a:r>
              <a:rPr lang="en-US" sz="1200" b="0" i="0" dirty="0">
                <a:solidFill>
                  <a:srgbClr val="161616"/>
                </a:solidFill>
                <a:effectLst/>
                <a:latin typeface="Segoe UI" panose="020B0502040204020203" pitchFamily="34" charset="0"/>
              </a:rPr>
              <a:t>and configuration in the </a:t>
            </a:r>
            <a:r>
              <a:rPr lang="en-US" sz="1200" b="1" i="0" dirty="0" err="1">
                <a:solidFill>
                  <a:srgbClr val="161616"/>
                </a:solidFill>
                <a:effectLst/>
                <a:latin typeface="Segoe UI" panose="020B0502040204020203" pitchFamily="34" charset="0"/>
              </a:rPr>
              <a:t>etcd</a:t>
            </a:r>
            <a:r>
              <a:rPr lang="en-US" sz="1200" b="0" i="0" dirty="0">
                <a:solidFill>
                  <a:srgbClr val="161616"/>
                </a:solidFill>
                <a:effectLst/>
                <a:latin typeface="Segoe UI" panose="020B0502040204020203" pitchFamily="34" charset="0"/>
              </a:rPr>
              <a:t>, a </a:t>
            </a:r>
            <a:r>
              <a:rPr lang="en-US" sz="1200" b="1" i="0" dirty="0">
                <a:solidFill>
                  <a:srgbClr val="161616"/>
                </a:solidFill>
                <a:effectLst/>
                <a:latin typeface="Segoe UI" panose="020B0502040204020203" pitchFamily="34" charset="0"/>
              </a:rPr>
              <a:t>key value store database</a:t>
            </a:r>
            <a:r>
              <a:rPr lang="en-US" sz="1200" b="0" i="0" dirty="0">
                <a:solidFill>
                  <a:srgbClr val="161616"/>
                </a:solidFill>
                <a:effectLst/>
                <a:latin typeface="Segoe UI" panose="020B0502040204020203" pitchFamily="34" charset="0"/>
              </a:rPr>
              <a:t>. To run pods with your containerized apps and workloads, you must describe a new desired state to the cluster in the form of a </a:t>
            </a:r>
            <a:r>
              <a:rPr lang="en-US" sz="1200" b="1" i="0" dirty="0">
                <a:solidFill>
                  <a:srgbClr val="161616"/>
                </a:solidFill>
                <a:effectLst/>
                <a:latin typeface="Segoe UI" panose="020B0502040204020203" pitchFamily="34" charset="0"/>
              </a:rPr>
              <a:t>YAML file</a:t>
            </a:r>
            <a:r>
              <a:rPr lang="en-US" sz="1200" b="0" i="0" dirty="0">
                <a:solidFill>
                  <a:srgbClr val="161616"/>
                </a:solidFill>
                <a:effectLst/>
                <a:latin typeface="Segoe UI" panose="020B0502040204020203" pitchFamily="34" charset="0"/>
              </a:rPr>
              <a:t>. The </a:t>
            </a:r>
            <a:r>
              <a:rPr lang="en-US" sz="1200" b="1" i="0" dirty="0" err="1">
                <a:solidFill>
                  <a:srgbClr val="161616"/>
                </a:solidFill>
                <a:effectLst/>
                <a:latin typeface="Segoe UI" panose="020B0502040204020203" pitchFamily="34" charset="0"/>
              </a:rPr>
              <a:t>kube</a:t>
            </a:r>
            <a:r>
              <a:rPr lang="en-US" sz="1200" b="1" i="0" dirty="0">
                <a:solidFill>
                  <a:srgbClr val="161616"/>
                </a:solidFill>
                <a:effectLst/>
                <a:latin typeface="Segoe UI" panose="020B0502040204020203" pitchFamily="34" charset="0"/>
              </a:rPr>
              <a:t>-controller-manager</a:t>
            </a:r>
            <a:r>
              <a:rPr lang="en-US" sz="1200" b="0" i="0" dirty="0">
                <a:solidFill>
                  <a:srgbClr val="161616"/>
                </a:solidFill>
                <a:effectLst/>
                <a:latin typeface="Segoe UI" panose="020B0502040204020203" pitchFamily="34" charset="0"/>
              </a:rPr>
              <a:t> takes the YAML file and tasks the </a:t>
            </a:r>
            <a:r>
              <a:rPr lang="en-US" sz="1200" b="1" i="0" dirty="0" err="1">
                <a:solidFill>
                  <a:srgbClr val="161616"/>
                </a:solidFill>
                <a:effectLst/>
                <a:latin typeface="Segoe UI" panose="020B0502040204020203" pitchFamily="34" charset="0"/>
              </a:rPr>
              <a:t>kube</a:t>
            </a:r>
            <a:r>
              <a:rPr lang="en-US" sz="1200" b="1" i="0" dirty="0">
                <a:solidFill>
                  <a:srgbClr val="161616"/>
                </a:solidFill>
                <a:effectLst/>
                <a:latin typeface="Segoe UI" panose="020B0502040204020203" pitchFamily="34" charset="0"/>
              </a:rPr>
              <a:t>-scheduler</a:t>
            </a:r>
            <a:r>
              <a:rPr lang="en-US" sz="1200" b="0" i="0" dirty="0">
                <a:solidFill>
                  <a:srgbClr val="161616"/>
                </a:solidFill>
                <a:effectLst/>
                <a:latin typeface="Segoe UI" panose="020B0502040204020203" pitchFamily="34" charset="0"/>
              </a:rPr>
              <a:t> with deciding which worker nodes the app or workload should run based on predetermined constraints. Working in concert with each worker node’s </a:t>
            </a:r>
            <a:r>
              <a:rPr lang="en-US" sz="1200" b="1" i="0" dirty="0" err="1">
                <a:solidFill>
                  <a:srgbClr val="161616"/>
                </a:solidFill>
                <a:effectLst/>
                <a:latin typeface="Segoe UI" panose="020B0502040204020203" pitchFamily="34" charset="0"/>
              </a:rPr>
              <a:t>kubelet</a:t>
            </a:r>
            <a:r>
              <a:rPr lang="en-US" sz="1200" b="0" i="0" dirty="0">
                <a:solidFill>
                  <a:srgbClr val="161616"/>
                </a:solidFill>
                <a:effectLst/>
                <a:latin typeface="Segoe UI" panose="020B0502040204020203" pitchFamily="34" charset="0"/>
              </a:rPr>
              <a:t>, the </a:t>
            </a:r>
            <a:r>
              <a:rPr lang="en-US" sz="1200" b="1" i="0" dirty="0" err="1">
                <a:solidFill>
                  <a:srgbClr val="161616"/>
                </a:solidFill>
                <a:effectLst/>
                <a:latin typeface="Segoe UI" panose="020B0502040204020203" pitchFamily="34" charset="0"/>
              </a:rPr>
              <a:t>kube</a:t>
            </a:r>
            <a:r>
              <a:rPr lang="en-US" sz="1200" b="1" i="0" dirty="0">
                <a:solidFill>
                  <a:srgbClr val="161616"/>
                </a:solidFill>
                <a:effectLst/>
                <a:latin typeface="Segoe UI" panose="020B0502040204020203" pitchFamily="34" charset="0"/>
              </a:rPr>
              <a:t>-scheduler</a:t>
            </a:r>
            <a:r>
              <a:rPr lang="en-US" sz="1200" b="0" i="0" dirty="0">
                <a:solidFill>
                  <a:srgbClr val="161616"/>
                </a:solidFill>
                <a:effectLst/>
                <a:latin typeface="Segoe UI" panose="020B0502040204020203" pitchFamily="34" charset="0"/>
              </a:rPr>
              <a:t> </a:t>
            </a:r>
            <a:r>
              <a:rPr lang="en-US" sz="1200" b="1" i="0" dirty="0">
                <a:solidFill>
                  <a:srgbClr val="161616"/>
                </a:solidFill>
                <a:effectLst/>
                <a:latin typeface="Segoe UI" panose="020B0502040204020203" pitchFamily="34" charset="0"/>
              </a:rPr>
              <a:t>starts the pods</a:t>
            </a:r>
            <a:r>
              <a:rPr lang="en-US" sz="1200" b="0" i="0" dirty="0">
                <a:solidFill>
                  <a:srgbClr val="161616"/>
                </a:solidFill>
                <a:effectLst/>
                <a:latin typeface="Segoe UI" panose="020B0502040204020203" pitchFamily="34" charset="0"/>
              </a:rPr>
              <a:t>, watches the state of the machines, and is </a:t>
            </a:r>
            <a:r>
              <a:rPr lang="en-US" sz="1200" b="1" i="0" dirty="0">
                <a:solidFill>
                  <a:srgbClr val="161616"/>
                </a:solidFill>
                <a:effectLst/>
                <a:latin typeface="Segoe UI" panose="020B0502040204020203" pitchFamily="34" charset="0"/>
              </a:rPr>
              <a:t>overall responsible for the resource management</a:t>
            </a:r>
            <a:r>
              <a:rPr lang="en-US" sz="1200" b="0" i="0" dirty="0">
                <a:solidFill>
                  <a:srgbClr val="161616"/>
                </a:solidFill>
                <a:effectLst/>
                <a:latin typeface="Segoe UI" panose="020B0502040204020203" pitchFamily="34" charset="0"/>
              </a:rPr>
              <a:t>.</a:t>
            </a:r>
            <a:endParaRPr lang="en-US" sz="1200" dirty="0"/>
          </a:p>
        </p:txBody>
      </p:sp>
    </p:spTree>
    <p:extLst>
      <p:ext uri="{BB962C8B-B14F-4D97-AF65-F5344CB8AC3E}">
        <p14:creationId xmlns:p14="http://schemas.microsoft.com/office/powerpoint/2010/main" val="20890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0B31-47C3-5A37-CAD2-349CFE93F7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2DA0962-9E87-5414-B98C-8BFBB10660B8}"/>
              </a:ext>
            </a:extLst>
          </p:cNvPr>
          <p:cNvSpPr>
            <a:spLocks noGrp="1"/>
          </p:cNvSpPr>
          <p:nvPr>
            <p:ph type="body" sz="quarter" idx="13"/>
          </p:nvPr>
        </p:nvSpPr>
        <p:spPr>
          <a:xfrm>
            <a:off x="119741" y="712376"/>
            <a:ext cx="6199416" cy="6031324"/>
          </a:xfrm>
        </p:spPr>
        <p:txBody>
          <a:bodyPr/>
          <a:lstStyle/>
          <a:p>
            <a:pPr algn="l">
              <a:buFont typeface="Arial" panose="020B0604020202020204" pitchFamily="34" charset="0"/>
              <a:buChar char="•"/>
            </a:pPr>
            <a:r>
              <a:rPr lang="en-US" sz="1200" b="1" i="0" dirty="0">
                <a:solidFill>
                  <a:srgbClr val="161616"/>
                </a:solidFill>
                <a:effectLst/>
                <a:latin typeface="Segoe UI" panose="020B0502040204020203" pitchFamily="34" charset="0"/>
              </a:rPr>
              <a:t>Azure Kubernetes Service</a:t>
            </a:r>
            <a:r>
              <a:rPr lang="en-US" sz="1200" b="0" i="0" dirty="0">
                <a:solidFill>
                  <a:srgbClr val="161616"/>
                </a:solidFill>
                <a:effectLst/>
                <a:latin typeface="Segoe UI" panose="020B0502040204020203" pitchFamily="34" charset="0"/>
              </a:rPr>
              <a:t> (AKS). AKS is a managed Kubernetes cluster hosted in the Azure cloud. Azure manages the Kubernetes API service, and you only need to manage the agent nodes.</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Virtual network</a:t>
            </a:r>
            <a:r>
              <a:rPr lang="en-US" sz="1200" b="0" i="0" dirty="0">
                <a:solidFill>
                  <a:srgbClr val="161616"/>
                </a:solidFill>
                <a:effectLst/>
                <a:latin typeface="Segoe UI" panose="020B0502040204020203" pitchFamily="34" charset="0"/>
              </a:rPr>
              <a:t>. By default, AKS creates a virtual network into which agent nodes are connected. You can create the virtual network first for more advanced scenarios, which lets you control things like subnet configuration, on-premises connectivity, and IP addressing.</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Ingress</a:t>
            </a:r>
            <a:r>
              <a:rPr lang="en-US" sz="1200" b="0" i="0" dirty="0">
                <a:solidFill>
                  <a:srgbClr val="161616"/>
                </a:solidFill>
                <a:effectLst/>
                <a:latin typeface="Segoe UI" panose="020B0502040204020203" pitchFamily="34" charset="0"/>
              </a:rPr>
              <a:t>. An ingress server exposes HTTP(S) routes to services inside the cluster.</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Azure Load Balancer</a:t>
            </a:r>
            <a:r>
              <a:rPr lang="en-US" sz="1200" b="0" i="0" dirty="0">
                <a:solidFill>
                  <a:srgbClr val="161616"/>
                </a:solidFill>
                <a:effectLst/>
                <a:latin typeface="Segoe UI" panose="020B0502040204020203" pitchFamily="34" charset="0"/>
              </a:rPr>
              <a:t>. Once the AKS cluster is created, the cluster is ready to use the load balancer. Then, once the NGINX service is deployed, the load balancer is configured with a new public IP that will front your ingress controller. This way, the load balancer routes internet traffic to the ingress.</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External data stores</a:t>
            </a:r>
            <a:r>
              <a:rPr lang="en-US" sz="1200" b="0" i="0" dirty="0">
                <a:solidFill>
                  <a:srgbClr val="161616"/>
                </a:solidFill>
                <a:effectLst/>
                <a:latin typeface="Segoe UI" panose="020B0502040204020203" pitchFamily="34" charset="0"/>
              </a:rPr>
              <a:t>. Microservices are typically stateless and write state to external data stores, such as Azure SQL Database or Azure Cosmos DB.</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Azure Active Directory</a:t>
            </a:r>
            <a:r>
              <a:rPr lang="en-US" sz="1200" b="0" i="0" dirty="0">
                <a:solidFill>
                  <a:srgbClr val="161616"/>
                </a:solidFill>
                <a:effectLst/>
                <a:latin typeface="Segoe UI" panose="020B0502040204020203" pitchFamily="34" charset="0"/>
              </a:rPr>
              <a:t>. AKS uses an Azure Active Directory (Azure AD) identity to create and manage other Azure resources such as Azure load balancers. Azure AD is also recommended for user authentication in client applications.</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Azure Container Registry</a:t>
            </a:r>
            <a:r>
              <a:rPr lang="en-US" sz="1200" b="0" i="0" dirty="0">
                <a:solidFill>
                  <a:srgbClr val="161616"/>
                </a:solidFill>
                <a:effectLst/>
                <a:latin typeface="Segoe UI" panose="020B0502040204020203" pitchFamily="34" charset="0"/>
              </a:rPr>
              <a:t>. Use Container Registry to store private Docker images, which are deployed to the cluster. AKS can authenticate with Container Registry using its Azure AD identity. AKS doesn't require Azure Container Registry. You can use other container registries, such as Docker Hub.</a:t>
            </a:r>
          </a:p>
          <a:p>
            <a:pPr algn="l">
              <a:buFont typeface="Arial" panose="020B0604020202020204" pitchFamily="34" charset="0"/>
              <a:buChar char="•"/>
            </a:pPr>
            <a:r>
              <a:rPr lang="en-US" sz="1200" b="1" i="0" dirty="0">
                <a:solidFill>
                  <a:srgbClr val="161616"/>
                </a:solidFill>
                <a:effectLst/>
                <a:latin typeface="Segoe UI" panose="020B0502040204020203" pitchFamily="34" charset="0"/>
              </a:rPr>
              <a:t>Azure Monitor</a:t>
            </a:r>
            <a:r>
              <a:rPr lang="en-US" sz="1200" b="0" i="0" dirty="0">
                <a:solidFill>
                  <a:srgbClr val="161616"/>
                </a:solidFill>
                <a:effectLst/>
                <a:latin typeface="Segoe UI" panose="020B0502040204020203" pitchFamily="34" charset="0"/>
              </a:rPr>
              <a:t>. Azure Monitor collects and stores metrics and logs, application telemetry, and platform metrics for the Azure services. Use this data to monitor the application, set up alerts, dashboards, and perform root cause analysis of failures. Azure Monitor integrates with AKS to collect metrics from controllers, nodes, and containers.</a:t>
            </a:r>
          </a:p>
          <a:p>
            <a:pPr marL="7937" indent="0">
              <a:buNone/>
            </a:pPr>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E2905966-56F0-027F-6FB7-2C306096AA94}"/>
              </a:ext>
            </a:extLst>
          </p:cNvPr>
          <p:cNvSpPr>
            <a:spLocks noGrp="1"/>
          </p:cNvSpPr>
          <p:nvPr>
            <p:ph type="title"/>
          </p:nvPr>
        </p:nvSpPr>
        <p:spPr>
          <a:xfrm>
            <a:off x="410816" y="199615"/>
            <a:ext cx="10972799" cy="252000"/>
          </a:xfrm>
        </p:spPr>
        <p:txBody>
          <a:bodyPr/>
          <a:lstStyle/>
          <a:p>
            <a:r>
              <a:rPr lang="en-US" dirty="0"/>
              <a:t>AZURE K8S SERVICES (AKS) IN CHARGE</a:t>
            </a:r>
          </a:p>
        </p:txBody>
      </p:sp>
      <p:pic>
        <p:nvPicPr>
          <p:cNvPr id="3074" name="Picture 2" descr="Diagram showing how the basic components and resources for Azure Kubernetes.">
            <a:extLst>
              <a:ext uri="{FF2B5EF4-FFF2-40B4-BE49-F238E27FC236}">
                <a16:creationId xmlns:a16="http://schemas.microsoft.com/office/drawing/2014/main" id="{6CEFDBA7-15D3-1D12-0627-6F72A9925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57" y="942389"/>
            <a:ext cx="5872843" cy="528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8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a:xfrm>
            <a:off x="609599" y="774024"/>
            <a:ext cx="10972800" cy="5195651"/>
          </a:xfrm>
        </p:spPr>
        <p:txBody>
          <a:bodyPr/>
          <a:lstStyle/>
          <a:p>
            <a:r>
              <a:rPr lang="en-US" sz="1200" b="0" i="0" dirty="0">
                <a:solidFill>
                  <a:srgbClr val="161616"/>
                </a:solidFill>
                <a:effectLst/>
                <a:latin typeface="Segoe UI" panose="020B0502040204020203" pitchFamily="34" charset="0"/>
              </a:rPr>
              <a:t>Azure Container Apps enables you to build serverless microservices and jobs based on containers.</a:t>
            </a:r>
          </a:p>
          <a:p>
            <a:pPr lvl="1">
              <a:buFont typeface="Arial" panose="020B0604020202020204" pitchFamily="34" charset="0"/>
              <a:buChar char="•"/>
            </a:pPr>
            <a:r>
              <a:rPr lang="en-US" sz="1200" b="0" i="0" dirty="0">
                <a:solidFill>
                  <a:srgbClr val="161616"/>
                </a:solidFill>
                <a:effectLst/>
                <a:latin typeface="Segoe UI" panose="020B0502040204020203" pitchFamily="34" charset="0"/>
              </a:rPr>
              <a:t>Container Apps is optimized for running general purpose containers, especially for applications that span many microservices deployed in containers.</a:t>
            </a:r>
          </a:p>
          <a:p>
            <a:pPr lvl="1">
              <a:buFont typeface="Arial" panose="020B0604020202020204" pitchFamily="34" charset="0"/>
              <a:buChar char="•"/>
            </a:pPr>
            <a:r>
              <a:rPr lang="en-US" sz="1200" b="0" i="0" dirty="0">
                <a:solidFill>
                  <a:srgbClr val="161616"/>
                </a:solidFill>
                <a:effectLst/>
                <a:latin typeface="Segoe UI" panose="020B0502040204020203" pitchFamily="34" charset="0"/>
              </a:rPr>
              <a:t>Container Apps is powered by Kubernetes and open-source technologies like </a:t>
            </a:r>
            <a:r>
              <a:rPr lang="en-US" sz="1200" b="0" i="0" dirty="0" err="1">
                <a:solidFill>
                  <a:srgbClr val="161616"/>
                </a:solidFill>
                <a:effectLst/>
                <a:latin typeface="Segoe UI" panose="020B0502040204020203" pitchFamily="34" charset="0"/>
              </a:rPr>
              <a:t>Dapr</a:t>
            </a:r>
            <a:r>
              <a:rPr lang="en-US" sz="1200" b="0" i="0" dirty="0">
                <a:solidFill>
                  <a:srgbClr val="161616"/>
                </a:solidFill>
                <a:effectLst/>
                <a:latin typeface="Segoe UI" panose="020B0502040204020203" pitchFamily="34" charset="0"/>
              </a:rPr>
              <a:t>, KEDA, and envoy.</a:t>
            </a:r>
          </a:p>
          <a:p>
            <a:pPr lvl="1">
              <a:buFont typeface="Arial" panose="020B0604020202020204" pitchFamily="34" charset="0"/>
              <a:buChar char="•"/>
            </a:pPr>
            <a:r>
              <a:rPr lang="en-US" sz="1200" b="0" i="0" dirty="0">
                <a:solidFill>
                  <a:srgbClr val="161616"/>
                </a:solidFill>
                <a:effectLst/>
                <a:latin typeface="Segoe UI" panose="020B0502040204020203" pitchFamily="34" charset="0"/>
              </a:rPr>
              <a:t>Container Apps supports Kubernetes-style apps and microservices with features like service discovery and traffic splitting.</a:t>
            </a:r>
          </a:p>
          <a:p>
            <a:pPr lvl="1">
              <a:buFont typeface="Arial" panose="020B0604020202020204" pitchFamily="34" charset="0"/>
              <a:buChar char="•"/>
            </a:pPr>
            <a:r>
              <a:rPr lang="en-US" sz="1200" b="0" i="0" dirty="0">
                <a:solidFill>
                  <a:srgbClr val="161616"/>
                </a:solidFill>
                <a:effectLst/>
                <a:latin typeface="Segoe UI" panose="020B0502040204020203" pitchFamily="34" charset="0"/>
              </a:rPr>
              <a:t>Container Apps enables event-driven application architectures by supporting scale based on traffic and pulling from event sources like queues, including scale to zero.</a:t>
            </a:r>
          </a:p>
          <a:p>
            <a:pPr lvl="1">
              <a:buFont typeface="Arial" panose="020B0604020202020204" pitchFamily="34" charset="0"/>
              <a:buChar char="•"/>
            </a:pPr>
            <a:r>
              <a:rPr lang="en-US" sz="1200" b="0" i="0" dirty="0">
                <a:solidFill>
                  <a:srgbClr val="161616"/>
                </a:solidFill>
                <a:effectLst/>
                <a:latin typeface="Segoe UI" panose="020B0502040204020203" pitchFamily="34" charset="0"/>
              </a:rPr>
              <a:t>Container Apps supports running on demand, scheduled, and event-driven jobs.</a:t>
            </a:r>
          </a:p>
          <a:p>
            <a:r>
              <a:rPr lang="en-US" sz="1200" b="0" i="0" dirty="0">
                <a:solidFill>
                  <a:srgbClr val="161616"/>
                </a:solidFill>
                <a:effectLst/>
                <a:latin typeface="Segoe UI" panose="020B0502040204020203" pitchFamily="34" charset="0"/>
              </a:rPr>
              <a:t>Azure Container Apps doesn't provide direct access to the underlying Kubernetes APIs. If you require access to the Kubernetes APIs and control plane, you should use Azure Kubernetes Service.</a:t>
            </a:r>
          </a:p>
          <a:p>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CONTAINER APPS</a:t>
            </a:r>
          </a:p>
        </p:txBody>
      </p:sp>
      <p:pic>
        <p:nvPicPr>
          <p:cNvPr id="6" name="Picture 5">
            <a:extLst>
              <a:ext uri="{FF2B5EF4-FFF2-40B4-BE49-F238E27FC236}">
                <a16:creationId xmlns:a16="http://schemas.microsoft.com/office/drawing/2014/main" id="{B21DE797-4931-4F22-3A14-E15B98B57842}"/>
              </a:ext>
            </a:extLst>
          </p:cNvPr>
          <p:cNvPicPr>
            <a:picLocks noChangeAspect="1"/>
          </p:cNvPicPr>
          <p:nvPr/>
        </p:nvPicPr>
        <p:blipFill>
          <a:blip r:embed="rId2"/>
          <a:stretch>
            <a:fillRect/>
          </a:stretch>
        </p:blipFill>
        <p:spPr>
          <a:xfrm>
            <a:off x="3052760" y="3371849"/>
            <a:ext cx="6086475" cy="3486150"/>
          </a:xfrm>
          <a:prstGeom prst="rect">
            <a:avLst/>
          </a:prstGeom>
        </p:spPr>
      </p:pic>
    </p:spTree>
    <p:extLst>
      <p:ext uri="{BB962C8B-B14F-4D97-AF65-F5344CB8AC3E}">
        <p14:creationId xmlns:p14="http://schemas.microsoft.com/office/powerpoint/2010/main" val="5080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F435EA-B573-4204-1959-9134985B31BA}"/>
              </a:ext>
            </a:extLst>
          </p:cNvPr>
          <p:cNvPicPr>
            <a:picLocks noChangeAspect="1"/>
          </p:cNvPicPr>
          <p:nvPr/>
        </p:nvPicPr>
        <p:blipFill>
          <a:blip r:embed="rId2"/>
          <a:stretch>
            <a:fillRect/>
          </a:stretch>
        </p:blipFill>
        <p:spPr>
          <a:xfrm>
            <a:off x="2987706" y="2521685"/>
            <a:ext cx="6216588" cy="4222015"/>
          </a:xfrm>
          <a:prstGeom prst="rect">
            <a:avLst/>
          </a:prstGeom>
        </p:spPr>
      </p:pic>
      <p:sp>
        <p:nvSpPr>
          <p:cNvPr id="2" name="Text Placeholder 1">
            <a:extLst>
              <a:ext uri="{FF2B5EF4-FFF2-40B4-BE49-F238E27FC236}">
                <a16:creationId xmlns:a16="http://schemas.microsoft.com/office/drawing/2014/main" id="{85B421B5-1902-95D1-8B0D-1F9D25B37FB9}"/>
              </a:ext>
            </a:extLst>
          </p:cNvPr>
          <p:cNvSpPr>
            <a:spLocks noGrp="1"/>
          </p:cNvSpPr>
          <p:nvPr>
            <p:ph type="body" sz="quarter" idx="13"/>
          </p:nvPr>
        </p:nvSpPr>
        <p:spPr/>
        <p:txBody>
          <a:bodyPr/>
          <a:lstStyle/>
          <a:p>
            <a:r>
              <a:rPr lang="en-US" sz="1200" b="0" i="0" dirty="0">
                <a:solidFill>
                  <a:srgbClr val="161616"/>
                </a:solidFill>
                <a:effectLst/>
                <a:latin typeface="Segoe UI" panose="020B0502040204020203" pitchFamily="34" charset="0"/>
              </a:rPr>
              <a:t>Azure Container Instances (ACI) provides a single pod of Hyper-V isolated containers on demand. </a:t>
            </a:r>
          </a:p>
          <a:p>
            <a:r>
              <a:rPr lang="en-US" sz="1200" b="0" i="0" dirty="0">
                <a:solidFill>
                  <a:srgbClr val="161616"/>
                </a:solidFill>
                <a:effectLst/>
                <a:latin typeface="Segoe UI" panose="020B0502040204020203" pitchFamily="34" charset="0"/>
              </a:rPr>
              <a:t>It's a simpler and more flexible option than Container Apps. </a:t>
            </a:r>
          </a:p>
          <a:p>
            <a:r>
              <a:rPr lang="en-US" sz="1200" b="0" i="0" dirty="0">
                <a:solidFill>
                  <a:srgbClr val="161616"/>
                </a:solidFill>
                <a:effectLst/>
                <a:latin typeface="Segoe UI" panose="020B0502040204020203" pitchFamily="34" charset="0"/>
              </a:rPr>
              <a:t>Concepts like scale, load balancing, and certificates aren't provided with ACI containers.</a:t>
            </a:r>
            <a:endParaRPr lang="en-US" sz="1200" dirty="0">
              <a:solidFill>
                <a:srgbClr val="161616"/>
              </a:solidFill>
              <a:latin typeface="Segoe UI" panose="020B0502040204020203" pitchFamily="34" charset="0"/>
            </a:endParaRPr>
          </a:p>
          <a:p>
            <a:r>
              <a:rPr lang="en-US" sz="1200" b="0" i="0" dirty="0">
                <a:solidFill>
                  <a:srgbClr val="161616"/>
                </a:solidFill>
                <a:effectLst/>
                <a:latin typeface="Segoe UI" panose="020B0502040204020203" pitchFamily="34" charset="0"/>
              </a:rPr>
              <a:t>Users often interact with Azure Container Instances through other services. </a:t>
            </a:r>
          </a:p>
          <a:p>
            <a:pPr lvl="1"/>
            <a:r>
              <a:rPr lang="en-US" sz="1200" b="0" i="0" dirty="0">
                <a:solidFill>
                  <a:srgbClr val="161616"/>
                </a:solidFill>
                <a:effectLst/>
                <a:latin typeface="Segoe UI" panose="020B0502040204020203" pitchFamily="34" charset="0"/>
              </a:rPr>
              <a:t>For example, Azure Kubernetes Service can layer orchestration and scale on top of ACI through virtual nodes. </a:t>
            </a:r>
          </a:p>
          <a:p>
            <a:pPr lvl="1"/>
            <a:r>
              <a:rPr lang="en-US" sz="1200" b="0" i="0" dirty="0">
                <a:solidFill>
                  <a:srgbClr val="161616"/>
                </a:solidFill>
                <a:effectLst/>
                <a:latin typeface="Segoe UI" panose="020B0502040204020203" pitchFamily="34" charset="0"/>
              </a:rPr>
              <a:t>If you need a less "opinionated" building block that doesn't align with the scenarios Azure Container Apps is optimizing for, Azure Container Instances is an ideal option.</a:t>
            </a:r>
          </a:p>
          <a:p>
            <a:endParaRPr lang="en-US" sz="16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745AF37E-92EF-2879-7897-EA730F598192}"/>
              </a:ext>
            </a:extLst>
          </p:cNvPr>
          <p:cNvSpPr>
            <a:spLocks noGrp="1"/>
          </p:cNvSpPr>
          <p:nvPr>
            <p:ph type="title"/>
          </p:nvPr>
        </p:nvSpPr>
        <p:spPr/>
        <p:txBody>
          <a:bodyPr/>
          <a:lstStyle/>
          <a:p>
            <a:r>
              <a:rPr lang="en-US" dirty="0"/>
              <a:t>CONTAINER INSTANCES</a:t>
            </a:r>
          </a:p>
        </p:txBody>
      </p:sp>
    </p:spTree>
    <p:extLst>
      <p:ext uri="{BB962C8B-B14F-4D97-AF65-F5344CB8AC3E}">
        <p14:creationId xmlns:p14="http://schemas.microsoft.com/office/powerpoint/2010/main" val="234028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FF9095-0569-93DE-F11D-386E2D060A4A}"/>
              </a:ext>
            </a:extLst>
          </p:cNvPr>
          <p:cNvPicPr>
            <a:picLocks noChangeAspect="1"/>
          </p:cNvPicPr>
          <p:nvPr/>
        </p:nvPicPr>
        <p:blipFill>
          <a:blip r:embed="rId2"/>
          <a:stretch>
            <a:fillRect/>
          </a:stretch>
        </p:blipFill>
        <p:spPr>
          <a:xfrm>
            <a:off x="232948" y="2116619"/>
            <a:ext cx="6981825" cy="3181350"/>
          </a:xfrm>
          <a:prstGeom prst="rect">
            <a:avLst/>
          </a:prstGeom>
        </p:spPr>
      </p:pic>
      <p:sp>
        <p:nvSpPr>
          <p:cNvPr id="2" name="Text Placeholder 1">
            <a:extLst>
              <a:ext uri="{FF2B5EF4-FFF2-40B4-BE49-F238E27FC236}">
                <a16:creationId xmlns:a16="http://schemas.microsoft.com/office/drawing/2014/main" id="{7C30F46D-E58B-A83B-E476-0CCE7A1BC431}"/>
              </a:ext>
            </a:extLst>
          </p:cNvPr>
          <p:cNvSpPr>
            <a:spLocks noGrp="1"/>
          </p:cNvSpPr>
          <p:nvPr>
            <p:ph type="body" sz="quarter" idx="13"/>
          </p:nvPr>
        </p:nvSpPr>
        <p:spPr>
          <a:xfrm>
            <a:off x="132520" y="517611"/>
            <a:ext cx="5486401" cy="5822778"/>
          </a:xfrm>
        </p:spPr>
        <p:txBody>
          <a:bodyPr/>
          <a:lstStyle/>
          <a:p>
            <a:r>
              <a:rPr lang="en-US" sz="1200" b="1" i="0" dirty="0">
                <a:solidFill>
                  <a:srgbClr val="161616"/>
                </a:solidFill>
                <a:effectLst/>
                <a:latin typeface="Segoe UI" panose="020B0502040204020203" pitchFamily="34" charset="0"/>
              </a:rPr>
              <a:t>Azure Functions </a:t>
            </a:r>
            <a:r>
              <a:rPr lang="en-US" sz="1200" b="0" i="0" dirty="0">
                <a:solidFill>
                  <a:srgbClr val="161616"/>
                </a:solidFill>
                <a:effectLst/>
                <a:latin typeface="Segoe UI" panose="020B0502040204020203" pitchFamily="34" charset="0"/>
              </a:rPr>
              <a:t>is a </a:t>
            </a:r>
            <a:r>
              <a:rPr lang="en-US" sz="1200" b="1" i="0" dirty="0">
                <a:solidFill>
                  <a:srgbClr val="161616"/>
                </a:solidFill>
                <a:effectLst/>
                <a:latin typeface="Segoe UI" panose="020B0502040204020203" pitchFamily="34" charset="0"/>
              </a:rPr>
              <a:t>serverless</a:t>
            </a:r>
            <a:r>
              <a:rPr lang="en-US" sz="1200" b="0" i="0" dirty="0">
                <a:solidFill>
                  <a:srgbClr val="161616"/>
                </a:solidFill>
                <a:effectLst/>
                <a:latin typeface="Segoe UI" panose="020B0502040204020203" pitchFamily="34" charset="0"/>
              </a:rPr>
              <a:t> solution that allows you to write less code, maintain less infrastructure, and save on costs.</a:t>
            </a:r>
          </a:p>
          <a:p>
            <a:pPr algn="l"/>
            <a:r>
              <a:rPr lang="en-US" sz="1200" b="1" i="0" dirty="0">
                <a:solidFill>
                  <a:srgbClr val="161616"/>
                </a:solidFill>
                <a:effectLst/>
                <a:latin typeface="Segoe UI" panose="020B0502040204020203" pitchFamily="34" charset="0"/>
              </a:rPr>
              <a:t>Functions provides </a:t>
            </a:r>
            <a:r>
              <a:rPr lang="en-US" sz="1200" b="0" i="0" dirty="0">
                <a:solidFill>
                  <a:srgbClr val="161616"/>
                </a:solidFill>
                <a:effectLst/>
                <a:latin typeface="Segoe UI" panose="020B0502040204020203" pitchFamily="34" charset="0"/>
              </a:rPr>
              <a:t>a comprehensive set of </a:t>
            </a:r>
            <a:r>
              <a:rPr lang="en-US" sz="1200" b="1" i="0" dirty="0">
                <a:solidFill>
                  <a:srgbClr val="161616"/>
                </a:solidFill>
                <a:effectLst/>
                <a:latin typeface="Segoe UI" panose="020B0502040204020203" pitchFamily="34" charset="0"/>
              </a:rPr>
              <a:t>event-driven</a:t>
            </a:r>
            <a:r>
              <a:rPr lang="en-US" sz="1200" b="0" i="0" dirty="0">
                <a:solidFill>
                  <a:srgbClr val="161616"/>
                </a:solidFill>
                <a:effectLst/>
                <a:latin typeface="Segoe UI" panose="020B0502040204020203" pitchFamily="34" charset="0"/>
              </a:rPr>
              <a:t> </a:t>
            </a:r>
            <a:r>
              <a:rPr lang="en-US" sz="1200" b="1" i="1" u="none" strike="noStrike" dirty="0">
                <a:solidFill>
                  <a:srgbClr val="161616"/>
                </a:solidFill>
                <a:effectLst/>
                <a:latin typeface="Segoe UI" panose="020B0502040204020203" pitchFamily="34" charset="0"/>
              </a:rPr>
              <a:t>triggers and bindings</a:t>
            </a:r>
            <a:r>
              <a:rPr lang="en-US" sz="1200" b="1" i="1" dirty="0">
                <a:solidFill>
                  <a:srgbClr val="161616"/>
                </a:solidFill>
                <a:effectLst/>
                <a:latin typeface="Segoe UI" panose="020B0502040204020203" pitchFamily="34" charset="0"/>
              </a:rPr>
              <a:t> </a:t>
            </a:r>
            <a:r>
              <a:rPr lang="en-US" sz="1200" b="0" i="0" dirty="0">
                <a:solidFill>
                  <a:srgbClr val="161616"/>
                </a:solidFill>
                <a:effectLst/>
                <a:latin typeface="Segoe UI" panose="020B0502040204020203" pitchFamily="34" charset="0"/>
              </a:rPr>
              <a:t>that connect your functions to other services without having to write extra code.</a:t>
            </a:r>
            <a:endParaRPr lang="en-US" sz="1050" b="0" i="0" dirty="0">
              <a:solidFill>
                <a:srgbClr val="161616"/>
              </a:solidFill>
              <a:effectLst/>
              <a:latin typeface="Segoe UI" panose="020B0502040204020203" pitchFamily="34" charset="0"/>
            </a:endParaRPr>
          </a:p>
          <a:p>
            <a:r>
              <a:rPr lang="en-US" sz="1200" dirty="0">
                <a:solidFill>
                  <a:srgbClr val="161616"/>
                </a:solidFill>
                <a:latin typeface="Segoe UI" panose="020B0502040204020203" pitchFamily="34" charset="0"/>
              </a:rPr>
              <a:t>The following are a common set of </a:t>
            </a:r>
            <a:r>
              <a:rPr lang="en-US" sz="1200" b="1" dirty="0">
                <a:solidFill>
                  <a:srgbClr val="161616"/>
                </a:solidFill>
                <a:latin typeface="Segoe UI" panose="020B0502040204020203" pitchFamily="34" charset="0"/>
              </a:rPr>
              <a:t>integrated scenarios </a:t>
            </a:r>
            <a:r>
              <a:rPr lang="en-US" sz="1200" dirty="0">
                <a:solidFill>
                  <a:srgbClr val="161616"/>
                </a:solidFill>
                <a:latin typeface="Segoe UI" panose="020B0502040204020203" pitchFamily="34" charset="0"/>
              </a:rPr>
              <a:t>that feature Functions.</a:t>
            </a: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endParaRPr lang="en-US" sz="1200" dirty="0">
              <a:solidFill>
                <a:srgbClr val="161616"/>
              </a:solidFill>
              <a:latin typeface="Segoe UI" panose="020B0502040204020203" pitchFamily="34" charset="0"/>
            </a:endParaRPr>
          </a:p>
          <a:p>
            <a:r>
              <a:rPr lang="en-US" sz="1200" dirty="0">
                <a:solidFill>
                  <a:srgbClr val="161616"/>
                </a:solidFill>
                <a:latin typeface="Segoe UI" panose="020B0502040204020203" pitchFamily="34" charset="0"/>
              </a:rPr>
              <a:t>Functions support C#, Java, JavaScript, PowerShell, Python, TypeScript, Go and Rust programming languages.</a:t>
            </a:r>
          </a:p>
          <a:p>
            <a:r>
              <a:rPr lang="en-US" sz="1200" dirty="0">
                <a:solidFill>
                  <a:srgbClr val="161616"/>
                </a:solidFill>
                <a:latin typeface="Segoe UI" panose="020B0502040204020203" pitchFamily="34" charset="0"/>
              </a:rPr>
              <a:t>Functions support </a:t>
            </a:r>
            <a:r>
              <a:rPr lang="en-US" sz="1200" b="1" dirty="0">
                <a:solidFill>
                  <a:srgbClr val="161616"/>
                </a:solidFill>
                <a:latin typeface="Segoe UI" panose="020B0502040204020203" pitchFamily="34" charset="0"/>
              </a:rPr>
              <a:t>Consumption</a:t>
            </a:r>
            <a:r>
              <a:rPr lang="en-US" sz="1200" dirty="0">
                <a:solidFill>
                  <a:srgbClr val="161616"/>
                </a:solidFill>
                <a:latin typeface="Segoe UI" panose="020B0502040204020203" pitchFamily="34" charset="0"/>
              </a:rPr>
              <a:t> (pay by each function run) and </a:t>
            </a:r>
            <a:r>
              <a:rPr lang="en-US" sz="1200" b="1" dirty="0">
                <a:solidFill>
                  <a:srgbClr val="161616"/>
                </a:solidFill>
                <a:latin typeface="Segoe UI" panose="020B0502040204020203" pitchFamily="34" charset="0"/>
              </a:rPr>
              <a:t>Premium</a:t>
            </a:r>
            <a:r>
              <a:rPr lang="en-US" sz="1200" dirty="0">
                <a:solidFill>
                  <a:srgbClr val="161616"/>
                </a:solidFill>
                <a:latin typeface="Segoe UI" panose="020B0502040204020203" pitchFamily="34" charset="0"/>
              </a:rPr>
              <a:t> (scale on demand, pre-warmed resources for better performance) plans to save costs.</a:t>
            </a:r>
            <a:br>
              <a:rPr lang="en-US" sz="1200" dirty="0">
                <a:solidFill>
                  <a:srgbClr val="161616"/>
                </a:solidFill>
                <a:latin typeface="Segoe UI" panose="020B0502040204020203" pitchFamily="34" charset="0"/>
              </a:rPr>
            </a:br>
            <a:endParaRPr lang="en-US" sz="1200" dirty="0">
              <a:solidFill>
                <a:srgbClr val="161616"/>
              </a:solidFill>
              <a:latin typeface="Segoe UI" panose="020B0502040204020203" pitchFamily="34" charset="0"/>
            </a:endParaRPr>
          </a:p>
        </p:txBody>
      </p:sp>
      <p:sp>
        <p:nvSpPr>
          <p:cNvPr id="3" name="Title 2">
            <a:extLst>
              <a:ext uri="{FF2B5EF4-FFF2-40B4-BE49-F238E27FC236}">
                <a16:creationId xmlns:a16="http://schemas.microsoft.com/office/drawing/2014/main" id="{D3E33F08-161C-293D-FA26-B24F19FEF364}"/>
              </a:ext>
            </a:extLst>
          </p:cNvPr>
          <p:cNvSpPr>
            <a:spLocks noGrp="1"/>
          </p:cNvSpPr>
          <p:nvPr>
            <p:ph type="title"/>
          </p:nvPr>
        </p:nvSpPr>
        <p:spPr>
          <a:xfrm>
            <a:off x="609600" y="155576"/>
            <a:ext cx="10972799" cy="252000"/>
          </a:xfrm>
        </p:spPr>
        <p:txBody>
          <a:bodyPr/>
          <a:lstStyle/>
          <a:p>
            <a:r>
              <a:rPr lang="en-US" dirty="0"/>
              <a:t>AZURE FUNCTIONS</a:t>
            </a:r>
          </a:p>
        </p:txBody>
      </p:sp>
      <p:pic>
        <p:nvPicPr>
          <p:cNvPr id="5" name="Picture 4">
            <a:extLst>
              <a:ext uri="{FF2B5EF4-FFF2-40B4-BE49-F238E27FC236}">
                <a16:creationId xmlns:a16="http://schemas.microsoft.com/office/drawing/2014/main" id="{62974813-70A7-7FAE-372A-4F303EB416EE}"/>
              </a:ext>
            </a:extLst>
          </p:cNvPr>
          <p:cNvPicPr>
            <a:picLocks noChangeAspect="1"/>
          </p:cNvPicPr>
          <p:nvPr/>
        </p:nvPicPr>
        <p:blipFill>
          <a:blip r:embed="rId3"/>
          <a:stretch>
            <a:fillRect/>
          </a:stretch>
        </p:blipFill>
        <p:spPr>
          <a:xfrm>
            <a:off x="6917635" y="200009"/>
            <a:ext cx="5255313" cy="2718265"/>
          </a:xfrm>
          <a:prstGeom prst="rect">
            <a:avLst/>
          </a:prstGeom>
        </p:spPr>
      </p:pic>
    </p:spTree>
    <p:extLst>
      <p:ext uri="{BB962C8B-B14F-4D97-AF65-F5344CB8AC3E}">
        <p14:creationId xmlns:p14="http://schemas.microsoft.com/office/powerpoint/2010/main" val="13236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on Blue">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_Innovation_Template_v11" id="{37FAB731-197C-C748-82E1-7346BAD46BF3}" vid="{C5E37274-7512-CC41-96C4-FE2089A78053}"/>
    </a:ext>
  </a:extLst>
</a:theme>
</file>

<file path=ppt/theme/theme2.xml><?xml version="1.0" encoding="utf-8"?>
<a:theme xmlns:a="http://schemas.openxmlformats.org/drawingml/2006/main" name="Orion Innovation July 2020 v01">
  <a:themeElements>
    <a:clrScheme name="Orion_Inc_new">
      <a:dk1>
        <a:srgbClr val="000000"/>
      </a:dk1>
      <a:lt1>
        <a:srgbClr val="FFFFFF"/>
      </a:lt1>
      <a:dk2>
        <a:srgbClr val="3B3E48"/>
      </a:dk2>
      <a:lt2>
        <a:srgbClr val="AAB8C2"/>
      </a:lt2>
      <a:accent1>
        <a:srgbClr val="27C3F3"/>
      </a:accent1>
      <a:accent2>
        <a:srgbClr val="67D5F7"/>
      </a:accent2>
      <a:accent3>
        <a:srgbClr val="0B93BD"/>
      </a:accent3>
      <a:accent4>
        <a:srgbClr val="0C7185"/>
      </a:accent4>
      <a:accent5>
        <a:srgbClr val="549BA9"/>
      </a:accent5>
      <a:accent6>
        <a:srgbClr val="085564"/>
      </a:accent6>
      <a:hlink>
        <a:srgbClr val="3B99D9"/>
      </a:hlink>
      <a:folHlink>
        <a:srgbClr val="29BB9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tailEnd type="none"/>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36000" tIns="36000" rIns="36000" bIns="36000" rtlCol="0">
        <a:spAutoFit/>
      </a:bodyPr>
      <a:lstStyle>
        <a:defPPr marL="183600" indent="-183600" algn="l">
          <a:lnSpc>
            <a:spcPct val="110000"/>
          </a:lnSpc>
          <a:spcBef>
            <a:spcPts val="400"/>
          </a:spcBef>
          <a:spcAft>
            <a:spcPts val="400"/>
          </a:spcAft>
          <a:buClr>
            <a:schemeClr val="bg2"/>
          </a:buClr>
          <a:buFont typeface="Arial" panose="020B0604020202020204" pitchFamily="34" charset="0"/>
          <a:buChar char="•"/>
          <a:defRPr sz="1200" dirty="0"/>
        </a:defPPr>
      </a:lstStyle>
    </a:txDef>
  </a:objectDefaults>
  <a:extraClrSchemeLst/>
  <a:extLst>
    <a:ext uri="{05A4C25C-085E-4340-85A3-A5531E510DB2}">
      <thm15:themeFamily xmlns:thm15="http://schemas.microsoft.com/office/thememl/2012/main" name="Orion Innovation July 2020 v01" id="{FAE4C3C9-597F-2942-919F-0383F49DA797}" vid="{78284CDE-B8F3-0D45-96B5-6382CFAEF4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0B514AF371A04191094C32D60ECDCD" ma:contentTypeVersion="7" ma:contentTypeDescription="Create a new document." ma:contentTypeScope="" ma:versionID="e99601883179ee26264be2f7def91cef">
  <xsd:schema xmlns:xsd="http://www.w3.org/2001/XMLSchema" xmlns:xs="http://www.w3.org/2001/XMLSchema" xmlns:p="http://schemas.microsoft.com/office/2006/metadata/properties" xmlns:ns2="347916a8-fdf2-4895-9e26-0d970a4827c6" targetNamespace="http://schemas.microsoft.com/office/2006/metadata/properties" ma:root="true" ma:fieldsID="61b33f3232a5d3600c5d6449c3988644" ns2:_="">
    <xsd:import namespace="347916a8-fdf2-4895-9e26-0d970a4827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916a8-fdf2-4895-9e26-0d970a482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7C65CB-8A89-43F2-B9D4-59DCF69A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916a8-fdf2-4895-9e26-0d970a4827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D136ED-EA30-4D90-855F-E5B48289BE6E}">
  <ds:schemaRefs>
    <ds:schemaRef ds:uri="http://schemas.microsoft.com/sharepoint/v3/contenttype/forms"/>
  </ds:schemaRefs>
</ds:datastoreItem>
</file>

<file path=customXml/itemProps3.xml><?xml version="1.0" encoding="utf-8"?>
<ds:datastoreItem xmlns:ds="http://schemas.openxmlformats.org/officeDocument/2006/customXml" ds:itemID="{D07C2492-A313-49BD-9A5F-0F9F4BB39DF5}">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47916a8-fdf2-4895-9e26-0d970a4827c6"/>
  </ds:schemaRefs>
</ds:datastoreItem>
</file>

<file path=docProps/app.xml><?xml version="1.0" encoding="utf-8"?>
<Properties xmlns="http://schemas.openxmlformats.org/officeDocument/2006/extended-properties" xmlns:vt="http://schemas.openxmlformats.org/officeDocument/2006/docPropsVTypes">
  <Template/>
  <TotalTime>50989</TotalTime>
  <Words>1405</Words>
  <Application>Microsoft Office PowerPoint</Application>
  <PresentationFormat>Widescreen</PresentationFormat>
  <Paragraphs>94</Paragraphs>
  <Slides>17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Segoe UI</vt:lpstr>
      <vt:lpstr>Segoe UI Semilight</vt:lpstr>
      <vt:lpstr>Orion Blue</vt:lpstr>
      <vt:lpstr>Orion Innovation July 2020 v01</vt:lpstr>
      <vt:lpstr>Cloud Infrastructure Week#4</vt:lpstr>
      <vt:lpstr>AGENDA – WEEK#4</vt:lpstr>
      <vt:lpstr>Computing Services</vt:lpstr>
      <vt:lpstr>DIFFERENCES BETWEEN THE VM AND CONTAINERS</vt:lpstr>
      <vt:lpstr>AZURE K8S SERVICES (ARCHITECTURE)</vt:lpstr>
      <vt:lpstr>AZURE K8S SERVICES (AKS) IN CHARGE</vt:lpstr>
      <vt:lpstr>CONTAINER APPS</vt:lpstr>
      <vt:lpstr>CONTAINER INSTANCES</vt:lpstr>
      <vt:lpstr>AZURE FUNCTIONS</vt:lpstr>
      <vt:lpstr>Sample scenarios for azure functıons</vt:lpstr>
      <vt:lpstr>HOW TO CHOOSE A COMPUTE SERVICE</vt:lpstr>
      <vt:lpstr>Lab Session</vt:lpstr>
      <vt:lpstr>LAB#9: Testing COMPUTE INSTANCES ON CLOUD</vt:lpstr>
      <vt:lpstr>LAB#10: Testing COMPUTE INSTANCES ON CLOUD</vt:lpstr>
      <vt:lpstr>LAB#11: Testing COMPUTE INSTANCES ON CLOUD</vt:lpstr>
      <vt:lpstr>HOMEWORK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Hire Training - Day4</dc:title>
  <cp:lastModifiedBy>Emrah Mutlu</cp:lastModifiedBy>
  <cp:revision>558</cp:revision>
  <dcterms:created xsi:type="dcterms:W3CDTF">2020-03-09T06:58:42Z</dcterms:created>
  <dcterms:modified xsi:type="dcterms:W3CDTF">2024-10-24T05:53:45Z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0x0101007C0B514AF371A04191094C32D60ECDCD</vt:lpwstr>
  </property>
  <property fmtid="{D5CDD505-2E9C-101B-9397-08002B2CF9AE}" pid="3" name="MSIP_Label_f2c7a758-b689-4b01-975c-456510dec36b_Enabled">
    <vt:lpwstr>True</vt:lpwstr>
  </property>
  <property fmtid="{D5CDD505-2E9C-101B-9397-08002B2CF9AE}" pid="4" name="MSIP_Label_f2c7a758-b689-4b01-975c-456510dec36b_SiteId">
    <vt:lpwstr>643edff9-8f55-4375-833b-8eefc2fbc606</vt:lpwstr>
  </property>
  <property fmtid="{D5CDD505-2E9C-101B-9397-08002B2CF9AE}" pid="5" name="MSIP_Label_f2c7a758-b689-4b01-975c-456510dec36b_Owner">
    <vt:lpwstr>bsalk@netas.com.tr</vt:lpwstr>
  </property>
  <property fmtid="{D5CDD505-2E9C-101B-9397-08002B2CF9AE}" pid="6" name="MSIP_Label_f2c7a758-b689-4b01-975c-456510dec36b_SetDate">
    <vt:lpwstr>2021-04-07T04:10:35.0255545Z</vt:lpwstr>
  </property>
  <property fmtid="{D5CDD505-2E9C-101B-9397-08002B2CF9AE}" pid="7" name="MSIP_Label_f2c7a758-b689-4b01-975c-456510dec36b_Name">
    <vt:lpwstr>Genel - Public</vt:lpwstr>
  </property>
  <property fmtid="{D5CDD505-2E9C-101B-9397-08002B2CF9AE}" pid="8" name="MSIP_Label_f2c7a758-b689-4b01-975c-456510dec36b_Application">
    <vt:lpwstr>Microsoft Azure Information Protection</vt:lpwstr>
  </property>
  <property fmtid="{D5CDD505-2E9C-101B-9397-08002B2CF9AE}" pid="9" name="MSIP_Label_f2c7a758-b689-4b01-975c-456510dec36b_Extended_MSFT_Method">
    <vt:lpwstr>Manual</vt:lpwstr>
  </property>
  <property fmtid="{D5CDD505-2E9C-101B-9397-08002B2CF9AE}" pid="10" name="Sensitivity">
    <vt:lpwstr>Genel - Public</vt:lpwstr>
  </property>
</Properties>
</file>