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0672E-2AE7-A447-8D7F-BA9CB20E091D}" v="2" dt="2022-07-04T16:52:26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2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B3E2-7AFF-7C40-9924-F31FAD0EA7C9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850A-9C7B-574D-8B38-CC65F7AE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5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B3E2-7AFF-7C40-9924-F31FAD0EA7C9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850A-9C7B-574D-8B38-CC65F7AE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8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B3E2-7AFF-7C40-9924-F31FAD0EA7C9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850A-9C7B-574D-8B38-CC65F7AE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B3E2-7AFF-7C40-9924-F31FAD0EA7C9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850A-9C7B-574D-8B38-CC65F7AE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B3E2-7AFF-7C40-9924-F31FAD0EA7C9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850A-9C7B-574D-8B38-CC65F7AE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5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B3E2-7AFF-7C40-9924-F31FAD0EA7C9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850A-9C7B-574D-8B38-CC65F7AE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8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B3E2-7AFF-7C40-9924-F31FAD0EA7C9}" type="datetimeFigureOut">
              <a:rPr lang="en-US" smtClean="0"/>
              <a:t>7/4/22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850A-9C7B-574D-8B38-CC65F7AE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B3E2-7AFF-7C40-9924-F31FAD0EA7C9}" type="datetimeFigureOut">
              <a:rPr lang="en-US" smtClean="0"/>
              <a:t>7/4/22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850A-9C7B-574D-8B38-CC65F7AE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2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B3E2-7AFF-7C40-9924-F31FAD0EA7C9}" type="datetimeFigureOut">
              <a:rPr lang="en-US" smtClean="0"/>
              <a:t>7/4/22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850A-9C7B-574D-8B38-CC65F7AE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7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B3E2-7AFF-7C40-9924-F31FAD0EA7C9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850A-9C7B-574D-8B38-CC65F7AE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B3E2-7AFF-7C40-9924-F31FAD0EA7C9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850A-9C7B-574D-8B38-CC65F7AE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B3E2-7AFF-7C40-9924-F31FAD0EA7C9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850A-9C7B-574D-8B38-CC65F7AE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311D-416F-5E64-A802-E73B49B0B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4572E-DC5E-3940-0010-479E60A4A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C01C2-8F59-B15F-CD69-45C482EC635B}"/>
              </a:ext>
            </a:extLst>
          </p:cNvPr>
          <p:cNvSpPr txBox="1"/>
          <p:nvPr/>
        </p:nvSpPr>
        <p:spPr>
          <a:xfrm>
            <a:off x="430596" y="9396248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F8E924D0-B5B2-5922-3E9F-1B079132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693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50CF4-D977-7163-6005-1054890EFAE5}"/>
              </a:ext>
            </a:extLst>
          </p:cNvPr>
          <p:cNvSpPr txBox="1"/>
          <p:nvPr/>
        </p:nvSpPr>
        <p:spPr>
          <a:xfrm>
            <a:off x="0" y="950874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</a:t>
            </a:r>
          </a:p>
        </p:txBody>
      </p:sp>
    </p:spTree>
    <p:extLst>
      <p:ext uri="{BB962C8B-B14F-4D97-AF65-F5344CB8AC3E}">
        <p14:creationId xmlns:p14="http://schemas.microsoft.com/office/powerpoint/2010/main" val="267477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A942-E0AB-D89E-BF3D-FCB905FB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C6FE8-E810-4E45-6F63-EAFA2E6FCADA}"/>
              </a:ext>
            </a:extLst>
          </p:cNvPr>
          <p:cNvSpPr txBox="1"/>
          <p:nvPr/>
        </p:nvSpPr>
        <p:spPr>
          <a:xfrm>
            <a:off x="430596" y="9396248"/>
            <a:ext cx="13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 Figure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03D80-BEB1-DBA0-B516-02DD450A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9164"/>
            <a:ext cx="6858000" cy="49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6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7</Words>
  <Application>Microsoft Macintosh PowerPoint</Application>
  <PresentationFormat>A4 Paper (210x297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Goldblatt, David</dc:creator>
  <cp:lastModifiedBy>Goldblatt, David</cp:lastModifiedBy>
  <cp:revision>2</cp:revision>
  <dcterms:created xsi:type="dcterms:W3CDTF">2022-05-26T20:26:30Z</dcterms:created>
  <dcterms:modified xsi:type="dcterms:W3CDTF">2022-07-04T16:52:42Z</dcterms:modified>
</cp:coreProperties>
</file>