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F33"/>
    <a:srgbClr val="156541"/>
    <a:srgbClr val="0E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A154-3D58-42C2-8ED1-A6DEB51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C8569-3967-44BD-A6AD-9D17D499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BFEB4-869D-45D8-9DA7-0199903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6CD0-58A7-4AF5-A28F-9FD0B7D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1894E-352A-4D43-BBE5-A61AC9D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9DEC-7362-4AE4-BE6A-645AB94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90D1F-FF1D-4AF6-A2DD-B5C53671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8D32D-303A-470E-96B4-F2110ED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9F64C-1E7B-4861-B655-84D81D1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22D90-9569-4A46-A9AE-FA73FDE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4ADE2-CE0F-4CF8-ADF9-5212C67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375D7-2B9D-4A81-A889-3AD3399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706D4-64B6-4E8D-BB65-9AC3DC35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8311D-9022-4E3C-AB5B-4060C5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8FF0-95C5-454A-AEBA-9CFA536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ADEB-38AB-481B-8B12-F2BFFAF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D92DA-6618-4322-9845-89D08CE1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89FE3-DDCD-47CF-A84E-EAC3ECD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7A275-FA25-4AF8-80EB-94B1DB8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B8B13-13A5-4CE8-BEA0-3085470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5D592-6B7B-4BCF-83A7-A8B83F6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E670-30A0-4712-B7F4-A3A63A37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BB93-8664-40D2-9093-3A8D1028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8BB84-87EC-4EB4-8C9A-4820FF7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06B4B-AF6C-47F9-8436-F77BAB0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AA9C-1D7D-4A24-B121-1924919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F21BE-AFBC-40F3-95DC-50C15AE1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2646-0063-4810-8E22-F1391B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BB77B-C271-4DDB-A51C-1E5350B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3FD21-AE65-4340-A653-E8A282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8C80D-588B-4AD9-A291-A6989F4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59F0D-27B7-417F-9F82-3B6B8A65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215F-CE8A-4DC3-81B3-6446FF2D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C4ED6-3F63-40B4-BB6C-BCEAA154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30B31-DAE6-4F51-B6E1-47040C12C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69F68-DCFF-4EC5-B06F-74F3591D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5AC94-A958-4384-960A-965EACC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54DF7-354A-48D1-8765-5223BD8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6F601-355C-45E4-A4FF-FFD5841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C2B9-4419-499E-8A4C-5561634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D5EDB-B61F-4EF4-A416-6026753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75373-3796-41D2-B8BB-70EFBB0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3255E-9DCC-4E28-A4D0-82A6411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96D6-0DC8-46FC-9D0E-0532D8D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4F60C-BAB4-46F0-B75B-C1B5EF20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A2AC5-5D06-4582-82BC-B7BA5C44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75D9C-EB67-466C-B637-03C4717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4BA66-E77C-44FA-9BAF-2723C62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C6068-63C1-409C-8A6B-E9636582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249B5-5DD9-4311-8205-F368D094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7D752-624E-485D-8E6C-1858633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3D8A0-C7CD-4ABF-A37F-C0C9821E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2FB1-6545-4840-86A1-480FA54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F93D9-6508-4C70-BA28-F5329ED0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45EFA-C3B6-4731-AB14-A405E69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AA54-366C-4609-AAE0-487A922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32CB8-575C-43FE-A559-97FE014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DF9DE-90F8-4573-ABCB-BA952CA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58E-E57A-4FE1-AFF2-6C0FBD32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A5B-AB48-4AF8-9491-1CF3AF95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9A44C-F7CB-4880-94F5-53B70D23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194-9E4F-4C62-A0F9-1D0D86016CFE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F776B-1FF6-4B6C-BAF3-B578B25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5008-AC85-4E87-8340-0AB8833B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919E43-3745-47A2-BF32-90538026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80" y="1119717"/>
            <a:ext cx="4973466" cy="464941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EFA1-CD69-4361-970A-424E3BF6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7816" y="904690"/>
            <a:ext cx="8705373" cy="214731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114F33"/>
                </a:solidFill>
              </a:rPr>
              <a:t>Bob the bot</a:t>
            </a:r>
            <a:endParaRPr lang="ru-RU" sz="6600" b="1" dirty="0">
              <a:solidFill>
                <a:srgbClr val="114F33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A48EF-8F5C-4453-A0B7-0D5C151A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016" y="5681170"/>
            <a:ext cx="3991992" cy="605978"/>
          </a:xfrm>
        </p:spPr>
        <p:txBody>
          <a:bodyPr>
            <a:normAutofit/>
          </a:bodyPr>
          <a:lstStyle/>
          <a:p>
            <a:pPr algn="r"/>
            <a:r>
              <a:rPr lang="ru-RU" sz="1800" i="1" dirty="0">
                <a:solidFill>
                  <a:srgbClr val="156541"/>
                </a:solidFill>
              </a:rPr>
              <a:t>Автор: </a:t>
            </a:r>
            <a:r>
              <a:rPr lang="ru-RU" sz="1800" i="1" dirty="0" err="1">
                <a:solidFill>
                  <a:srgbClr val="156541"/>
                </a:solidFill>
              </a:rPr>
              <a:t>Цыканова</a:t>
            </a:r>
            <a:r>
              <a:rPr lang="ru-RU" sz="1800" i="1" dirty="0">
                <a:solidFill>
                  <a:srgbClr val="156541"/>
                </a:solidFill>
              </a:rPr>
              <a:t> Ксения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DFA-0CF2-4BE7-9A71-1AED9224D1E1}"/>
              </a:ext>
            </a:extLst>
          </p:cNvPr>
          <p:cNvSpPr txBox="1"/>
          <p:nvPr/>
        </p:nvSpPr>
        <p:spPr>
          <a:xfrm>
            <a:off x="5127336" y="5984159"/>
            <a:ext cx="1937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156541"/>
                </a:solidFill>
              </a:rPr>
              <a:t>Сыктывкар,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0423B9-89B5-40B0-A6CD-CD6D1443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865" y="328356"/>
            <a:ext cx="1702355" cy="12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19F049-8FCA-4618-BD33-618EF6F5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382" y="578803"/>
            <a:ext cx="1310511" cy="65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863E4-D439-4EB1-871C-9C1BC6BB70F8}"/>
              </a:ext>
            </a:extLst>
          </p:cNvPr>
          <p:cNvSpPr txBox="1"/>
          <p:nvPr/>
        </p:nvSpPr>
        <p:spPr>
          <a:xfrm>
            <a:off x="1724524" y="2938778"/>
            <a:ext cx="652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56541"/>
                </a:solidFill>
              </a:rPr>
              <a:t>🌱 </a:t>
            </a:r>
            <a:r>
              <a:rPr lang="en-US" sz="2400" i="1" dirty="0">
                <a:solidFill>
                  <a:srgbClr val="156541"/>
                </a:solidFill>
              </a:rPr>
              <a:t>Little plant named Bob </a:t>
            </a:r>
            <a:r>
              <a:rPr lang="en-US" sz="2400" dirty="0">
                <a:solidFill>
                  <a:srgbClr val="156541"/>
                </a:solidFill>
              </a:rPr>
              <a:t>🌱</a:t>
            </a:r>
            <a:endParaRPr lang="ru-RU" sz="24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8586-3163-406E-BFBF-E564DCCE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79" y="229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114F33"/>
                </a:solidFill>
              </a:rPr>
              <a:t>Цель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5FE30-0378-48FB-8F77-73DD197D9674}"/>
              </a:ext>
            </a:extLst>
          </p:cNvPr>
          <p:cNvSpPr txBox="1">
            <a:spLocks/>
          </p:cNvSpPr>
          <p:nvPr/>
        </p:nvSpPr>
        <p:spPr>
          <a:xfrm>
            <a:off x="1095890" y="957961"/>
            <a:ext cx="9441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156541"/>
                </a:solidFill>
              </a:rPr>
              <a:t>	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Создание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rgbClr val="156541"/>
                </a:solidFill>
                <a:latin typeface="+mn-lt"/>
              </a:rPr>
              <a:t>телеграм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-бота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,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с помощью которого пользователь сможет вырастить свой виртуальный сад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,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следя за своим здоровьем</a:t>
            </a:r>
            <a:r>
              <a:rPr lang="en-US" sz="2400" dirty="0">
                <a:solidFill>
                  <a:srgbClr val="156541"/>
                </a:solidFill>
                <a:latin typeface="+mn-lt"/>
              </a:rPr>
              <a:t>.</a:t>
            </a:r>
            <a:r>
              <a:rPr lang="ru-RU" sz="2400" dirty="0">
                <a:solidFill>
                  <a:srgbClr val="156541"/>
                </a:solidFill>
                <a:latin typeface="+mn-lt"/>
              </a:rPr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5501BB-A691-470A-856A-5518202A3E0B}"/>
              </a:ext>
            </a:extLst>
          </p:cNvPr>
          <p:cNvSpPr txBox="1">
            <a:spLocks/>
          </p:cNvSpPr>
          <p:nvPr/>
        </p:nvSpPr>
        <p:spPr>
          <a:xfrm>
            <a:off x="755076" y="518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DA72ABC-892F-4481-9A78-1C1ABF0CD217}"/>
              </a:ext>
            </a:extLst>
          </p:cNvPr>
          <p:cNvSpPr txBox="1">
            <a:spLocks/>
          </p:cNvSpPr>
          <p:nvPr/>
        </p:nvSpPr>
        <p:spPr>
          <a:xfrm>
            <a:off x="933679" y="18654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14F33"/>
                </a:solidFill>
              </a:rPr>
              <a:t>Идея</a:t>
            </a:r>
            <a:endParaRPr lang="ru-RU" b="1" dirty="0">
              <a:solidFill>
                <a:srgbClr val="114F3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D4398-F519-4927-86D7-6D4E8D9964EC}"/>
              </a:ext>
            </a:extLst>
          </p:cNvPr>
          <p:cNvSpPr txBox="1"/>
          <p:nvPr/>
        </p:nvSpPr>
        <p:spPr>
          <a:xfrm>
            <a:off x="699671" y="3012144"/>
            <a:ext cx="9441904" cy="272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56541"/>
                </a:solidFill>
              </a:rPr>
              <a:t>Бот – маленький папоротник Боб</a:t>
            </a:r>
            <a:r>
              <a:rPr lang="en-US" sz="2400" dirty="0">
                <a:solidFill>
                  <a:srgbClr val="156541"/>
                </a:solidFill>
              </a:rPr>
              <a:t>,</a:t>
            </a:r>
            <a:r>
              <a:rPr lang="ru-RU" sz="2400" dirty="0">
                <a:solidFill>
                  <a:srgbClr val="156541"/>
                </a:solidFill>
              </a:rPr>
              <a:t> который помогает пользователю вести здоровый образ жизни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56541"/>
                </a:solidFill>
              </a:rPr>
              <a:t>Каждый раз, когда человек выпил стакан воды, вышел на прогулку, спал 7-8 часов и т.п., он сообщает об этом Бобу, и его растение начинает расти.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6541"/>
                </a:solidFill>
                <a:effectLst/>
              </a:rPr>
              <a:t>Боб также отличный собеседник! </a:t>
            </a:r>
            <a:endParaRPr lang="ru-RU" sz="28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841FE6-0D8B-4BA1-9321-22A2D79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94" y="352029"/>
            <a:ext cx="10515600" cy="1325563"/>
          </a:xfrm>
        </p:spPr>
        <p:txBody>
          <a:bodyPr/>
          <a:lstStyle/>
          <a:p>
            <a:r>
              <a:rPr lang="ru-RU" sz="4000" b="1" dirty="0">
                <a:solidFill>
                  <a:srgbClr val="114F33"/>
                </a:solidFill>
              </a:rPr>
              <a:t>Реализация</a:t>
            </a:r>
            <a:endParaRPr lang="ru-RU" b="1" dirty="0">
              <a:solidFill>
                <a:srgbClr val="114F3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57985-1C05-4E16-86FF-909D0DE75109}"/>
              </a:ext>
            </a:extLst>
          </p:cNvPr>
          <p:cNvSpPr txBox="1"/>
          <p:nvPr/>
        </p:nvSpPr>
        <p:spPr>
          <a:xfrm>
            <a:off x="927694" y="1593061"/>
            <a:ext cx="7622668" cy="324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Использование </a:t>
            </a:r>
            <a:r>
              <a:rPr lang="en-US" sz="2800" dirty="0">
                <a:solidFill>
                  <a:srgbClr val="156541"/>
                </a:solidFill>
              </a:rPr>
              <a:t>Telegram Bot API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Использование </a:t>
            </a:r>
            <a:r>
              <a:rPr lang="en-US" sz="2800" dirty="0" err="1">
                <a:solidFill>
                  <a:srgbClr val="156541"/>
                </a:solidFill>
              </a:rPr>
              <a:t>sqlalchemy</a:t>
            </a:r>
            <a:endParaRPr lang="ru-RU" sz="2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56541"/>
                </a:solidFill>
              </a:rPr>
              <a:t>Txt</a:t>
            </a:r>
            <a:r>
              <a:rPr lang="ru-RU" sz="2800" dirty="0">
                <a:solidFill>
                  <a:srgbClr val="156541"/>
                </a:solidFill>
              </a:rPr>
              <a:t> файлы для хранения</a:t>
            </a:r>
            <a:r>
              <a:rPr lang="en-US" sz="2800" dirty="0">
                <a:solidFill>
                  <a:srgbClr val="156541"/>
                </a:solidFill>
              </a:rPr>
              <a:t> </a:t>
            </a:r>
            <a:r>
              <a:rPr lang="ru-RU" sz="2800" dirty="0">
                <a:solidFill>
                  <a:srgbClr val="156541"/>
                </a:solidFill>
              </a:rPr>
              <a:t>сообщений бота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56541"/>
                </a:solidFill>
              </a:rPr>
              <a:t>Графика: </a:t>
            </a:r>
            <a:r>
              <a:rPr lang="en-US" sz="2800" dirty="0" err="1">
                <a:solidFill>
                  <a:srgbClr val="156541"/>
                </a:solidFill>
              </a:rPr>
              <a:t>Krita</a:t>
            </a:r>
            <a:endParaRPr lang="ru-RU" sz="2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08E6B86-4F29-4925-8D25-6F44CBF1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559" y="4686596"/>
            <a:ext cx="1819375" cy="18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BA4529-42C2-4C24-996F-FFA5D908B666}"/>
              </a:ext>
            </a:extLst>
          </p:cNvPr>
          <p:cNvSpPr txBox="1"/>
          <p:nvPr/>
        </p:nvSpPr>
        <p:spPr>
          <a:xfrm>
            <a:off x="1828824" y="3984865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Users</a:t>
            </a:r>
            <a:r>
              <a:rPr lang="en-US" sz="2400" dirty="0">
                <a:solidFill>
                  <a:srgbClr val="156541"/>
                </a:solidFill>
              </a:rPr>
              <a:t> </a:t>
            </a:r>
            <a:endParaRPr lang="en-US" dirty="0">
              <a:solidFill>
                <a:srgbClr val="156541"/>
              </a:solidFill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59D12-D9CF-4BB3-8C21-883FE494B343}"/>
              </a:ext>
            </a:extLst>
          </p:cNvPr>
          <p:cNvSpPr txBox="1"/>
          <p:nvPr/>
        </p:nvSpPr>
        <p:spPr>
          <a:xfrm>
            <a:off x="1504941" y="4637877"/>
            <a:ext cx="2359240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login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password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c</a:t>
            </a:r>
            <a:r>
              <a:rPr lang="en-US" sz="1800" dirty="0" err="1">
                <a:solidFill>
                  <a:srgbClr val="156541"/>
                </a:solidFill>
              </a:rPr>
              <a:t>urrent_plant_id</a:t>
            </a:r>
            <a:endParaRPr lang="ru-RU" sz="1800" dirty="0">
              <a:solidFill>
                <a:srgbClr val="15654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CEC7C-B476-462F-85B4-57B495D2C68A}"/>
              </a:ext>
            </a:extLst>
          </p:cNvPr>
          <p:cNvSpPr txBox="1"/>
          <p:nvPr/>
        </p:nvSpPr>
        <p:spPr>
          <a:xfrm>
            <a:off x="4370790" y="3984865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Plants</a:t>
            </a:r>
            <a:r>
              <a:rPr lang="en-US" sz="2400" dirty="0">
                <a:solidFill>
                  <a:srgbClr val="156541"/>
                </a:solidFill>
              </a:rPr>
              <a:t> </a:t>
            </a:r>
            <a:endParaRPr lang="en-US" dirty="0">
              <a:solidFill>
                <a:srgbClr val="156541"/>
              </a:solidFill>
            </a:endParaRPr>
          </a:p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D9663-F849-44C8-99B1-4DB27E450EAC}"/>
              </a:ext>
            </a:extLst>
          </p:cNvPr>
          <p:cNvSpPr txBox="1"/>
          <p:nvPr/>
        </p:nvSpPr>
        <p:spPr>
          <a:xfrm>
            <a:off x="4222066" y="4659963"/>
            <a:ext cx="2359240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l</a:t>
            </a:r>
            <a:r>
              <a:rPr lang="en-US" sz="1800" dirty="0" err="1">
                <a:solidFill>
                  <a:srgbClr val="156541"/>
                </a:solidFill>
              </a:rPr>
              <a:t>atin_name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6541"/>
                </a:solidFill>
              </a:rPr>
              <a:t>info</a:t>
            </a:r>
            <a:endParaRPr lang="ru-RU" sz="1800" dirty="0">
              <a:solidFill>
                <a:srgbClr val="15654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67506-17FF-4AB6-A2BE-475EE692CA6B}"/>
              </a:ext>
            </a:extLst>
          </p:cNvPr>
          <p:cNvSpPr txBox="1"/>
          <p:nvPr/>
        </p:nvSpPr>
        <p:spPr>
          <a:xfrm>
            <a:off x="6678240" y="3991549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4F33"/>
                </a:solidFill>
              </a:rPr>
              <a:t>Garden(Planted plants) </a:t>
            </a:r>
            <a:endParaRPr lang="en-US" dirty="0">
              <a:solidFill>
                <a:srgbClr val="114F33"/>
              </a:solidFill>
            </a:endParaRPr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6BF16-B7D1-4E50-98BA-48DE62E466EF}"/>
              </a:ext>
            </a:extLst>
          </p:cNvPr>
          <p:cNvSpPr txBox="1"/>
          <p:nvPr/>
        </p:nvSpPr>
        <p:spPr>
          <a:xfrm>
            <a:off x="7250333" y="4637877"/>
            <a:ext cx="2359240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id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6541"/>
                </a:solidFill>
              </a:rPr>
              <a:t>name</a:t>
            </a:r>
            <a:endParaRPr lang="ru-RU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growth_param</a:t>
            </a:r>
            <a:endParaRPr lang="en-US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u</a:t>
            </a:r>
            <a:r>
              <a:rPr lang="en-US" sz="1800" dirty="0" err="1">
                <a:solidFill>
                  <a:srgbClr val="156541"/>
                </a:solidFill>
              </a:rPr>
              <a:t>ser_id</a:t>
            </a:r>
            <a:endParaRPr lang="en-US" sz="1800" dirty="0">
              <a:solidFill>
                <a:srgbClr val="15654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6541"/>
                </a:solidFill>
              </a:rPr>
              <a:t>p</a:t>
            </a:r>
            <a:r>
              <a:rPr lang="en-US" sz="1800" dirty="0" err="1">
                <a:solidFill>
                  <a:srgbClr val="156541"/>
                </a:solidFill>
              </a:rPr>
              <a:t>lant_id</a:t>
            </a:r>
            <a:endParaRPr lang="ru-RU" sz="1800" dirty="0">
              <a:solidFill>
                <a:srgbClr val="15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7178F-79A8-4EF2-B369-9880F5AFC383}"/>
              </a:ext>
            </a:extLst>
          </p:cNvPr>
          <p:cNvSpPr txBox="1">
            <a:spLocks/>
          </p:cNvSpPr>
          <p:nvPr/>
        </p:nvSpPr>
        <p:spPr>
          <a:xfrm>
            <a:off x="752922" y="373457"/>
            <a:ext cx="4874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14F33"/>
                </a:solidFill>
              </a:rPr>
              <a:t>Перспективы</a:t>
            </a:r>
            <a:r>
              <a:rPr lang="ru-RU" sz="4000" b="1" dirty="0"/>
              <a:t>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6B5F09-B237-4398-A5D3-606CFC12AF8B}"/>
              </a:ext>
            </a:extLst>
          </p:cNvPr>
          <p:cNvSpPr txBox="1">
            <a:spLocks/>
          </p:cNvSpPr>
          <p:nvPr/>
        </p:nvSpPr>
        <p:spPr>
          <a:xfrm>
            <a:off x="752922" y="2078119"/>
            <a:ext cx="9048026" cy="2254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rgbClr val="156541"/>
                </a:solidFill>
              </a:rPr>
              <a:t>Увеличить количество видов растений</a:t>
            </a:r>
          </a:p>
          <a:p>
            <a:r>
              <a:rPr lang="ru-RU" sz="2600" dirty="0">
                <a:solidFill>
                  <a:srgbClr val="156541"/>
                </a:solidFill>
              </a:rPr>
              <a:t>Увеличить количество стадий роста</a:t>
            </a:r>
          </a:p>
          <a:p>
            <a:r>
              <a:rPr lang="ru-RU" sz="2600" dirty="0">
                <a:solidFill>
                  <a:srgbClr val="156541"/>
                </a:solidFill>
              </a:rPr>
              <a:t>Улучшить режим общения</a:t>
            </a:r>
          </a:p>
          <a:p>
            <a:r>
              <a:rPr lang="ru-RU" sz="2600" dirty="0">
                <a:solidFill>
                  <a:srgbClr val="156541"/>
                </a:solidFill>
              </a:rPr>
              <a:t>Добавить возможность получения и траты очков за выращенные растения</a:t>
            </a:r>
            <a:endParaRPr lang="ru-RU" sz="2600" dirty="0"/>
          </a:p>
          <a:p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E6963-E6EA-4F99-AA44-247132934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987" y="5015143"/>
            <a:ext cx="1535836" cy="15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3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157</Words>
  <Application>Microsoft Office PowerPoint</Application>
  <PresentationFormat>Широкоэкранный</PresentationFormat>
  <Paragraphs>36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Bob the bot</vt:lpstr>
      <vt:lpstr>Цель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NoNameGame</dc:title>
  <dc:creator>ksu_sha</dc:creator>
  <cp:lastModifiedBy>ksu_sha</cp:lastModifiedBy>
  <cp:revision>10</cp:revision>
  <dcterms:created xsi:type="dcterms:W3CDTF">2022-01-20T16:18:02Z</dcterms:created>
  <dcterms:modified xsi:type="dcterms:W3CDTF">2022-05-10T19:58:58Z</dcterms:modified>
</cp:coreProperties>
</file>