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82e17b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82e17b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82e17b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82e17b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82e177f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82e177f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82e177f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82e177f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82e177f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82e177f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82e177f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82e177f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82e177f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82e177f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82e177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82e177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82e177f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82e177f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82e177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82e177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82e177f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82e177f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82e177f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82e177f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82e177f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82e177f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82e177f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82e177f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4260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 Consultation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Napa Auto Parts, Inc.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22200" y="3051525"/>
            <a:ext cx="46149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Bryan Castillo, et al.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00" y="1708573"/>
            <a:ext cx="4789388" cy="14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Survey Question #6) How frequently does your manager give you recognition?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About 29% say that recognition occurs only special occasions, and about 43% say it almost never happens, and 7% say that recognition never happens in their case.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Average Score: Almost Never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50" y="2379475"/>
            <a:ext cx="4454000" cy="2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83700" y="116700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Survey Question #7)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 what extent do you believe that you are being paid competitive pay?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About 50% of the employees were unsure if they were about their overall pay-rates, 14% sure they are not getting paid competitively, 7% think they are not,7% are sure they are, and 14% had no response.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Average Score: Unsure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00" y="2677600"/>
            <a:ext cx="3884593" cy="2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Underlying Problems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92825" y="1395425"/>
            <a:ext cx="79920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After thoroughly examining the data garnered from our collection, lack of the following points can be considered underlying issues that are potentially resulting in high turnover rates at Napa, Vallejo: 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Strong understanding of company values and vision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Recognition from management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Competitive pay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Intervention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455275" y="1276575"/>
            <a:ext cx="80562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Based on the underlying issues that were determined from our data collection, we would recommend the following interventions: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company should invest in cultural activities during which employee efforts are recognized and values are reinstated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Establish Employee of the Month or similar programs, where a single employee recognized during a month is given certain perks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Management should 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local 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competitive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pay rates and work to see if those rates can be established at work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539725"/>
            <a:ext cx="70083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74150" y="1400075"/>
            <a:ext cx="81957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-Able to suggest interventions that would aid the cause of lowering the high turnover rate that exists at that firm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-Firm overall seems to be an enjoyable place to work, but factors such as un-competitive pay and lack of recognition from management seem to incline employees to leave the firm.  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National Automotive Parts Association (NAPA) has been a key provider of automotive parts and services to people all over the United States since the early 1900s.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Having been deemed an essential business during the pandemic, they have implemented new ways to provide service to their customers in a safe manner for both the client and the worker.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Offering curbside pickup at participating locations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Implementing increased cleaning protocols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Creating barriers where possible to allow for social distancing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Limiting number of customers in store at any given time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Eliminating the need for invoice signatures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(Cont’n)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Some key competitors of this particular location include: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Autozone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O’Reilly Auto Parts (2 locations in Vallejo)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Monument Car Parts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Burt Williams and Sons, Inc. (Walking distance from Napa Auto Parts)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Focuses on truck parts more than consumer auto parts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early April, this location underwent ownership transfer from being a Private Franchise, to a Corporate Owned location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Description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Located in Vallejo, CA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Store opened in 2000 as privately owned franchise, now corporate owned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Business Model: Selling Auto and Truck Parts to consumers through their retail store, delivering to local mechanic shops or truck garages, and shipping through online catalog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Has a 4.5/5 star rating on Yelp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According to managers, store has been experiencing significant growth in finances, with revenue increasing by 71% from Fiscal Year 2018 to 2019, projecting higher increases in the next 5 years.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Description (Cont’n)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71725" y="1331250"/>
            <a:ext cx="83766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Organizational Chart of Napa Auto Parts, Vallejo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14 employees at time of data collection due to lay-offs/resignations due to COVID (12 males, 2 females)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00" y="1768900"/>
            <a:ext cx="59436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Issue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NAPA Auto Parts is a firm where employees and applicants undergo high levels of voluntary turnover.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This location has a particularly high level of voluntary turnover, and a decreasing number of applicants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COVID-19 pandemic did not help, caused lay-offs, terminations, or resignations due to health concerns.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Low levels of employee satisfaction due to shortage of employees.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Voluntary Turnover Model by David G. Allen, Phillip C. Bryant, and James M. Vardaman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Focuses on turnover Cause and Effect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Through evidence-based analysis, this model will help us understand: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Different turnover drivers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Alternative opportunities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Attitudes within the firm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Shocks/Scripts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Withdrawal Process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Primary Data Collection Method: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Asked all employees 10 Focus Group Questions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Secondary Data Collection Method: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Asked all employees 10 Confidential Survey Questions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Alternative Data Collection Method: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Analysis of existing data for turnover rates and # of applicants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All questions were based on measuring employee satisfaction, self-description of skills, and “definition” of company culture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71725" y="1331250"/>
            <a:ext cx="83766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Focus Group Question #6) Without referring to it, are you able to state this firm’s organizational values?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4/14,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or approx.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29% </a:t>
            </a: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of employees described the firm’s org. values as being oriented towards exceptional customer service. 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amount of people describing the firm as oriented towards customer service goes to show that there is probably not a clear goal for the workers that didn’t choose customer service because of the workload they’re receiving and trying to complete it.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