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C9UntXixDwufLfUuzjMi/3v9W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f99fbd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6f99fbd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Diana Martine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Desenvolvedora front-end e engenheira de software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básica em JavaScript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Desenvolvedora front-end e engenheira de software na Accenture;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Mexendo com eletrônica e SO’s mobile, logo após fui pra área de programação;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Curiosidade e conhecimento;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Sou musicista profissional e artista no geral;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Minhas redes: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github.com/dianamartine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linkedin.com/in/dianamartine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instagram.com/diana_martine__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instagram.com/trans_dev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curso tem como objetivo geral explicar de forma educativa, teórica e prática o que é o JavaScript, pra quê serve e como utilizá-lo em projetos; Ao final do curso o Dev será capaz de aplicar os conhecimentos em projetos com a sintaxe JavaScript com o pleno entendimento da linguagem de programação.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7754" y="1548825"/>
            <a:ext cx="401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Que danado é JavaScript;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7757" y="2340925"/>
            <a:ext cx="531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seus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7744" y="3133006"/>
            <a:ext cx="2504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Vetores e Objetos;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7756" y="3925100"/>
            <a:ext cx="488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Estruturas condicionais - decisão e repetição/iteração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f99fbd7e_0_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ge6f99fbd7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e6f99fbd7e_0_11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/>
          </a:p>
        </p:txBody>
      </p:sp>
      <p:sp>
        <p:nvSpPr>
          <p:cNvPr id="95" name="Google Shape;95;ge6f99fbd7e_0_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6f99fbd7e_0_11"/>
          <p:cNvSpPr/>
          <p:nvPr/>
        </p:nvSpPr>
        <p:spPr>
          <a:xfrm>
            <a:off x="2267749" y="1548825"/>
            <a:ext cx="52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Funções e suas particularidades;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6f99fbd7e_0_11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e6f99fbd7e_0_11"/>
          <p:cNvSpPr/>
          <p:nvPr/>
        </p:nvSpPr>
        <p:spPr>
          <a:xfrm>
            <a:off x="2267757" y="2340925"/>
            <a:ext cx="531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Aprofundando em funções;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307</Words>
  <Application>Microsoft Office PowerPoint</Application>
  <PresentationFormat>Apresentação na tela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Arial</vt:lpstr>
      <vt:lpstr>Proxima Nova</vt:lpstr>
      <vt:lpstr>Century Gothic</vt:lpstr>
      <vt:lpstr>Simple Light</vt:lpstr>
      <vt:lpstr>Diana Martine Desenvolvedora front-end e engenheira de software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Diana Martine Matias</cp:lastModifiedBy>
  <cp:revision>5</cp:revision>
  <dcterms:modified xsi:type="dcterms:W3CDTF">2021-09-15T16:42:06Z</dcterms:modified>
</cp:coreProperties>
</file>