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afeb6c0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afeb6c0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afeb6c0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afeb6c0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50" y="1561175"/>
            <a:ext cx="1873901" cy="187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00" y="1719275"/>
            <a:ext cx="1152700" cy="15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3190375" y="2136713"/>
            <a:ext cx="34377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 txBox="1"/>
          <p:nvPr/>
        </p:nvSpPr>
        <p:spPr>
          <a:xfrm>
            <a:off x="3741925" y="1561163"/>
            <a:ext cx="23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HTTP  request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3763325" y="2515350"/>
            <a:ext cx="22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HTTP Response: </a:t>
            </a:r>
            <a:r>
              <a:rPr lang="fr"/>
              <a:t>HTML documents</a:t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>
            <a:off x="3190475" y="2429650"/>
            <a:ext cx="33546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809200" y="3276975"/>
            <a:ext cx="1619400" cy="40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Client: browser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7114450" y="3357825"/>
            <a:ext cx="1449000" cy="400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internet server</a:t>
            </a:r>
            <a:endParaRPr b="1"/>
          </a:p>
        </p:txBody>
      </p:sp>
      <p:sp>
        <p:nvSpPr>
          <p:cNvPr id="62" name="Google Shape;62;p13"/>
          <p:cNvSpPr txBox="1"/>
          <p:nvPr/>
        </p:nvSpPr>
        <p:spPr>
          <a:xfrm>
            <a:off x="2350500" y="132250"/>
            <a:ext cx="4443000" cy="600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434343"/>
                </a:solidFill>
              </a:rPr>
              <a:t>How does the Web work?</a:t>
            </a:r>
            <a:endParaRPr b="1" sz="2700">
              <a:solidFill>
                <a:srgbClr val="434343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900" y="3843200"/>
            <a:ext cx="755999" cy="7560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361900" y="3997800"/>
            <a:ext cx="5421300" cy="5232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The Web is a series of interactions between two types of systems, </a:t>
            </a:r>
            <a:r>
              <a:rPr b="1" lang="fr" sz="1100">
                <a:solidFill>
                  <a:schemeClr val="dk1"/>
                </a:solidFill>
              </a:rPr>
              <a:t>clients</a:t>
            </a:r>
            <a:r>
              <a:rPr lang="fr" sz="1100">
                <a:solidFill>
                  <a:schemeClr val="dk1"/>
                </a:solidFill>
              </a:rPr>
              <a:t> and </a:t>
            </a:r>
            <a:r>
              <a:rPr b="1" lang="fr" sz="1100">
                <a:solidFill>
                  <a:schemeClr val="dk1"/>
                </a:solidFill>
              </a:rPr>
              <a:t>servers</a:t>
            </a:r>
            <a:r>
              <a:rPr lang="fr" sz="1100">
                <a:solidFill>
                  <a:schemeClr val="dk1"/>
                </a:solidFill>
              </a:rPr>
              <a:t> that is done via the </a:t>
            </a:r>
            <a:r>
              <a:rPr b="1" lang="fr" sz="1100">
                <a:solidFill>
                  <a:schemeClr val="dk1"/>
                </a:solidFill>
              </a:rPr>
              <a:t>HTTP </a:t>
            </a:r>
            <a:r>
              <a:rPr lang="fr" sz="1100">
                <a:solidFill>
                  <a:schemeClr val="dk1"/>
                </a:solidFill>
              </a:rPr>
              <a:t>protocol.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57000" y="732550"/>
            <a:ext cx="8449200" cy="411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005750" y="114875"/>
            <a:ext cx="7132500" cy="5727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720">
                <a:solidFill>
                  <a:srgbClr val="434343"/>
                </a:solidFill>
              </a:rPr>
              <a:t>What do you need to be a Web developer?</a:t>
            </a:r>
            <a:endParaRPr b="1" sz="2720">
              <a:solidFill>
                <a:srgbClr val="434343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81775" y="1699425"/>
            <a:ext cx="1573500" cy="2327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691125" y="1699425"/>
            <a:ext cx="1573500" cy="2327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683975" y="1699425"/>
            <a:ext cx="1573500" cy="2327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777525" y="1699425"/>
            <a:ext cx="1573500" cy="2327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74325" y="2198175"/>
            <a:ext cx="1388400" cy="615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Front-End Technologies</a:t>
            </a:r>
            <a:endParaRPr b="1"/>
          </a:p>
        </p:txBody>
      </p:sp>
      <p:sp>
        <p:nvSpPr>
          <p:cNvPr id="76" name="Google Shape;76;p14"/>
          <p:cNvSpPr txBox="1"/>
          <p:nvPr/>
        </p:nvSpPr>
        <p:spPr>
          <a:xfrm>
            <a:off x="2771700" y="2198175"/>
            <a:ext cx="1388400" cy="6156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Back-end Technologies</a:t>
            </a:r>
            <a:endParaRPr b="1"/>
          </a:p>
        </p:txBody>
      </p:sp>
      <p:sp>
        <p:nvSpPr>
          <p:cNvPr id="77" name="Google Shape;77;p14"/>
          <p:cNvSpPr txBox="1"/>
          <p:nvPr/>
        </p:nvSpPr>
        <p:spPr>
          <a:xfrm>
            <a:off x="4776525" y="2090325"/>
            <a:ext cx="1388400" cy="8313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Database Management Systems</a:t>
            </a:r>
            <a:endParaRPr b="1"/>
          </a:p>
        </p:txBody>
      </p:sp>
      <p:sp>
        <p:nvSpPr>
          <p:cNvPr id="78" name="Google Shape;78;p14"/>
          <p:cNvSpPr txBox="1"/>
          <p:nvPr/>
        </p:nvSpPr>
        <p:spPr>
          <a:xfrm>
            <a:off x="7094925" y="2198175"/>
            <a:ext cx="938700" cy="615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Version Control</a:t>
            </a:r>
            <a:endParaRPr b="1"/>
          </a:p>
        </p:txBody>
      </p:sp>
      <p:sp>
        <p:nvSpPr>
          <p:cNvPr id="79" name="Google Shape;79;p14"/>
          <p:cNvSpPr/>
          <p:nvPr/>
        </p:nvSpPr>
        <p:spPr>
          <a:xfrm>
            <a:off x="370225" y="687575"/>
            <a:ext cx="8436000" cy="413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813225" y="3318825"/>
            <a:ext cx="11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ReactJS, VueJS, etc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2826175" y="3318825"/>
            <a:ext cx="157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NodeJS, ExpressJS, etc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854175" y="3318825"/>
            <a:ext cx="13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MySQL, MongoDB, etc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7021075" y="3318825"/>
            <a:ext cx="11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Github, GitLab, etc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813225" y="757900"/>
            <a:ext cx="7411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A good Web developer must have good grip on technical skills like</a:t>
            </a:r>
            <a:r>
              <a:rPr lang="fr" sz="1300"/>
              <a:t> client-side development </a:t>
            </a:r>
            <a:r>
              <a:rPr b="1" lang="fr" sz="1300"/>
              <a:t>(front-end), </a:t>
            </a:r>
            <a:r>
              <a:rPr lang="fr" sz="1300"/>
              <a:t>server-side development </a:t>
            </a:r>
            <a:r>
              <a:rPr b="1" lang="fr" sz="1300"/>
              <a:t>(back-end)</a:t>
            </a:r>
            <a:r>
              <a:rPr lang="fr" sz="1300"/>
              <a:t>, </a:t>
            </a:r>
            <a:r>
              <a:rPr b="1" lang="fr" sz="1300"/>
              <a:t>database </a:t>
            </a:r>
            <a:r>
              <a:rPr lang="fr" sz="1300"/>
              <a:t>technology and </a:t>
            </a:r>
            <a:r>
              <a:rPr b="1" lang="fr" sz="1300"/>
              <a:t>version control</a:t>
            </a:r>
            <a:r>
              <a:rPr lang="fr" sz="1300"/>
              <a:t>. 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They also need to have decent </a:t>
            </a:r>
            <a:r>
              <a:rPr b="1" lang="fr" sz="1300"/>
              <a:t>problem solving </a:t>
            </a:r>
            <a:r>
              <a:rPr lang="fr" sz="1300"/>
              <a:t>and </a:t>
            </a:r>
            <a:r>
              <a:rPr b="1" lang="fr" sz="1300"/>
              <a:t>communication </a:t>
            </a:r>
            <a:r>
              <a:rPr lang="fr" sz="1300"/>
              <a:t>skills.</a:t>
            </a:r>
            <a:endParaRPr sz="13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25" y="757896"/>
            <a:ext cx="615613" cy="6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597100" y="140900"/>
            <a:ext cx="5844000" cy="5727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34343"/>
                </a:solidFill>
              </a:rPr>
              <a:t>What is the role of a Web developer?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6675" y="647900"/>
            <a:ext cx="8396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43775" y="714200"/>
            <a:ext cx="8502000" cy="3624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847700" y="1379300"/>
            <a:ext cx="67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 full stack web developer is a person who can develop both</a:t>
            </a:r>
            <a:r>
              <a:rPr b="1" lang="fr" sz="1600"/>
              <a:t> client and server software. </a:t>
            </a:r>
            <a:r>
              <a:rPr lang="fr" sz="1600"/>
              <a:t>They rely on using their </a:t>
            </a:r>
            <a:r>
              <a:rPr b="1" lang="fr" sz="1600"/>
              <a:t>problem solving </a:t>
            </a:r>
            <a:r>
              <a:rPr lang="fr" sz="1600"/>
              <a:t>skills to </a:t>
            </a:r>
            <a:r>
              <a:rPr b="1" lang="fr" sz="1600"/>
              <a:t>deliver web products </a:t>
            </a:r>
            <a:r>
              <a:rPr lang="fr" sz="1600"/>
              <a:t>that meet the </a:t>
            </a:r>
            <a:r>
              <a:rPr b="1" lang="fr" sz="1600"/>
              <a:t>clients requirements</a:t>
            </a:r>
            <a:r>
              <a:rPr lang="fr" sz="1600"/>
              <a:t> in time. </a:t>
            </a:r>
            <a:endParaRPr sz="1600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25" y="1185792"/>
            <a:ext cx="1199775" cy="119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788" y="2302700"/>
            <a:ext cx="2035876" cy="20358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6572975" y="4488900"/>
            <a:ext cx="39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Created by: Waad Gharbia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