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10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F4114ABD-976E-45D7-8143-176B797B171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>
            <p:extLst>
              <p:ext uri="{D42A27DB-BD31-4B8C-83A1-F6EECF244321}">
                <p14:modId xmlns:p14="http://schemas.microsoft.com/office/powerpoint/2010/main" val="4081665801"/>
              </p:ext>
            </p:extLst>
          </p:nvPr>
        </p:nvGraphicFramePr>
        <p:xfrm>
          <a:off x="4561648" y="672676"/>
          <a:ext cx="5114100" cy="1750718"/>
        </p:xfrm>
        <a:graphic>
          <a:graphicData uri="http://schemas.openxmlformats.org/drawingml/2006/table">
            <a:tbl>
              <a:tblPr/>
              <a:tblGrid>
                <a:gridCol w="983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8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3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3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314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595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Table 2"/>
          <p:cNvGraphicFramePr/>
          <p:nvPr>
            <p:extLst>
              <p:ext uri="{D42A27DB-BD31-4B8C-83A1-F6EECF244321}">
                <p14:modId xmlns:p14="http://schemas.microsoft.com/office/powerpoint/2010/main" val="4086107866"/>
              </p:ext>
            </p:extLst>
          </p:nvPr>
        </p:nvGraphicFramePr>
        <p:xfrm>
          <a:off x="560716" y="3337794"/>
          <a:ext cx="8790319" cy="2031104"/>
        </p:xfrm>
        <a:graphic>
          <a:graphicData uri="http://schemas.openxmlformats.org/drawingml/2006/table">
            <a:tbl>
              <a:tblPr/>
              <a:tblGrid>
                <a:gridCol w="1441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2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2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5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76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ARP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301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601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CustomShape 3"/>
          <p:cNvSpPr/>
          <p:nvPr/>
        </p:nvSpPr>
        <p:spPr>
          <a:xfrm>
            <a:off x="4561287" y="356236"/>
            <a:ext cx="5114100" cy="2840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ICMP</a:t>
            </a:r>
          </a:p>
        </p:txBody>
      </p:sp>
      <p:sp>
        <p:nvSpPr>
          <p:cNvPr id="44" name="CustomShape 4"/>
          <p:cNvSpPr/>
          <p:nvPr/>
        </p:nvSpPr>
        <p:spPr>
          <a:xfrm>
            <a:off x="560716" y="3116068"/>
            <a:ext cx="8790318" cy="221725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ARP</a:t>
            </a:r>
          </a:p>
        </p:txBody>
      </p:sp>
      <p:sp>
        <p:nvSpPr>
          <p:cNvPr id="45" name="CustomShape 5"/>
          <p:cNvSpPr/>
          <p:nvPr/>
        </p:nvSpPr>
        <p:spPr>
          <a:xfrm>
            <a:off x="1274984" y="176239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gateway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&lt;mac&gt;</a:t>
            </a:r>
          </a:p>
          <a:p>
            <a:pPr algn="ctr"/>
            <a:r>
              <a:rPr lang="en-US" spc="-1" dirty="0">
                <a:latin typeface="Arial"/>
              </a:rPr>
              <a:t>&lt;</a:t>
            </a:r>
            <a:r>
              <a:rPr lang="en-US" spc="-1" dirty="0" err="1">
                <a:latin typeface="Arial"/>
              </a:rPr>
              <a:t>ip</a:t>
            </a:r>
            <a:r>
              <a:rPr lang="en-US" spc="-1" dirty="0">
                <a:latin typeface="Arial"/>
              </a:rPr>
              <a:t>&gt;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0" y="1730719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you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&lt;mac&gt;</a:t>
            </a:r>
          </a:p>
          <a:p>
            <a:pPr algn="ctr"/>
            <a:r>
              <a:rPr lang="en-US" spc="-1" dirty="0">
                <a:latin typeface="Arial"/>
              </a:rPr>
              <a:t>&lt;</a:t>
            </a:r>
            <a:r>
              <a:rPr lang="en-US" spc="-1" dirty="0" err="1">
                <a:latin typeface="Arial"/>
              </a:rPr>
              <a:t>ip</a:t>
            </a:r>
            <a:r>
              <a:rPr lang="en-US" spc="-1" dirty="0">
                <a:latin typeface="Arial"/>
              </a:rPr>
              <a:t>&gt;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2280824" y="1730719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Arial"/>
              </a:rPr>
              <a:t>me</a:t>
            </a:r>
          </a:p>
          <a:p>
            <a:pPr algn="ctr"/>
            <a:r>
              <a:rPr lang="en-US" sz="1800" b="0" strike="noStrike" spc="-1" dirty="0">
                <a:latin typeface="Arial"/>
              </a:rPr>
              <a:t>&lt;mac&gt;</a:t>
            </a:r>
          </a:p>
          <a:p>
            <a:pPr algn="ctr"/>
            <a:r>
              <a:rPr lang="en-US" spc="-1" dirty="0">
                <a:latin typeface="Arial"/>
              </a:rPr>
              <a:t>&lt;</a:t>
            </a:r>
            <a:r>
              <a:rPr lang="en-US" spc="-1" dirty="0" err="1">
                <a:latin typeface="Arial"/>
              </a:rPr>
              <a:t>ip</a:t>
            </a:r>
            <a:r>
              <a:rPr lang="en-US" spc="-1" dirty="0">
                <a:latin typeface="Arial"/>
              </a:rPr>
              <a:t>&gt;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41</Words>
  <Application>Microsoft Office PowerPoint</Application>
  <PresentationFormat>사용자 지정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이동주</cp:lastModifiedBy>
  <cp:revision>15</cp:revision>
  <dcterms:created xsi:type="dcterms:W3CDTF">2020-04-02T04:51:22Z</dcterms:created>
  <dcterms:modified xsi:type="dcterms:W3CDTF">2023-10-11T09:32:59Z</dcterms:modified>
  <dc:language>en-US</dc:language>
</cp:coreProperties>
</file>